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 id="2147483650" r:id="rId5"/>
    <p:sldMasterId id="2147483677" r:id="rId6"/>
    <p:sldMasterId id="2147483675" r:id="rId7"/>
    <p:sldMasterId id="2147483652" r:id="rId8"/>
    <p:sldMasterId id="2147483673" r:id="rId9"/>
  </p:sldMasterIdLst>
  <p:notesMasterIdLst>
    <p:notesMasterId r:id="rId88"/>
  </p:notesMasterIdLst>
  <p:sldIdLst>
    <p:sldId id="270" r:id="rId10"/>
    <p:sldId id="323" r:id="rId11"/>
    <p:sldId id="393" r:id="rId12"/>
    <p:sldId id="394" r:id="rId13"/>
    <p:sldId id="272" r:id="rId14"/>
    <p:sldId id="273" r:id="rId15"/>
    <p:sldId id="312" r:id="rId16"/>
    <p:sldId id="325" r:id="rId17"/>
    <p:sldId id="263" r:id="rId18"/>
    <p:sldId id="326" r:id="rId19"/>
    <p:sldId id="327" r:id="rId20"/>
    <p:sldId id="328" r:id="rId21"/>
    <p:sldId id="329" r:id="rId22"/>
    <p:sldId id="330" r:id="rId23"/>
    <p:sldId id="331" r:id="rId24"/>
    <p:sldId id="332" r:id="rId25"/>
    <p:sldId id="334" r:id="rId26"/>
    <p:sldId id="333" r:id="rId27"/>
    <p:sldId id="335" r:id="rId28"/>
    <p:sldId id="336" r:id="rId29"/>
    <p:sldId id="342" r:id="rId30"/>
    <p:sldId id="337" r:id="rId31"/>
    <p:sldId id="338" r:id="rId32"/>
    <p:sldId id="339" r:id="rId33"/>
    <p:sldId id="340" r:id="rId34"/>
    <p:sldId id="341" r:id="rId35"/>
    <p:sldId id="310" r:id="rId36"/>
    <p:sldId id="344" r:id="rId37"/>
    <p:sldId id="343" r:id="rId38"/>
    <p:sldId id="349" r:id="rId39"/>
    <p:sldId id="370" r:id="rId40"/>
    <p:sldId id="362" r:id="rId41"/>
    <p:sldId id="363" r:id="rId42"/>
    <p:sldId id="364" r:id="rId43"/>
    <p:sldId id="365" r:id="rId44"/>
    <p:sldId id="366" r:id="rId45"/>
    <p:sldId id="379" r:id="rId46"/>
    <p:sldId id="367" r:id="rId47"/>
    <p:sldId id="371" r:id="rId48"/>
    <p:sldId id="345" r:id="rId49"/>
    <p:sldId id="375" r:id="rId50"/>
    <p:sldId id="369" r:id="rId51"/>
    <p:sldId id="377" r:id="rId52"/>
    <p:sldId id="374" r:id="rId53"/>
    <p:sldId id="373" r:id="rId54"/>
    <p:sldId id="352" r:id="rId55"/>
    <p:sldId id="353" r:id="rId56"/>
    <p:sldId id="358" r:id="rId57"/>
    <p:sldId id="360" r:id="rId58"/>
    <p:sldId id="382" r:id="rId59"/>
    <p:sldId id="383" r:id="rId60"/>
    <p:sldId id="385" r:id="rId61"/>
    <p:sldId id="386" r:id="rId62"/>
    <p:sldId id="389" r:id="rId63"/>
    <p:sldId id="388" r:id="rId64"/>
    <p:sldId id="397" r:id="rId65"/>
    <p:sldId id="398" r:id="rId66"/>
    <p:sldId id="395" r:id="rId67"/>
    <p:sldId id="399" r:id="rId68"/>
    <p:sldId id="417" r:id="rId69"/>
    <p:sldId id="415" r:id="rId70"/>
    <p:sldId id="401" r:id="rId71"/>
    <p:sldId id="400" r:id="rId72"/>
    <p:sldId id="396" r:id="rId73"/>
    <p:sldId id="402" r:id="rId74"/>
    <p:sldId id="406" r:id="rId75"/>
    <p:sldId id="405" r:id="rId76"/>
    <p:sldId id="407" r:id="rId77"/>
    <p:sldId id="409" r:id="rId78"/>
    <p:sldId id="404" r:id="rId79"/>
    <p:sldId id="408" r:id="rId80"/>
    <p:sldId id="411" r:id="rId81"/>
    <p:sldId id="414" r:id="rId82"/>
    <p:sldId id="391" r:id="rId83"/>
    <p:sldId id="413" r:id="rId84"/>
    <p:sldId id="392" r:id="rId85"/>
    <p:sldId id="368" r:id="rId86"/>
    <p:sldId id="311" r:id="rId87"/>
  </p:sldIdLst>
  <p:sldSz cx="9144000" cy="5143500" type="screen16x9"/>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988"/>
    <a:srgbClr val="D22433"/>
    <a:srgbClr val="D53639"/>
    <a:srgbClr val="8EC9C6"/>
    <a:srgbClr val="75C0AE"/>
    <a:srgbClr val="B6FFC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8049FF-ADEF-4FF4-B424-2414399AD648}" v="28" dt="2021-01-25T23:48:32.160"/>
    <p1510:client id="{AC0B0FD9-9EC0-47CF-962A-745857D5DA76}" v="4" dt="2021-01-26T14:08:16.960"/>
    <p1510:client id="{D98A670A-57A3-4918-A322-2DE7CBF66FF2}" v="573" dt="2021-01-26T00:42:47.25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28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presProps" Target="pres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élanie Martin" userId="f46d1f02-199b-4e03-937f-601ad400f466" providerId="ADAL" clId="{D98A670A-57A3-4918-A322-2DE7CBF66FF2}"/>
    <pc:docChg chg="undo custSel addSld delSld modSld sldOrd">
      <pc:chgData name="Mélanie Martin" userId="f46d1f02-199b-4e03-937f-601ad400f466" providerId="ADAL" clId="{D98A670A-57A3-4918-A322-2DE7CBF66FF2}" dt="2021-01-26T00:43:33.029" v="863" actId="1076"/>
      <pc:docMkLst>
        <pc:docMk/>
      </pc:docMkLst>
      <pc:sldChg chg="modSp">
        <pc:chgData name="Mélanie Martin" userId="f46d1f02-199b-4e03-937f-601ad400f466" providerId="ADAL" clId="{D98A670A-57A3-4918-A322-2DE7CBF66FF2}" dt="2021-01-24T21:35:10.430" v="3" actId="20577"/>
        <pc:sldMkLst>
          <pc:docMk/>
          <pc:sldMk cId="3620105188" sldId="270"/>
        </pc:sldMkLst>
        <pc:spChg chg="mod">
          <ac:chgData name="Mélanie Martin" userId="f46d1f02-199b-4e03-937f-601ad400f466" providerId="ADAL" clId="{D98A670A-57A3-4918-A322-2DE7CBF66FF2}" dt="2021-01-24T21:35:10.430" v="3" actId="20577"/>
          <ac:spMkLst>
            <pc:docMk/>
            <pc:sldMk cId="3620105188" sldId="270"/>
            <ac:spMk id="6" creationId="{00000000-0000-0000-0000-000000000000}"/>
          </ac:spMkLst>
        </pc:spChg>
      </pc:sldChg>
      <pc:sldChg chg="delSp">
        <pc:chgData name="Mélanie Martin" userId="f46d1f02-199b-4e03-937f-601ad400f466" providerId="ADAL" clId="{D98A670A-57A3-4918-A322-2DE7CBF66FF2}" dt="2021-01-24T21:37:41.583" v="52"/>
        <pc:sldMkLst>
          <pc:docMk/>
          <pc:sldMk cId="3438691349" sldId="388"/>
        </pc:sldMkLst>
        <pc:picChg chg="del">
          <ac:chgData name="Mélanie Martin" userId="f46d1f02-199b-4e03-937f-601ad400f466" providerId="ADAL" clId="{D98A670A-57A3-4918-A322-2DE7CBF66FF2}" dt="2021-01-24T21:37:41.583" v="52"/>
          <ac:picMkLst>
            <pc:docMk/>
            <pc:sldMk cId="3438691349" sldId="388"/>
            <ac:picMk id="2" creationId="{D0305988-2CCF-494C-A779-FBEF05A01F15}"/>
          </ac:picMkLst>
        </pc:picChg>
      </pc:sldChg>
      <pc:sldChg chg="modSp">
        <pc:chgData name="Mélanie Martin" userId="f46d1f02-199b-4e03-937f-601ad400f466" providerId="ADAL" clId="{D98A670A-57A3-4918-A322-2DE7CBF66FF2}" dt="2021-01-24T21:56:08.245" v="442" actId="20577"/>
        <pc:sldMkLst>
          <pc:docMk/>
          <pc:sldMk cId="2680432917" sldId="391"/>
        </pc:sldMkLst>
        <pc:spChg chg="mod">
          <ac:chgData name="Mélanie Martin" userId="f46d1f02-199b-4e03-937f-601ad400f466" providerId="ADAL" clId="{D98A670A-57A3-4918-A322-2DE7CBF66FF2}" dt="2021-01-24T21:56:08.245" v="442" actId="20577"/>
          <ac:spMkLst>
            <pc:docMk/>
            <pc:sldMk cId="2680432917" sldId="391"/>
            <ac:spMk id="3" creationId="{E96C2EC6-A134-4E3D-B756-4B0A4869CD1C}"/>
          </ac:spMkLst>
        </pc:spChg>
      </pc:sldChg>
      <pc:sldChg chg="modSp">
        <pc:chgData name="Mélanie Martin" userId="f46d1f02-199b-4e03-937f-601ad400f466" providerId="ADAL" clId="{D98A670A-57A3-4918-A322-2DE7CBF66FF2}" dt="2021-01-24T21:37:07.082" v="51" actId="20577"/>
        <pc:sldMkLst>
          <pc:docMk/>
          <pc:sldMk cId="3299127080" sldId="392"/>
        </pc:sldMkLst>
        <pc:spChg chg="mod">
          <ac:chgData name="Mélanie Martin" userId="f46d1f02-199b-4e03-937f-601ad400f466" providerId="ADAL" clId="{D98A670A-57A3-4918-A322-2DE7CBF66FF2}" dt="2021-01-24T21:37:07.082" v="51" actId="20577"/>
          <ac:spMkLst>
            <pc:docMk/>
            <pc:sldMk cId="3299127080" sldId="392"/>
            <ac:spMk id="3" creationId="{F4ADC256-1A94-4E16-96A7-A31A7A8C4114}"/>
          </ac:spMkLst>
        </pc:spChg>
      </pc:sldChg>
      <pc:sldChg chg="modSp add ord">
        <pc:chgData name="Mélanie Martin" userId="f46d1f02-199b-4e03-937f-601ad400f466" providerId="ADAL" clId="{D98A670A-57A3-4918-A322-2DE7CBF66FF2}" dt="2021-01-24T21:56:53.931" v="458" actId="20577"/>
        <pc:sldMkLst>
          <pc:docMk/>
          <pc:sldMk cId="3992560864" sldId="395"/>
        </pc:sldMkLst>
        <pc:spChg chg="mod">
          <ac:chgData name="Mélanie Martin" userId="f46d1f02-199b-4e03-937f-601ad400f466" providerId="ADAL" clId="{D98A670A-57A3-4918-A322-2DE7CBF66FF2}" dt="2021-01-24T21:56:53.931" v="458" actId="20577"/>
          <ac:spMkLst>
            <pc:docMk/>
            <pc:sldMk cId="3992560864" sldId="395"/>
            <ac:spMk id="4" creationId="{00000000-0000-0000-0000-000000000000}"/>
          </ac:spMkLst>
        </pc:spChg>
      </pc:sldChg>
      <pc:sldChg chg="modSp add">
        <pc:chgData name="Mélanie Martin" userId="f46d1f02-199b-4e03-937f-601ad400f466" providerId="ADAL" clId="{D98A670A-57A3-4918-A322-2DE7CBF66FF2}" dt="2021-01-24T21:57:15.460" v="478" actId="20577"/>
        <pc:sldMkLst>
          <pc:docMk/>
          <pc:sldMk cId="865439943" sldId="396"/>
        </pc:sldMkLst>
        <pc:spChg chg="mod">
          <ac:chgData name="Mélanie Martin" userId="f46d1f02-199b-4e03-937f-601ad400f466" providerId="ADAL" clId="{D98A670A-57A3-4918-A322-2DE7CBF66FF2}" dt="2021-01-24T21:57:15.460" v="478" actId="20577"/>
          <ac:spMkLst>
            <pc:docMk/>
            <pc:sldMk cId="865439943" sldId="396"/>
            <ac:spMk id="4" creationId="{00000000-0000-0000-0000-000000000000}"/>
          </ac:spMkLst>
        </pc:spChg>
      </pc:sldChg>
      <pc:sldChg chg="modSp">
        <pc:chgData name="Mélanie Martin" userId="f46d1f02-199b-4e03-937f-601ad400f466" providerId="ADAL" clId="{D98A670A-57A3-4918-A322-2DE7CBF66FF2}" dt="2021-01-24T21:37:51.894" v="57" actId="20577"/>
        <pc:sldMkLst>
          <pc:docMk/>
          <pc:sldMk cId="1171043019" sldId="397"/>
        </pc:sldMkLst>
        <pc:spChg chg="mod">
          <ac:chgData name="Mélanie Martin" userId="f46d1f02-199b-4e03-937f-601ad400f466" providerId="ADAL" clId="{D98A670A-57A3-4918-A322-2DE7CBF66FF2}" dt="2021-01-24T21:37:51.894" v="57" actId="20577"/>
          <ac:spMkLst>
            <pc:docMk/>
            <pc:sldMk cId="1171043019" sldId="397"/>
            <ac:spMk id="6" creationId="{00000000-0000-0000-0000-000000000000}"/>
          </ac:spMkLst>
        </pc:spChg>
      </pc:sldChg>
      <pc:sldChg chg="modSp add">
        <pc:chgData name="Mélanie Martin" userId="f46d1f02-199b-4e03-937f-601ad400f466" providerId="ADAL" clId="{D98A670A-57A3-4918-A322-2DE7CBF66FF2}" dt="2021-01-25T23:59:47.882" v="543" actId="20577"/>
        <pc:sldMkLst>
          <pc:docMk/>
          <pc:sldMk cId="4225442928" sldId="398"/>
        </pc:sldMkLst>
        <pc:spChg chg="mod">
          <ac:chgData name="Mélanie Martin" userId="f46d1f02-199b-4e03-937f-601ad400f466" providerId="ADAL" clId="{D98A670A-57A3-4918-A322-2DE7CBF66FF2}" dt="2021-01-25T23:59:47.882" v="543" actId="20577"/>
          <ac:spMkLst>
            <pc:docMk/>
            <pc:sldMk cId="4225442928" sldId="398"/>
            <ac:spMk id="10" creationId="{00000000-0000-0000-0000-000000000000}"/>
          </ac:spMkLst>
        </pc:spChg>
      </pc:sldChg>
      <pc:sldChg chg="add del">
        <pc:chgData name="Mélanie Martin" userId="f46d1f02-199b-4e03-937f-601ad400f466" providerId="ADAL" clId="{D98A670A-57A3-4918-A322-2DE7CBF66FF2}" dt="2021-01-24T21:43:26.542" v="197" actId="2696"/>
        <pc:sldMkLst>
          <pc:docMk/>
          <pc:sldMk cId="257011236" sldId="399"/>
        </pc:sldMkLst>
      </pc:sldChg>
      <pc:sldChg chg="modSp add">
        <pc:chgData name="Mélanie Martin" userId="f46d1f02-199b-4e03-937f-601ad400f466" providerId="ADAL" clId="{D98A670A-57A3-4918-A322-2DE7CBF66FF2}" dt="2021-01-24T21:50:32.905" v="263" actId="207"/>
        <pc:sldMkLst>
          <pc:docMk/>
          <pc:sldMk cId="557539443" sldId="399"/>
        </pc:sldMkLst>
        <pc:spChg chg="mod">
          <ac:chgData name="Mélanie Martin" userId="f46d1f02-199b-4e03-937f-601ad400f466" providerId="ADAL" clId="{D98A670A-57A3-4918-A322-2DE7CBF66FF2}" dt="2021-01-24T21:50:32.905" v="263" actId="207"/>
          <ac:spMkLst>
            <pc:docMk/>
            <pc:sldMk cId="557539443" sldId="399"/>
            <ac:spMk id="4" creationId="{00000000-0000-0000-0000-000000000000}"/>
          </ac:spMkLst>
        </pc:spChg>
      </pc:sldChg>
      <pc:sldChg chg="modSp add">
        <pc:chgData name="Mélanie Martin" userId="f46d1f02-199b-4e03-937f-601ad400f466" providerId="ADAL" clId="{D98A670A-57A3-4918-A322-2DE7CBF66FF2}" dt="2021-01-24T21:50:42.325" v="265" actId="207"/>
        <pc:sldMkLst>
          <pc:docMk/>
          <pc:sldMk cId="188544271" sldId="400"/>
        </pc:sldMkLst>
        <pc:spChg chg="mod">
          <ac:chgData name="Mélanie Martin" userId="f46d1f02-199b-4e03-937f-601ad400f466" providerId="ADAL" clId="{D98A670A-57A3-4918-A322-2DE7CBF66FF2}" dt="2021-01-24T21:50:42.325" v="265" actId="207"/>
          <ac:spMkLst>
            <pc:docMk/>
            <pc:sldMk cId="188544271" sldId="400"/>
            <ac:spMk id="4" creationId="{00000000-0000-0000-0000-000000000000}"/>
          </ac:spMkLst>
        </pc:spChg>
      </pc:sldChg>
      <pc:sldChg chg="addSp delSp modSp add">
        <pc:chgData name="Mélanie Martin" userId="f46d1f02-199b-4e03-937f-601ad400f466" providerId="ADAL" clId="{D98A670A-57A3-4918-A322-2DE7CBF66FF2}" dt="2021-01-24T21:50:38.968" v="264" actId="207"/>
        <pc:sldMkLst>
          <pc:docMk/>
          <pc:sldMk cId="614222505" sldId="401"/>
        </pc:sldMkLst>
        <pc:spChg chg="mod">
          <ac:chgData name="Mélanie Martin" userId="f46d1f02-199b-4e03-937f-601ad400f466" providerId="ADAL" clId="{D98A670A-57A3-4918-A322-2DE7CBF66FF2}" dt="2021-01-24T21:50:38.968" v="264" actId="207"/>
          <ac:spMkLst>
            <pc:docMk/>
            <pc:sldMk cId="614222505" sldId="401"/>
            <ac:spMk id="4" creationId="{00000000-0000-0000-0000-000000000000}"/>
          </ac:spMkLst>
        </pc:spChg>
        <pc:picChg chg="add del">
          <ac:chgData name="Mélanie Martin" userId="f46d1f02-199b-4e03-937f-601ad400f466" providerId="ADAL" clId="{D98A670A-57A3-4918-A322-2DE7CBF66FF2}" dt="2021-01-24T21:48:41.033" v="241"/>
          <ac:picMkLst>
            <pc:docMk/>
            <pc:sldMk cId="614222505" sldId="401"/>
            <ac:picMk id="2" creationId="{4394E979-8585-4927-B77C-B5AC18F51FD7}"/>
          </ac:picMkLst>
        </pc:picChg>
      </pc:sldChg>
      <pc:sldChg chg="modSp add">
        <pc:chgData name="Mélanie Martin" userId="f46d1f02-199b-4e03-937f-601ad400f466" providerId="ADAL" clId="{D98A670A-57A3-4918-A322-2DE7CBF66FF2}" dt="2021-01-24T21:54:04.069" v="306" actId="5793"/>
        <pc:sldMkLst>
          <pc:docMk/>
          <pc:sldMk cId="247135629" sldId="402"/>
        </pc:sldMkLst>
        <pc:spChg chg="mod">
          <ac:chgData name="Mélanie Martin" userId="f46d1f02-199b-4e03-937f-601ad400f466" providerId="ADAL" clId="{D98A670A-57A3-4918-A322-2DE7CBF66FF2}" dt="2021-01-24T21:54:04.069" v="306" actId="5793"/>
          <ac:spMkLst>
            <pc:docMk/>
            <pc:sldMk cId="247135629" sldId="402"/>
            <ac:spMk id="4" creationId="{00000000-0000-0000-0000-000000000000}"/>
          </ac:spMkLst>
        </pc:spChg>
      </pc:sldChg>
      <pc:sldChg chg="add del">
        <pc:chgData name="Mélanie Martin" userId="f46d1f02-199b-4e03-937f-601ad400f466" providerId="ADAL" clId="{D98A670A-57A3-4918-A322-2DE7CBF66FF2}" dt="2021-01-24T21:52:29.710" v="284" actId="2696"/>
        <pc:sldMkLst>
          <pc:docMk/>
          <pc:sldMk cId="3419959250" sldId="403"/>
        </pc:sldMkLst>
      </pc:sldChg>
      <pc:sldChg chg="modSp add">
        <pc:chgData name="Mélanie Martin" userId="f46d1f02-199b-4e03-937f-601ad400f466" providerId="ADAL" clId="{D98A670A-57A3-4918-A322-2DE7CBF66FF2}" dt="2021-01-24T21:55:21.848" v="339" actId="255"/>
        <pc:sldMkLst>
          <pc:docMk/>
          <pc:sldMk cId="2459218440" sldId="404"/>
        </pc:sldMkLst>
        <pc:spChg chg="mod">
          <ac:chgData name="Mélanie Martin" userId="f46d1f02-199b-4e03-937f-601ad400f466" providerId="ADAL" clId="{D98A670A-57A3-4918-A322-2DE7CBF66FF2}" dt="2021-01-24T21:55:21.848" v="339" actId="255"/>
          <ac:spMkLst>
            <pc:docMk/>
            <pc:sldMk cId="2459218440" sldId="404"/>
            <ac:spMk id="4" creationId="{00000000-0000-0000-0000-000000000000}"/>
          </ac:spMkLst>
        </pc:spChg>
      </pc:sldChg>
      <pc:sldChg chg="modSp add">
        <pc:chgData name="Mélanie Martin" userId="f46d1f02-199b-4e03-937f-601ad400f466" providerId="ADAL" clId="{D98A670A-57A3-4918-A322-2DE7CBF66FF2}" dt="2021-01-24T21:54:34.444" v="312" actId="27636"/>
        <pc:sldMkLst>
          <pc:docMk/>
          <pc:sldMk cId="178890271" sldId="405"/>
        </pc:sldMkLst>
        <pc:spChg chg="mod">
          <ac:chgData name="Mélanie Martin" userId="f46d1f02-199b-4e03-937f-601ad400f466" providerId="ADAL" clId="{D98A670A-57A3-4918-A322-2DE7CBF66FF2}" dt="2021-01-24T21:54:34.444" v="312" actId="27636"/>
          <ac:spMkLst>
            <pc:docMk/>
            <pc:sldMk cId="178890271" sldId="405"/>
            <ac:spMk id="4" creationId="{00000000-0000-0000-0000-000000000000}"/>
          </ac:spMkLst>
        </pc:spChg>
      </pc:sldChg>
      <pc:sldChg chg="addSp delSp modSp add">
        <pc:chgData name="Mélanie Martin" userId="f46d1f02-199b-4e03-937f-601ad400f466" providerId="ADAL" clId="{D98A670A-57A3-4918-A322-2DE7CBF66FF2}" dt="2021-01-26T00:21:08.800" v="699"/>
        <pc:sldMkLst>
          <pc:docMk/>
          <pc:sldMk cId="1253446201" sldId="406"/>
        </pc:sldMkLst>
        <pc:spChg chg="del">
          <ac:chgData name="Mélanie Martin" userId="f46d1f02-199b-4e03-937f-601ad400f466" providerId="ADAL" clId="{D98A670A-57A3-4918-A322-2DE7CBF66FF2}" dt="2021-01-25T16:56:05.118" v="485"/>
          <ac:spMkLst>
            <pc:docMk/>
            <pc:sldMk cId="1253446201" sldId="406"/>
            <ac:spMk id="2" creationId="{E1BBBBDE-E15E-4019-8F67-BB26DCAE0686}"/>
          </ac:spMkLst>
        </pc:spChg>
        <pc:spChg chg="add del mod">
          <ac:chgData name="Mélanie Martin" userId="f46d1f02-199b-4e03-937f-601ad400f466" providerId="ADAL" clId="{D98A670A-57A3-4918-A322-2DE7CBF66FF2}" dt="2021-01-26T00:06:47.662" v="554" actId="20577"/>
          <ac:spMkLst>
            <pc:docMk/>
            <pc:sldMk cId="1253446201" sldId="406"/>
            <ac:spMk id="3" creationId="{12E091DD-2EEF-490E-AF96-AA71AC442EAF}"/>
          </ac:spMkLst>
        </pc:spChg>
        <pc:spChg chg="add del mod">
          <ac:chgData name="Mélanie Martin" userId="f46d1f02-199b-4e03-937f-601ad400f466" providerId="ADAL" clId="{D98A670A-57A3-4918-A322-2DE7CBF66FF2}" dt="2021-01-26T00:04:26.068" v="549" actId="478"/>
          <ac:spMkLst>
            <pc:docMk/>
            <pc:sldMk cId="1253446201" sldId="406"/>
            <ac:spMk id="4" creationId="{302AD647-1D18-4504-9128-F0CDD50A251E}"/>
          </ac:spMkLst>
        </pc:spChg>
        <pc:spChg chg="add del mod">
          <ac:chgData name="Mélanie Martin" userId="f46d1f02-199b-4e03-937f-601ad400f466" providerId="ADAL" clId="{D98A670A-57A3-4918-A322-2DE7CBF66FF2}" dt="2021-01-25T16:56:10.578" v="487" actId="478"/>
          <ac:spMkLst>
            <pc:docMk/>
            <pc:sldMk cId="1253446201" sldId="406"/>
            <ac:spMk id="4" creationId="{E19878E5-F9A3-40FB-8500-57EBF6598700}"/>
          </ac:spMkLst>
        </pc:spChg>
        <pc:spChg chg="add del mod">
          <ac:chgData name="Mélanie Martin" userId="f46d1f02-199b-4e03-937f-601ad400f466" providerId="ADAL" clId="{D98A670A-57A3-4918-A322-2DE7CBF66FF2}" dt="2021-01-25T16:59:25.807" v="511"/>
          <ac:spMkLst>
            <pc:docMk/>
            <pc:sldMk cId="1253446201" sldId="406"/>
            <ac:spMk id="5" creationId="{C43CE396-5F82-4CD9-BD8E-EB93C887CA18}"/>
          </ac:spMkLst>
        </pc:spChg>
        <pc:grpChg chg="mod">
          <ac:chgData name="Mélanie Martin" userId="f46d1f02-199b-4e03-937f-601ad400f466" providerId="ADAL" clId="{D98A670A-57A3-4918-A322-2DE7CBF66FF2}" dt="2021-01-26T00:20:40.845" v="690"/>
          <ac:grpSpMkLst>
            <pc:docMk/>
            <pc:sldMk cId="1253446201" sldId="406"/>
            <ac:grpSpMk id="13" creationId="{929F89F9-6DD2-4AC2-9387-887C2016AFF4}"/>
          </ac:grpSpMkLst>
        </pc:grpChg>
        <pc:grpChg chg="mod">
          <ac:chgData name="Mélanie Martin" userId="f46d1f02-199b-4e03-937f-601ad400f466" providerId="ADAL" clId="{D98A670A-57A3-4918-A322-2DE7CBF66FF2}" dt="2021-01-26T00:20:49.440" v="693"/>
          <ac:grpSpMkLst>
            <pc:docMk/>
            <pc:sldMk cId="1253446201" sldId="406"/>
            <ac:grpSpMk id="16" creationId="{FFA147E7-36DD-49D3-B396-9FEBA7058D28}"/>
          </ac:grpSpMkLst>
        </pc:grpChg>
        <pc:grpChg chg="mod">
          <ac:chgData name="Mélanie Martin" userId="f46d1f02-199b-4e03-937f-601ad400f466" providerId="ADAL" clId="{D98A670A-57A3-4918-A322-2DE7CBF66FF2}" dt="2021-01-26T00:21:08.800" v="699"/>
          <ac:grpSpMkLst>
            <pc:docMk/>
            <pc:sldMk cId="1253446201" sldId="406"/>
            <ac:grpSpMk id="22" creationId="{A8539635-3E0D-4EBC-B5D6-3DB793C5E2C6}"/>
          </ac:grpSpMkLst>
        </pc:grpChg>
        <pc:inkChg chg="add">
          <ac:chgData name="Mélanie Martin" userId="f46d1f02-199b-4e03-937f-601ad400f466" providerId="ADAL" clId="{D98A670A-57A3-4918-A322-2DE7CBF66FF2}" dt="2021-01-26T00:19:49.184" v="681" actId="9405"/>
          <ac:inkMkLst>
            <pc:docMk/>
            <pc:sldMk cId="1253446201" sldId="406"/>
            <ac:inkMk id="5" creationId="{6DBC94AF-6C61-468C-A3A0-41026056607A}"/>
          </ac:inkMkLst>
        </pc:inkChg>
        <pc:inkChg chg="add">
          <ac:chgData name="Mélanie Martin" userId="f46d1f02-199b-4e03-937f-601ad400f466" providerId="ADAL" clId="{D98A670A-57A3-4918-A322-2DE7CBF66FF2}" dt="2021-01-26T00:19:50.198" v="682" actId="9405"/>
          <ac:inkMkLst>
            <pc:docMk/>
            <pc:sldMk cId="1253446201" sldId="406"/>
            <ac:inkMk id="6" creationId="{863A26B2-857A-4A98-8A1A-D3300F1E5BEF}"/>
          </ac:inkMkLst>
        </pc:inkChg>
        <pc:inkChg chg="add">
          <ac:chgData name="Mélanie Martin" userId="f46d1f02-199b-4e03-937f-601ad400f466" providerId="ADAL" clId="{D98A670A-57A3-4918-A322-2DE7CBF66FF2}" dt="2021-01-26T00:19:58.566" v="683" actId="9405"/>
          <ac:inkMkLst>
            <pc:docMk/>
            <pc:sldMk cId="1253446201" sldId="406"/>
            <ac:inkMk id="7" creationId="{2DA4102F-94D4-4CFA-994A-EAC8DF2EC5D0}"/>
          </ac:inkMkLst>
        </pc:inkChg>
        <pc:inkChg chg="add">
          <ac:chgData name="Mélanie Martin" userId="f46d1f02-199b-4e03-937f-601ad400f466" providerId="ADAL" clId="{D98A670A-57A3-4918-A322-2DE7CBF66FF2}" dt="2021-01-26T00:20:00.340" v="684" actId="9405"/>
          <ac:inkMkLst>
            <pc:docMk/>
            <pc:sldMk cId="1253446201" sldId="406"/>
            <ac:inkMk id="8" creationId="{3265011B-8DB6-4AFF-9D34-823967190D28}"/>
          </ac:inkMkLst>
        </pc:inkChg>
        <pc:inkChg chg="add">
          <ac:chgData name="Mélanie Martin" userId="f46d1f02-199b-4e03-937f-601ad400f466" providerId="ADAL" clId="{D98A670A-57A3-4918-A322-2DE7CBF66FF2}" dt="2021-01-26T00:20:01.357" v="685" actId="9405"/>
          <ac:inkMkLst>
            <pc:docMk/>
            <pc:sldMk cId="1253446201" sldId="406"/>
            <ac:inkMk id="9" creationId="{D6E0E72A-93F6-4C7B-AC25-488C6E56DA21}"/>
          </ac:inkMkLst>
        </pc:inkChg>
        <pc:inkChg chg="add del">
          <ac:chgData name="Mélanie Martin" userId="f46d1f02-199b-4e03-937f-601ad400f466" providerId="ADAL" clId="{D98A670A-57A3-4918-A322-2DE7CBF66FF2}" dt="2021-01-26T00:20:31.568" v="687"/>
          <ac:inkMkLst>
            <pc:docMk/>
            <pc:sldMk cId="1253446201" sldId="406"/>
            <ac:inkMk id="10" creationId="{75B0D379-DBDE-49FE-8524-8EFD7BEDBA2A}"/>
          </ac:inkMkLst>
        </pc:inkChg>
        <pc:inkChg chg="add mod">
          <ac:chgData name="Mélanie Martin" userId="f46d1f02-199b-4e03-937f-601ad400f466" providerId="ADAL" clId="{D98A670A-57A3-4918-A322-2DE7CBF66FF2}" dt="2021-01-26T00:20:40.845" v="690"/>
          <ac:inkMkLst>
            <pc:docMk/>
            <pc:sldMk cId="1253446201" sldId="406"/>
            <ac:inkMk id="11" creationId="{CC554627-FA11-4BC2-B67C-10F75D1F461E}"/>
          </ac:inkMkLst>
        </pc:inkChg>
        <pc:inkChg chg="add mod">
          <ac:chgData name="Mélanie Martin" userId="f46d1f02-199b-4e03-937f-601ad400f466" providerId="ADAL" clId="{D98A670A-57A3-4918-A322-2DE7CBF66FF2}" dt="2021-01-26T00:20:40.845" v="690"/>
          <ac:inkMkLst>
            <pc:docMk/>
            <pc:sldMk cId="1253446201" sldId="406"/>
            <ac:inkMk id="12" creationId="{EB5BE6C1-D269-44B3-ADA5-AAB321737887}"/>
          </ac:inkMkLst>
        </pc:inkChg>
        <pc:inkChg chg="add mod">
          <ac:chgData name="Mélanie Martin" userId="f46d1f02-199b-4e03-937f-601ad400f466" providerId="ADAL" clId="{D98A670A-57A3-4918-A322-2DE7CBF66FF2}" dt="2021-01-26T00:20:49.440" v="693"/>
          <ac:inkMkLst>
            <pc:docMk/>
            <pc:sldMk cId="1253446201" sldId="406"/>
            <ac:inkMk id="14" creationId="{C602E005-C3D4-446B-B888-4AB89B95D4F2}"/>
          </ac:inkMkLst>
        </pc:inkChg>
        <pc:inkChg chg="add mod">
          <ac:chgData name="Mélanie Martin" userId="f46d1f02-199b-4e03-937f-601ad400f466" providerId="ADAL" clId="{D98A670A-57A3-4918-A322-2DE7CBF66FF2}" dt="2021-01-26T00:20:49.440" v="693"/>
          <ac:inkMkLst>
            <pc:docMk/>
            <pc:sldMk cId="1253446201" sldId="406"/>
            <ac:inkMk id="15" creationId="{D8D4A343-731F-46B8-B5A2-2828A9C43E68}"/>
          </ac:inkMkLst>
        </pc:inkChg>
        <pc:inkChg chg="add mod">
          <ac:chgData name="Mélanie Martin" userId="f46d1f02-199b-4e03-937f-601ad400f466" providerId="ADAL" clId="{D98A670A-57A3-4918-A322-2DE7CBF66FF2}" dt="2021-01-26T00:21:08.800" v="699"/>
          <ac:inkMkLst>
            <pc:docMk/>
            <pc:sldMk cId="1253446201" sldId="406"/>
            <ac:inkMk id="17" creationId="{A877FE5F-9539-4FAA-9BFF-3D0FBE2FC52D}"/>
          </ac:inkMkLst>
        </pc:inkChg>
        <pc:inkChg chg="add mod">
          <ac:chgData name="Mélanie Martin" userId="f46d1f02-199b-4e03-937f-601ad400f466" providerId="ADAL" clId="{D98A670A-57A3-4918-A322-2DE7CBF66FF2}" dt="2021-01-26T00:21:08.800" v="699"/>
          <ac:inkMkLst>
            <pc:docMk/>
            <pc:sldMk cId="1253446201" sldId="406"/>
            <ac:inkMk id="18" creationId="{0FB67192-8610-40F0-BBBB-EA6585193E97}"/>
          </ac:inkMkLst>
        </pc:inkChg>
        <pc:inkChg chg="add mod">
          <ac:chgData name="Mélanie Martin" userId="f46d1f02-199b-4e03-937f-601ad400f466" providerId="ADAL" clId="{D98A670A-57A3-4918-A322-2DE7CBF66FF2}" dt="2021-01-26T00:21:08.800" v="699"/>
          <ac:inkMkLst>
            <pc:docMk/>
            <pc:sldMk cId="1253446201" sldId="406"/>
            <ac:inkMk id="19" creationId="{E0697158-A501-49FE-A6DC-40D38A736535}"/>
          </ac:inkMkLst>
        </pc:inkChg>
        <pc:inkChg chg="add mod">
          <ac:chgData name="Mélanie Martin" userId="f46d1f02-199b-4e03-937f-601ad400f466" providerId="ADAL" clId="{D98A670A-57A3-4918-A322-2DE7CBF66FF2}" dt="2021-01-26T00:21:08.800" v="699"/>
          <ac:inkMkLst>
            <pc:docMk/>
            <pc:sldMk cId="1253446201" sldId="406"/>
            <ac:inkMk id="20" creationId="{28458B80-2C38-411E-9702-5B3F1D37B89E}"/>
          </ac:inkMkLst>
        </pc:inkChg>
        <pc:inkChg chg="add mod">
          <ac:chgData name="Mélanie Martin" userId="f46d1f02-199b-4e03-937f-601ad400f466" providerId="ADAL" clId="{D98A670A-57A3-4918-A322-2DE7CBF66FF2}" dt="2021-01-26T00:21:08.800" v="699"/>
          <ac:inkMkLst>
            <pc:docMk/>
            <pc:sldMk cId="1253446201" sldId="406"/>
            <ac:inkMk id="21" creationId="{F84CEE4B-4EBB-4868-A309-3277C282226D}"/>
          </ac:inkMkLst>
        </pc:inkChg>
      </pc:sldChg>
      <pc:sldChg chg="addSp delSp modSp add">
        <pc:chgData name="Mélanie Martin" userId="f46d1f02-199b-4e03-937f-601ad400f466" providerId="ADAL" clId="{D98A670A-57A3-4918-A322-2DE7CBF66FF2}" dt="2021-01-26T00:22:22.819" v="717"/>
        <pc:sldMkLst>
          <pc:docMk/>
          <pc:sldMk cId="911607832" sldId="407"/>
        </pc:sldMkLst>
        <pc:spChg chg="del">
          <ac:chgData name="Mélanie Martin" userId="f46d1f02-199b-4e03-937f-601ad400f466" providerId="ADAL" clId="{D98A670A-57A3-4918-A322-2DE7CBF66FF2}" dt="2021-01-26T00:21:30.174" v="700" actId="478"/>
          <ac:spMkLst>
            <pc:docMk/>
            <pc:sldMk cId="911607832" sldId="407"/>
            <ac:spMk id="2" creationId="{ABE101DC-4210-4FE6-94DC-A9834446A6FC}"/>
          </ac:spMkLst>
        </pc:spChg>
        <pc:spChg chg="mod">
          <ac:chgData name="Mélanie Martin" userId="f46d1f02-199b-4e03-937f-601ad400f466" providerId="ADAL" clId="{D98A670A-57A3-4918-A322-2DE7CBF66FF2}" dt="2021-01-26T00:21:40.705" v="704" actId="27636"/>
          <ac:spMkLst>
            <pc:docMk/>
            <pc:sldMk cId="911607832" sldId="407"/>
            <ac:spMk id="3" creationId="{C68D1B33-51B2-4168-9723-E37C237E3B31}"/>
          </ac:spMkLst>
        </pc:spChg>
        <pc:grpChg chg="mod">
          <ac:chgData name="Mélanie Martin" userId="f46d1f02-199b-4e03-937f-601ad400f466" providerId="ADAL" clId="{D98A670A-57A3-4918-A322-2DE7CBF66FF2}" dt="2021-01-26T00:22:22.819" v="717"/>
          <ac:grpSpMkLst>
            <pc:docMk/>
            <pc:sldMk cId="911607832" sldId="407"/>
            <ac:grpSpMk id="15" creationId="{685F1709-4FAD-49D1-9B44-CD9D1B386DEB}"/>
          </ac:grpSpMkLst>
        </pc:grpChg>
        <pc:inkChg chg="add del">
          <ac:chgData name="Mélanie Martin" userId="f46d1f02-199b-4e03-937f-601ad400f466" providerId="ADAL" clId="{D98A670A-57A3-4918-A322-2DE7CBF66FF2}" dt="2021-01-26T00:22:16.510" v="706"/>
          <ac:inkMkLst>
            <pc:docMk/>
            <pc:sldMk cId="911607832" sldId="407"/>
            <ac:inkMk id="4" creationId="{7F9A9620-DD08-4307-A27A-0B14E229D0A4}"/>
          </ac:inkMkLst>
        </pc:inkChg>
        <pc:inkChg chg="add mod">
          <ac:chgData name="Mélanie Martin" userId="f46d1f02-199b-4e03-937f-601ad400f466" providerId="ADAL" clId="{D98A670A-57A3-4918-A322-2DE7CBF66FF2}" dt="2021-01-26T00:22:22.819" v="717"/>
          <ac:inkMkLst>
            <pc:docMk/>
            <pc:sldMk cId="911607832" sldId="407"/>
            <ac:inkMk id="5" creationId="{45B2EFF7-F8BB-487C-AF90-E01BE425E45B}"/>
          </ac:inkMkLst>
        </pc:inkChg>
        <pc:inkChg chg="add mod">
          <ac:chgData name="Mélanie Martin" userId="f46d1f02-199b-4e03-937f-601ad400f466" providerId="ADAL" clId="{D98A670A-57A3-4918-A322-2DE7CBF66FF2}" dt="2021-01-26T00:22:22.819" v="717"/>
          <ac:inkMkLst>
            <pc:docMk/>
            <pc:sldMk cId="911607832" sldId="407"/>
            <ac:inkMk id="6" creationId="{4CB1DB7D-CD29-4FCE-88CE-D028193CDA3C}"/>
          </ac:inkMkLst>
        </pc:inkChg>
        <pc:inkChg chg="add mod">
          <ac:chgData name="Mélanie Martin" userId="f46d1f02-199b-4e03-937f-601ad400f466" providerId="ADAL" clId="{D98A670A-57A3-4918-A322-2DE7CBF66FF2}" dt="2021-01-26T00:22:22.819" v="717"/>
          <ac:inkMkLst>
            <pc:docMk/>
            <pc:sldMk cId="911607832" sldId="407"/>
            <ac:inkMk id="7" creationId="{CA40313C-F0C4-497F-BF88-3DF3E0ED7446}"/>
          </ac:inkMkLst>
        </pc:inkChg>
        <pc:inkChg chg="add mod">
          <ac:chgData name="Mélanie Martin" userId="f46d1f02-199b-4e03-937f-601ad400f466" providerId="ADAL" clId="{D98A670A-57A3-4918-A322-2DE7CBF66FF2}" dt="2021-01-26T00:22:22.819" v="717"/>
          <ac:inkMkLst>
            <pc:docMk/>
            <pc:sldMk cId="911607832" sldId="407"/>
            <ac:inkMk id="8" creationId="{39461618-1AC5-4EA6-8B04-94B94016EE0B}"/>
          </ac:inkMkLst>
        </pc:inkChg>
        <pc:inkChg chg="add mod">
          <ac:chgData name="Mélanie Martin" userId="f46d1f02-199b-4e03-937f-601ad400f466" providerId="ADAL" clId="{D98A670A-57A3-4918-A322-2DE7CBF66FF2}" dt="2021-01-26T00:22:22.819" v="717"/>
          <ac:inkMkLst>
            <pc:docMk/>
            <pc:sldMk cId="911607832" sldId="407"/>
            <ac:inkMk id="9" creationId="{D7CC4D46-270A-42DE-BEAD-533455D30110}"/>
          </ac:inkMkLst>
        </pc:inkChg>
        <pc:inkChg chg="add mod">
          <ac:chgData name="Mélanie Martin" userId="f46d1f02-199b-4e03-937f-601ad400f466" providerId="ADAL" clId="{D98A670A-57A3-4918-A322-2DE7CBF66FF2}" dt="2021-01-26T00:22:22.819" v="717"/>
          <ac:inkMkLst>
            <pc:docMk/>
            <pc:sldMk cId="911607832" sldId="407"/>
            <ac:inkMk id="10" creationId="{ED1574A1-A3A5-44CB-96F0-3466F3302B1A}"/>
          </ac:inkMkLst>
        </pc:inkChg>
        <pc:inkChg chg="add mod">
          <ac:chgData name="Mélanie Martin" userId="f46d1f02-199b-4e03-937f-601ad400f466" providerId="ADAL" clId="{D98A670A-57A3-4918-A322-2DE7CBF66FF2}" dt="2021-01-26T00:22:22.819" v="717"/>
          <ac:inkMkLst>
            <pc:docMk/>
            <pc:sldMk cId="911607832" sldId="407"/>
            <ac:inkMk id="11" creationId="{04A020F4-FB50-4745-B959-8EA42476F947}"/>
          </ac:inkMkLst>
        </pc:inkChg>
        <pc:inkChg chg="add mod">
          <ac:chgData name="Mélanie Martin" userId="f46d1f02-199b-4e03-937f-601ad400f466" providerId="ADAL" clId="{D98A670A-57A3-4918-A322-2DE7CBF66FF2}" dt="2021-01-26T00:22:22.819" v="717"/>
          <ac:inkMkLst>
            <pc:docMk/>
            <pc:sldMk cId="911607832" sldId="407"/>
            <ac:inkMk id="12" creationId="{7D6D7560-0FC6-4020-AAE8-059C8B2954C7}"/>
          </ac:inkMkLst>
        </pc:inkChg>
        <pc:inkChg chg="add mod">
          <ac:chgData name="Mélanie Martin" userId="f46d1f02-199b-4e03-937f-601ad400f466" providerId="ADAL" clId="{D98A670A-57A3-4918-A322-2DE7CBF66FF2}" dt="2021-01-26T00:22:22.819" v="717"/>
          <ac:inkMkLst>
            <pc:docMk/>
            <pc:sldMk cId="911607832" sldId="407"/>
            <ac:inkMk id="13" creationId="{5FA2B606-0540-4764-ACFA-2B90FF4B98E2}"/>
          </ac:inkMkLst>
        </pc:inkChg>
        <pc:inkChg chg="add mod">
          <ac:chgData name="Mélanie Martin" userId="f46d1f02-199b-4e03-937f-601ad400f466" providerId="ADAL" clId="{D98A670A-57A3-4918-A322-2DE7CBF66FF2}" dt="2021-01-26T00:22:22.819" v="717"/>
          <ac:inkMkLst>
            <pc:docMk/>
            <pc:sldMk cId="911607832" sldId="407"/>
            <ac:inkMk id="14" creationId="{9B32E3BE-D7DC-4825-B838-D90E2EF74A72}"/>
          </ac:inkMkLst>
        </pc:inkChg>
      </pc:sldChg>
      <pc:sldChg chg="addSp delSp modSp add">
        <pc:chgData name="Mélanie Martin" userId="f46d1f02-199b-4e03-937f-601ad400f466" providerId="ADAL" clId="{D98A670A-57A3-4918-A322-2DE7CBF66FF2}" dt="2021-01-26T00:17:57.087" v="658"/>
        <pc:sldMkLst>
          <pc:docMk/>
          <pc:sldMk cId="2444250461" sldId="408"/>
        </pc:sldMkLst>
        <pc:spChg chg="del">
          <ac:chgData name="Mélanie Martin" userId="f46d1f02-199b-4e03-937f-601ad400f466" providerId="ADAL" clId="{D98A670A-57A3-4918-A322-2DE7CBF66FF2}" dt="2021-01-26T00:11:25.662" v="593" actId="478"/>
          <ac:spMkLst>
            <pc:docMk/>
            <pc:sldMk cId="2444250461" sldId="408"/>
            <ac:spMk id="2" creationId="{2A8C269D-42B5-44B1-B58B-31D1E365144C}"/>
          </ac:spMkLst>
        </pc:spChg>
        <pc:spChg chg="mod">
          <ac:chgData name="Mélanie Martin" userId="f46d1f02-199b-4e03-937f-601ad400f466" providerId="ADAL" clId="{D98A670A-57A3-4918-A322-2DE7CBF66FF2}" dt="2021-01-26T00:11:50.550" v="602" actId="5793"/>
          <ac:spMkLst>
            <pc:docMk/>
            <pc:sldMk cId="2444250461" sldId="408"/>
            <ac:spMk id="3" creationId="{8F9CF031-449C-49B4-8269-94D1956CCF55}"/>
          </ac:spMkLst>
        </pc:spChg>
        <pc:grpChg chg="mod">
          <ac:chgData name="Mélanie Martin" userId="f46d1f02-199b-4e03-937f-601ad400f466" providerId="ADAL" clId="{D98A670A-57A3-4918-A322-2DE7CBF66FF2}" dt="2021-01-26T00:16:33.271" v="617"/>
          <ac:grpSpMkLst>
            <pc:docMk/>
            <pc:sldMk cId="2444250461" sldId="408"/>
            <ac:grpSpMk id="13" creationId="{07DB396B-1832-407A-A8C4-740D28E87D52}"/>
          </ac:grpSpMkLst>
        </pc:grpChg>
        <pc:grpChg chg="mod">
          <ac:chgData name="Mélanie Martin" userId="f46d1f02-199b-4e03-937f-601ad400f466" providerId="ADAL" clId="{D98A670A-57A3-4918-A322-2DE7CBF66FF2}" dt="2021-01-26T00:16:50.413" v="627"/>
          <ac:grpSpMkLst>
            <pc:docMk/>
            <pc:sldMk cId="2444250461" sldId="408"/>
            <ac:grpSpMk id="23" creationId="{CD9ED7BC-C736-43D0-BCB7-A4F3F3AC9F1D}"/>
          </ac:grpSpMkLst>
        </pc:grpChg>
        <pc:grpChg chg="del mod">
          <ac:chgData name="Mélanie Martin" userId="f46d1f02-199b-4e03-937f-601ad400f466" providerId="ADAL" clId="{D98A670A-57A3-4918-A322-2DE7CBF66FF2}" dt="2021-01-26T00:17:27.951" v="640"/>
          <ac:grpSpMkLst>
            <pc:docMk/>
            <pc:sldMk cId="2444250461" sldId="408"/>
            <ac:grpSpMk id="34" creationId="{1844EC92-56FB-4A69-847C-9FAD639648F8}"/>
          </ac:grpSpMkLst>
        </pc:grpChg>
        <pc:grpChg chg="mod">
          <ac:chgData name="Mélanie Martin" userId="f46d1f02-199b-4e03-937f-601ad400f466" providerId="ADAL" clId="{D98A670A-57A3-4918-A322-2DE7CBF66FF2}" dt="2021-01-26T00:17:27.951" v="640"/>
          <ac:grpSpMkLst>
            <pc:docMk/>
            <pc:sldMk cId="2444250461" sldId="408"/>
            <ac:grpSpMk id="36" creationId="{C9E01810-BBFE-43B7-A82F-F3B8A4887A81}"/>
          </ac:grpSpMkLst>
        </pc:grpChg>
        <pc:grpChg chg="mod">
          <ac:chgData name="Mélanie Martin" userId="f46d1f02-199b-4e03-937f-601ad400f466" providerId="ADAL" clId="{D98A670A-57A3-4918-A322-2DE7CBF66FF2}" dt="2021-01-26T00:17:39.696" v="654"/>
          <ac:grpSpMkLst>
            <pc:docMk/>
            <pc:sldMk cId="2444250461" sldId="408"/>
            <ac:grpSpMk id="50" creationId="{E57B11B8-5B3C-497D-B157-EDF9E88A4867}"/>
          </ac:grpSpMkLst>
        </pc:grpChg>
        <pc:grpChg chg="mod">
          <ac:chgData name="Mélanie Martin" userId="f46d1f02-199b-4e03-937f-601ad400f466" providerId="ADAL" clId="{D98A670A-57A3-4918-A322-2DE7CBF66FF2}" dt="2021-01-26T00:17:57.087" v="658"/>
          <ac:grpSpMkLst>
            <pc:docMk/>
            <pc:sldMk cId="2444250461" sldId="408"/>
            <ac:grpSpMk id="54" creationId="{571F6D96-2BAC-4BC3-8FE9-BF55D746D0E2}"/>
          </ac:grpSpMkLst>
        </pc:grpChg>
        <pc:inkChg chg="add mod">
          <ac:chgData name="Mélanie Martin" userId="f46d1f02-199b-4e03-937f-601ad400f466" providerId="ADAL" clId="{D98A670A-57A3-4918-A322-2DE7CBF66FF2}" dt="2021-01-26T00:16:33.271" v="617"/>
          <ac:inkMkLst>
            <pc:docMk/>
            <pc:sldMk cId="2444250461" sldId="408"/>
            <ac:inkMk id="4" creationId="{72467113-0D98-403C-9F8F-2239BDA9B434}"/>
          </ac:inkMkLst>
        </pc:inkChg>
        <pc:inkChg chg="add mod">
          <ac:chgData name="Mélanie Martin" userId="f46d1f02-199b-4e03-937f-601ad400f466" providerId="ADAL" clId="{D98A670A-57A3-4918-A322-2DE7CBF66FF2}" dt="2021-01-26T00:16:33.271" v="617"/>
          <ac:inkMkLst>
            <pc:docMk/>
            <pc:sldMk cId="2444250461" sldId="408"/>
            <ac:inkMk id="5" creationId="{04657CF3-5F5A-4736-BAB6-403CF21FB16E}"/>
          </ac:inkMkLst>
        </pc:inkChg>
        <pc:inkChg chg="add mod">
          <ac:chgData name="Mélanie Martin" userId="f46d1f02-199b-4e03-937f-601ad400f466" providerId="ADAL" clId="{D98A670A-57A3-4918-A322-2DE7CBF66FF2}" dt="2021-01-26T00:16:33.271" v="617"/>
          <ac:inkMkLst>
            <pc:docMk/>
            <pc:sldMk cId="2444250461" sldId="408"/>
            <ac:inkMk id="6" creationId="{4BCBF2FC-B242-4B0D-8EC3-7770B35E28FA}"/>
          </ac:inkMkLst>
        </pc:inkChg>
        <pc:inkChg chg="add mod">
          <ac:chgData name="Mélanie Martin" userId="f46d1f02-199b-4e03-937f-601ad400f466" providerId="ADAL" clId="{D98A670A-57A3-4918-A322-2DE7CBF66FF2}" dt="2021-01-26T00:16:33.271" v="617"/>
          <ac:inkMkLst>
            <pc:docMk/>
            <pc:sldMk cId="2444250461" sldId="408"/>
            <ac:inkMk id="7" creationId="{17A9B9C0-33C6-4A21-BB0D-C3B078837726}"/>
          </ac:inkMkLst>
        </pc:inkChg>
        <pc:inkChg chg="add mod">
          <ac:chgData name="Mélanie Martin" userId="f46d1f02-199b-4e03-937f-601ad400f466" providerId="ADAL" clId="{D98A670A-57A3-4918-A322-2DE7CBF66FF2}" dt="2021-01-26T00:16:33.271" v="617"/>
          <ac:inkMkLst>
            <pc:docMk/>
            <pc:sldMk cId="2444250461" sldId="408"/>
            <ac:inkMk id="8" creationId="{90B760E2-8F59-42F7-A92F-8C890C652641}"/>
          </ac:inkMkLst>
        </pc:inkChg>
        <pc:inkChg chg="add mod">
          <ac:chgData name="Mélanie Martin" userId="f46d1f02-199b-4e03-937f-601ad400f466" providerId="ADAL" clId="{D98A670A-57A3-4918-A322-2DE7CBF66FF2}" dt="2021-01-26T00:16:33.271" v="617"/>
          <ac:inkMkLst>
            <pc:docMk/>
            <pc:sldMk cId="2444250461" sldId="408"/>
            <ac:inkMk id="9" creationId="{42F2EEEC-F7B4-4E08-ABF6-91263916D3FA}"/>
          </ac:inkMkLst>
        </pc:inkChg>
        <pc:inkChg chg="add mod">
          <ac:chgData name="Mélanie Martin" userId="f46d1f02-199b-4e03-937f-601ad400f466" providerId="ADAL" clId="{D98A670A-57A3-4918-A322-2DE7CBF66FF2}" dt="2021-01-26T00:16:33.271" v="617"/>
          <ac:inkMkLst>
            <pc:docMk/>
            <pc:sldMk cId="2444250461" sldId="408"/>
            <ac:inkMk id="10" creationId="{A1353D95-F802-4F8F-BEB4-BA77BBBFD6D3}"/>
          </ac:inkMkLst>
        </pc:inkChg>
        <pc:inkChg chg="add mod">
          <ac:chgData name="Mélanie Martin" userId="f46d1f02-199b-4e03-937f-601ad400f466" providerId="ADAL" clId="{D98A670A-57A3-4918-A322-2DE7CBF66FF2}" dt="2021-01-26T00:16:33.271" v="617"/>
          <ac:inkMkLst>
            <pc:docMk/>
            <pc:sldMk cId="2444250461" sldId="408"/>
            <ac:inkMk id="11" creationId="{89DF69A6-1997-41FB-9BC2-1FB7F35CC6C7}"/>
          </ac:inkMkLst>
        </pc:inkChg>
        <pc:inkChg chg="add mod">
          <ac:chgData name="Mélanie Martin" userId="f46d1f02-199b-4e03-937f-601ad400f466" providerId="ADAL" clId="{D98A670A-57A3-4918-A322-2DE7CBF66FF2}" dt="2021-01-26T00:16:33.271" v="617"/>
          <ac:inkMkLst>
            <pc:docMk/>
            <pc:sldMk cId="2444250461" sldId="408"/>
            <ac:inkMk id="12" creationId="{FEECDFBD-2F2F-490B-B3BB-9F4A615A9EC7}"/>
          </ac:inkMkLst>
        </pc:inkChg>
        <pc:inkChg chg="add mod">
          <ac:chgData name="Mélanie Martin" userId="f46d1f02-199b-4e03-937f-601ad400f466" providerId="ADAL" clId="{D98A670A-57A3-4918-A322-2DE7CBF66FF2}" dt="2021-01-26T00:16:50.413" v="627"/>
          <ac:inkMkLst>
            <pc:docMk/>
            <pc:sldMk cId="2444250461" sldId="408"/>
            <ac:inkMk id="14" creationId="{2A100197-C247-477A-AF43-E3B1F6ABFC86}"/>
          </ac:inkMkLst>
        </pc:inkChg>
        <pc:inkChg chg="add mod">
          <ac:chgData name="Mélanie Martin" userId="f46d1f02-199b-4e03-937f-601ad400f466" providerId="ADAL" clId="{D98A670A-57A3-4918-A322-2DE7CBF66FF2}" dt="2021-01-26T00:16:50.413" v="627"/>
          <ac:inkMkLst>
            <pc:docMk/>
            <pc:sldMk cId="2444250461" sldId="408"/>
            <ac:inkMk id="15" creationId="{C5720A72-3DB8-4B83-8384-265E82149EB3}"/>
          </ac:inkMkLst>
        </pc:inkChg>
        <pc:inkChg chg="add mod">
          <ac:chgData name="Mélanie Martin" userId="f46d1f02-199b-4e03-937f-601ad400f466" providerId="ADAL" clId="{D98A670A-57A3-4918-A322-2DE7CBF66FF2}" dt="2021-01-26T00:16:50.413" v="627"/>
          <ac:inkMkLst>
            <pc:docMk/>
            <pc:sldMk cId="2444250461" sldId="408"/>
            <ac:inkMk id="16" creationId="{6934E5E4-4269-477B-BC92-5EE0E243C9A8}"/>
          </ac:inkMkLst>
        </pc:inkChg>
        <pc:inkChg chg="add mod">
          <ac:chgData name="Mélanie Martin" userId="f46d1f02-199b-4e03-937f-601ad400f466" providerId="ADAL" clId="{D98A670A-57A3-4918-A322-2DE7CBF66FF2}" dt="2021-01-26T00:16:50.413" v="627"/>
          <ac:inkMkLst>
            <pc:docMk/>
            <pc:sldMk cId="2444250461" sldId="408"/>
            <ac:inkMk id="17" creationId="{33E80CA3-921F-46DD-A2F6-57F491E0195B}"/>
          </ac:inkMkLst>
        </pc:inkChg>
        <pc:inkChg chg="add mod">
          <ac:chgData name="Mélanie Martin" userId="f46d1f02-199b-4e03-937f-601ad400f466" providerId="ADAL" clId="{D98A670A-57A3-4918-A322-2DE7CBF66FF2}" dt="2021-01-26T00:16:50.413" v="627"/>
          <ac:inkMkLst>
            <pc:docMk/>
            <pc:sldMk cId="2444250461" sldId="408"/>
            <ac:inkMk id="18" creationId="{1935ED4A-9F25-49C2-A26B-3B649BFA57E8}"/>
          </ac:inkMkLst>
        </pc:inkChg>
        <pc:inkChg chg="add mod">
          <ac:chgData name="Mélanie Martin" userId="f46d1f02-199b-4e03-937f-601ad400f466" providerId="ADAL" clId="{D98A670A-57A3-4918-A322-2DE7CBF66FF2}" dt="2021-01-26T00:16:50.413" v="627"/>
          <ac:inkMkLst>
            <pc:docMk/>
            <pc:sldMk cId="2444250461" sldId="408"/>
            <ac:inkMk id="19" creationId="{127ADE8F-0078-4435-B41C-7018A5DDFB69}"/>
          </ac:inkMkLst>
        </pc:inkChg>
        <pc:inkChg chg="add mod">
          <ac:chgData name="Mélanie Martin" userId="f46d1f02-199b-4e03-937f-601ad400f466" providerId="ADAL" clId="{D98A670A-57A3-4918-A322-2DE7CBF66FF2}" dt="2021-01-26T00:16:50.413" v="627"/>
          <ac:inkMkLst>
            <pc:docMk/>
            <pc:sldMk cId="2444250461" sldId="408"/>
            <ac:inkMk id="20" creationId="{97020391-6E27-4E74-9AC4-7BEC91605894}"/>
          </ac:inkMkLst>
        </pc:inkChg>
        <pc:inkChg chg="add mod">
          <ac:chgData name="Mélanie Martin" userId="f46d1f02-199b-4e03-937f-601ad400f466" providerId="ADAL" clId="{D98A670A-57A3-4918-A322-2DE7CBF66FF2}" dt="2021-01-26T00:16:50.413" v="627"/>
          <ac:inkMkLst>
            <pc:docMk/>
            <pc:sldMk cId="2444250461" sldId="408"/>
            <ac:inkMk id="21" creationId="{D399614F-8BB9-4121-BE37-9AF322863147}"/>
          </ac:inkMkLst>
        </pc:inkChg>
        <pc:inkChg chg="add mod">
          <ac:chgData name="Mélanie Martin" userId="f46d1f02-199b-4e03-937f-601ad400f466" providerId="ADAL" clId="{D98A670A-57A3-4918-A322-2DE7CBF66FF2}" dt="2021-01-26T00:16:50.413" v="627"/>
          <ac:inkMkLst>
            <pc:docMk/>
            <pc:sldMk cId="2444250461" sldId="408"/>
            <ac:inkMk id="22" creationId="{6CA8B1FC-97EC-40E4-BCBB-C4C6371908C0}"/>
          </ac:inkMkLst>
        </pc:inkChg>
        <pc:inkChg chg="add">
          <ac:chgData name="Mélanie Martin" userId="f46d1f02-199b-4e03-937f-601ad400f466" providerId="ADAL" clId="{D98A670A-57A3-4918-A322-2DE7CBF66FF2}" dt="2021-01-26T00:17:10.757" v="628" actId="9405"/>
          <ac:inkMkLst>
            <pc:docMk/>
            <pc:sldMk cId="2444250461" sldId="408"/>
            <ac:inkMk id="24" creationId="{BA637C61-8D51-4B49-AD1E-641476215769}"/>
          </ac:inkMkLst>
        </pc:inkChg>
        <pc:inkChg chg="add mod">
          <ac:chgData name="Mélanie Martin" userId="f46d1f02-199b-4e03-937f-601ad400f466" providerId="ADAL" clId="{D98A670A-57A3-4918-A322-2DE7CBF66FF2}" dt="2021-01-26T00:17:27.951" v="640"/>
          <ac:inkMkLst>
            <pc:docMk/>
            <pc:sldMk cId="2444250461" sldId="408"/>
            <ac:inkMk id="25" creationId="{015981A5-D91C-4AA1-9634-3497B03F442C}"/>
          </ac:inkMkLst>
        </pc:inkChg>
        <pc:inkChg chg="add mod">
          <ac:chgData name="Mélanie Martin" userId="f46d1f02-199b-4e03-937f-601ad400f466" providerId="ADAL" clId="{D98A670A-57A3-4918-A322-2DE7CBF66FF2}" dt="2021-01-26T00:17:27.951" v="640"/>
          <ac:inkMkLst>
            <pc:docMk/>
            <pc:sldMk cId="2444250461" sldId="408"/>
            <ac:inkMk id="26" creationId="{77C1C1F2-B8D5-4EE5-BE57-CAE7A095250A}"/>
          </ac:inkMkLst>
        </pc:inkChg>
        <pc:inkChg chg="add mod">
          <ac:chgData name="Mélanie Martin" userId="f46d1f02-199b-4e03-937f-601ad400f466" providerId="ADAL" clId="{D98A670A-57A3-4918-A322-2DE7CBF66FF2}" dt="2021-01-26T00:17:27.951" v="640"/>
          <ac:inkMkLst>
            <pc:docMk/>
            <pc:sldMk cId="2444250461" sldId="408"/>
            <ac:inkMk id="27" creationId="{72ECA6D8-2147-4DB8-B343-10BA210A520E}"/>
          </ac:inkMkLst>
        </pc:inkChg>
        <pc:inkChg chg="add mod">
          <ac:chgData name="Mélanie Martin" userId="f46d1f02-199b-4e03-937f-601ad400f466" providerId="ADAL" clId="{D98A670A-57A3-4918-A322-2DE7CBF66FF2}" dt="2021-01-26T00:17:27.951" v="640"/>
          <ac:inkMkLst>
            <pc:docMk/>
            <pc:sldMk cId="2444250461" sldId="408"/>
            <ac:inkMk id="28" creationId="{79ACC7D8-4508-43D4-B83D-C3A819299D9F}"/>
          </ac:inkMkLst>
        </pc:inkChg>
        <pc:inkChg chg="add mod">
          <ac:chgData name="Mélanie Martin" userId="f46d1f02-199b-4e03-937f-601ad400f466" providerId="ADAL" clId="{D98A670A-57A3-4918-A322-2DE7CBF66FF2}" dt="2021-01-26T00:17:27.951" v="640"/>
          <ac:inkMkLst>
            <pc:docMk/>
            <pc:sldMk cId="2444250461" sldId="408"/>
            <ac:inkMk id="29" creationId="{9D6CAB88-EDFC-43B4-A997-AD55E7B68DA7}"/>
          </ac:inkMkLst>
        </pc:inkChg>
        <pc:inkChg chg="add mod">
          <ac:chgData name="Mélanie Martin" userId="f46d1f02-199b-4e03-937f-601ad400f466" providerId="ADAL" clId="{D98A670A-57A3-4918-A322-2DE7CBF66FF2}" dt="2021-01-26T00:17:27.951" v="640"/>
          <ac:inkMkLst>
            <pc:docMk/>
            <pc:sldMk cId="2444250461" sldId="408"/>
            <ac:inkMk id="30" creationId="{84D84E20-F264-47BE-B32B-F357657BD381}"/>
          </ac:inkMkLst>
        </pc:inkChg>
        <pc:inkChg chg="add mod">
          <ac:chgData name="Mélanie Martin" userId="f46d1f02-199b-4e03-937f-601ad400f466" providerId="ADAL" clId="{D98A670A-57A3-4918-A322-2DE7CBF66FF2}" dt="2021-01-26T00:17:27.951" v="640"/>
          <ac:inkMkLst>
            <pc:docMk/>
            <pc:sldMk cId="2444250461" sldId="408"/>
            <ac:inkMk id="31" creationId="{4DEB41BD-0D0D-4369-BEF5-BF02789121DA}"/>
          </ac:inkMkLst>
        </pc:inkChg>
        <pc:inkChg chg="add mod">
          <ac:chgData name="Mélanie Martin" userId="f46d1f02-199b-4e03-937f-601ad400f466" providerId="ADAL" clId="{D98A670A-57A3-4918-A322-2DE7CBF66FF2}" dt="2021-01-26T00:17:27.951" v="640"/>
          <ac:inkMkLst>
            <pc:docMk/>
            <pc:sldMk cId="2444250461" sldId="408"/>
            <ac:inkMk id="32" creationId="{8092C87C-9B60-4FE3-A518-C6606BDC7B5E}"/>
          </ac:inkMkLst>
        </pc:inkChg>
        <pc:inkChg chg="add mod">
          <ac:chgData name="Mélanie Martin" userId="f46d1f02-199b-4e03-937f-601ad400f466" providerId="ADAL" clId="{D98A670A-57A3-4918-A322-2DE7CBF66FF2}" dt="2021-01-26T00:17:27.951" v="640"/>
          <ac:inkMkLst>
            <pc:docMk/>
            <pc:sldMk cId="2444250461" sldId="408"/>
            <ac:inkMk id="33" creationId="{2C76FF47-8BEA-49A2-ADDE-6ECEAED1C560}"/>
          </ac:inkMkLst>
        </pc:inkChg>
        <pc:inkChg chg="add mod">
          <ac:chgData name="Mélanie Martin" userId="f46d1f02-199b-4e03-937f-601ad400f466" providerId="ADAL" clId="{D98A670A-57A3-4918-A322-2DE7CBF66FF2}" dt="2021-01-26T00:17:27.951" v="640"/>
          <ac:inkMkLst>
            <pc:docMk/>
            <pc:sldMk cId="2444250461" sldId="408"/>
            <ac:inkMk id="35" creationId="{7A30899E-4488-4CB2-BA5A-57D6CB1E3E58}"/>
          </ac:inkMkLst>
        </pc:inkChg>
        <pc:inkChg chg="add mod">
          <ac:chgData name="Mélanie Martin" userId="f46d1f02-199b-4e03-937f-601ad400f466" providerId="ADAL" clId="{D98A670A-57A3-4918-A322-2DE7CBF66FF2}" dt="2021-01-26T00:17:39.696" v="654"/>
          <ac:inkMkLst>
            <pc:docMk/>
            <pc:sldMk cId="2444250461" sldId="408"/>
            <ac:inkMk id="37" creationId="{F71583B9-0929-4EA1-A891-373F653D0B7E}"/>
          </ac:inkMkLst>
        </pc:inkChg>
        <pc:inkChg chg="add mod">
          <ac:chgData name="Mélanie Martin" userId="f46d1f02-199b-4e03-937f-601ad400f466" providerId="ADAL" clId="{D98A670A-57A3-4918-A322-2DE7CBF66FF2}" dt="2021-01-26T00:17:39.696" v="654"/>
          <ac:inkMkLst>
            <pc:docMk/>
            <pc:sldMk cId="2444250461" sldId="408"/>
            <ac:inkMk id="38" creationId="{2928BDD3-E288-4022-A41D-5A80ECFAEC51}"/>
          </ac:inkMkLst>
        </pc:inkChg>
        <pc:inkChg chg="add mod">
          <ac:chgData name="Mélanie Martin" userId="f46d1f02-199b-4e03-937f-601ad400f466" providerId="ADAL" clId="{D98A670A-57A3-4918-A322-2DE7CBF66FF2}" dt="2021-01-26T00:17:39.696" v="654"/>
          <ac:inkMkLst>
            <pc:docMk/>
            <pc:sldMk cId="2444250461" sldId="408"/>
            <ac:inkMk id="39" creationId="{5174C85D-CD76-474F-A6D9-1A81F73BB3F9}"/>
          </ac:inkMkLst>
        </pc:inkChg>
        <pc:inkChg chg="add mod">
          <ac:chgData name="Mélanie Martin" userId="f46d1f02-199b-4e03-937f-601ad400f466" providerId="ADAL" clId="{D98A670A-57A3-4918-A322-2DE7CBF66FF2}" dt="2021-01-26T00:17:39.696" v="654"/>
          <ac:inkMkLst>
            <pc:docMk/>
            <pc:sldMk cId="2444250461" sldId="408"/>
            <ac:inkMk id="40" creationId="{0ADD711F-F562-48E4-BB74-168A2BF9397B}"/>
          </ac:inkMkLst>
        </pc:inkChg>
        <pc:inkChg chg="add mod">
          <ac:chgData name="Mélanie Martin" userId="f46d1f02-199b-4e03-937f-601ad400f466" providerId="ADAL" clId="{D98A670A-57A3-4918-A322-2DE7CBF66FF2}" dt="2021-01-26T00:17:39.696" v="654"/>
          <ac:inkMkLst>
            <pc:docMk/>
            <pc:sldMk cId="2444250461" sldId="408"/>
            <ac:inkMk id="41" creationId="{502B769E-1E93-433E-BCE5-8E505695C0D5}"/>
          </ac:inkMkLst>
        </pc:inkChg>
        <pc:inkChg chg="add mod">
          <ac:chgData name="Mélanie Martin" userId="f46d1f02-199b-4e03-937f-601ad400f466" providerId="ADAL" clId="{D98A670A-57A3-4918-A322-2DE7CBF66FF2}" dt="2021-01-26T00:17:39.696" v="654"/>
          <ac:inkMkLst>
            <pc:docMk/>
            <pc:sldMk cId="2444250461" sldId="408"/>
            <ac:inkMk id="42" creationId="{B6A0F56D-97E7-4994-8043-3915C2839C97}"/>
          </ac:inkMkLst>
        </pc:inkChg>
        <pc:inkChg chg="add mod">
          <ac:chgData name="Mélanie Martin" userId="f46d1f02-199b-4e03-937f-601ad400f466" providerId="ADAL" clId="{D98A670A-57A3-4918-A322-2DE7CBF66FF2}" dt="2021-01-26T00:17:39.696" v="654"/>
          <ac:inkMkLst>
            <pc:docMk/>
            <pc:sldMk cId="2444250461" sldId="408"/>
            <ac:inkMk id="43" creationId="{79F895C0-EDB4-4CBF-B675-D9CC4DB30E44}"/>
          </ac:inkMkLst>
        </pc:inkChg>
        <pc:inkChg chg="add mod">
          <ac:chgData name="Mélanie Martin" userId="f46d1f02-199b-4e03-937f-601ad400f466" providerId="ADAL" clId="{D98A670A-57A3-4918-A322-2DE7CBF66FF2}" dt="2021-01-26T00:17:39.696" v="654"/>
          <ac:inkMkLst>
            <pc:docMk/>
            <pc:sldMk cId="2444250461" sldId="408"/>
            <ac:inkMk id="44" creationId="{AFD07E10-9D9A-4355-8CC3-6CB530BCF6CE}"/>
          </ac:inkMkLst>
        </pc:inkChg>
        <pc:inkChg chg="add mod">
          <ac:chgData name="Mélanie Martin" userId="f46d1f02-199b-4e03-937f-601ad400f466" providerId="ADAL" clId="{D98A670A-57A3-4918-A322-2DE7CBF66FF2}" dt="2021-01-26T00:17:39.696" v="654"/>
          <ac:inkMkLst>
            <pc:docMk/>
            <pc:sldMk cId="2444250461" sldId="408"/>
            <ac:inkMk id="45" creationId="{727FC758-DE94-4CCB-BC1A-4320B4605964}"/>
          </ac:inkMkLst>
        </pc:inkChg>
        <pc:inkChg chg="add mod">
          <ac:chgData name="Mélanie Martin" userId="f46d1f02-199b-4e03-937f-601ad400f466" providerId="ADAL" clId="{D98A670A-57A3-4918-A322-2DE7CBF66FF2}" dt="2021-01-26T00:17:39.696" v="654"/>
          <ac:inkMkLst>
            <pc:docMk/>
            <pc:sldMk cId="2444250461" sldId="408"/>
            <ac:inkMk id="46" creationId="{05B6828B-E579-4993-871B-CE9F10F2B235}"/>
          </ac:inkMkLst>
        </pc:inkChg>
        <pc:inkChg chg="add mod">
          <ac:chgData name="Mélanie Martin" userId="f46d1f02-199b-4e03-937f-601ad400f466" providerId="ADAL" clId="{D98A670A-57A3-4918-A322-2DE7CBF66FF2}" dt="2021-01-26T00:17:39.696" v="654"/>
          <ac:inkMkLst>
            <pc:docMk/>
            <pc:sldMk cId="2444250461" sldId="408"/>
            <ac:inkMk id="47" creationId="{90379003-D3CC-4FD1-9843-94F1644CBCD1}"/>
          </ac:inkMkLst>
        </pc:inkChg>
        <pc:inkChg chg="add mod">
          <ac:chgData name="Mélanie Martin" userId="f46d1f02-199b-4e03-937f-601ad400f466" providerId="ADAL" clId="{D98A670A-57A3-4918-A322-2DE7CBF66FF2}" dt="2021-01-26T00:17:39.696" v="654"/>
          <ac:inkMkLst>
            <pc:docMk/>
            <pc:sldMk cId="2444250461" sldId="408"/>
            <ac:inkMk id="48" creationId="{9BBEDF68-6311-4FFB-B45B-D44A278D10C5}"/>
          </ac:inkMkLst>
        </pc:inkChg>
        <pc:inkChg chg="add mod">
          <ac:chgData name="Mélanie Martin" userId="f46d1f02-199b-4e03-937f-601ad400f466" providerId="ADAL" clId="{D98A670A-57A3-4918-A322-2DE7CBF66FF2}" dt="2021-01-26T00:17:39.696" v="654"/>
          <ac:inkMkLst>
            <pc:docMk/>
            <pc:sldMk cId="2444250461" sldId="408"/>
            <ac:inkMk id="49" creationId="{007A4DC4-222C-485A-B165-DC3E6E7ED9BF}"/>
          </ac:inkMkLst>
        </pc:inkChg>
        <pc:inkChg chg="add">
          <ac:chgData name="Mélanie Martin" userId="f46d1f02-199b-4e03-937f-601ad400f466" providerId="ADAL" clId="{D98A670A-57A3-4918-A322-2DE7CBF66FF2}" dt="2021-01-26T00:17:52.182" v="655" actId="9405"/>
          <ac:inkMkLst>
            <pc:docMk/>
            <pc:sldMk cId="2444250461" sldId="408"/>
            <ac:inkMk id="51" creationId="{E822758B-3A0B-45EE-A20C-48E5C11B43D5}"/>
          </ac:inkMkLst>
        </pc:inkChg>
        <pc:inkChg chg="add mod">
          <ac:chgData name="Mélanie Martin" userId="f46d1f02-199b-4e03-937f-601ad400f466" providerId="ADAL" clId="{D98A670A-57A3-4918-A322-2DE7CBF66FF2}" dt="2021-01-26T00:17:57.087" v="658"/>
          <ac:inkMkLst>
            <pc:docMk/>
            <pc:sldMk cId="2444250461" sldId="408"/>
            <ac:inkMk id="52" creationId="{F8627DBC-4A73-4129-868D-66A3DE962F3A}"/>
          </ac:inkMkLst>
        </pc:inkChg>
        <pc:inkChg chg="add mod">
          <ac:chgData name="Mélanie Martin" userId="f46d1f02-199b-4e03-937f-601ad400f466" providerId="ADAL" clId="{D98A670A-57A3-4918-A322-2DE7CBF66FF2}" dt="2021-01-26T00:17:57.087" v="658"/>
          <ac:inkMkLst>
            <pc:docMk/>
            <pc:sldMk cId="2444250461" sldId="408"/>
            <ac:inkMk id="53" creationId="{E8BD108D-7D66-4415-9DC2-9C41D8438480}"/>
          </ac:inkMkLst>
        </pc:inkChg>
      </pc:sldChg>
      <pc:sldChg chg="delSp modSp add">
        <pc:chgData name="Mélanie Martin" userId="f46d1f02-199b-4e03-937f-601ad400f466" providerId="ADAL" clId="{D98A670A-57A3-4918-A322-2DE7CBF66FF2}" dt="2021-01-26T00:25:32.267" v="759" actId="1076"/>
        <pc:sldMkLst>
          <pc:docMk/>
          <pc:sldMk cId="7601265" sldId="409"/>
        </pc:sldMkLst>
        <pc:spChg chg="del">
          <ac:chgData name="Mélanie Martin" userId="f46d1f02-199b-4e03-937f-601ad400f466" providerId="ADAL" clId="{D98A670A-57A3-4918-A322-2DE7CBF66FF2}" dt="2021-01-26T00:24:06.420" v="725" actId="478"/>
          <ac:spMkLst>
            <pc:docMk/>
            <pc:sldMk cId="7601265" sldId="409"/>
            <ac:spMk id="2" creationId="{FE80E57B-901B-4790-94E5-3A17CD53F40F}"/>
          </ac:spMkLst>
        </pc:spChg>
        <pc:spChg chg="mod">
          <ac:chgData name="Mélanie Martin" userId="f46d1f02-199b-4e03-937f-601ad400f466" providerId="ADAL" clId="{D98A670A-57A3-4918-A322-2DE7CBF66FF2}" dt="2021-01-26T00:25:32.267" v="759" actId="1076"/>
          <ac:spMkLst>
            <pc:docMk/>
            <pc:sldMk cId="7601265" sldId="409"/>
            <ac:spMk id="3" creationId="{B7CCDEC1-777C-421B-B4FC-4546EA07B7B7}"/>
          </ac:spMkLst>
        </pc:spChg>
      </pc:sldChg>
      <pc:sldChg chg="add del">
        <pc:chgData name="Mélanie Martin" userId="f46d1f02-199b-4e03-937f-601ad400f466" providerId="ADAL" clId="{D98A670A-57A3-4918-A322-2DE7CBF66FF2}" dt="2021-01-26T00:09:30.334" v="558" actId="2696"/>
        <pc:sldMkLst>
          <pc:docMk/>
          <pc:sldMk cId="2816181517" sldId="410"/>
        </pc:sldMkLst>
      </pc:sldChg>
      <pc:sldChg chg="addSp delSp modSp add ord">
        <pc:chgData name="Mélanie Martin" userId="f46d1f02-199b-4e03-937f-601ad400f466" providerId="ADAL" clId="{D98A670A-57A3-4918-A322-2DE7CBF66FF2}" dt="2021-01-26T00:19:34.251" v="680" actId="9405"/>
        <pc:sldMkLst>
          <pc:docMk/>
          <pc:sldMk cId="679331954" sldId="411"/>
        </pc:sldMkLst>
        <pc:spChg chg="del">
          <ac:chgData name="Mélanie Martin" userId="f46d1f02-199b-4e03-937f-601ad400f466" providerId="ADAL" clId="{D98A670A-57A3-4918-A322-2DE7CBF66FF2}" dt="2021-01-26T00:10:28.309" v="588" actId="478"/>
          <ac:spMkLst>
            <pc:docMk/>
            <pc:sldMk cId="679331954" sldId="411"/>
            <ac:spMk id="2" creationId="{09793739-9531-4F05-AE23-F5811011E882}"/>
          </ac:spMkLst>
        </pc:spChg>
        <pc:spChg chg="mod">
          <ac:chgData name="Mélanie Martin" userId="f46d1f02-199b-4e03-937f-601ad400f466" providerId="ADAL" clId="{D98A670A-57A3-4918-A322-2DE7CBF66FF2}" dt="2021-01-26T00:14:47.402" v="607" actId="20577"/>
          <ac:spMkLst>
            <pc:docMk/>
            <pc:sldMk cId="679331954" sldId="411"/>
            <ac:spMk id="3" creationId="{A7679A11-CB24-48DE-B2BA-13E8FAD54AEF}"/>
          </ac:spMkLst>
        </pc:spChg>
        <pc:grpChg chg="del mod">
          <ac:chgData name="Mélanie Martin" userId="f46d1f02-199b-4e03-937f-601ad400f466" providerId="ADAL" clId="{D98A670A-57A3-4918-A322-2DE7CBF66FF2}" dt="2021-01-26T00:18:23.558" v="668"/>
          <ac:grpSpMkLst>
            <pc:docMk/>
            <pc:sldMk cId="679331954" sldId="411"/>
            <ac:grpSpMk id="10" creationId="{D7840954-0A2D-4AF6-A013-03DEE1B1E343}"/>
          </ac:grpSpMkLst>
        </pc:grpChg>
        <pc:grpChg chg="mod">
          <ac:chgData name="Mélanie Martin" userId="f46d1f02-199b-4e03-937f-601ad400f466" providerId="ADAL" clId="{D98A670A-57A3-4918-A322-2DE7CBF66FF2}" dt="2021-01-26T00:19:27.571" v="679"/>
          <ac:grpSpMkLst>
            <pc:docMk/>
            <pc:sldMk cId="679331954" sldId="411"/>
            <ac:grpSpMk id="21" creationId="{E88DB108-B8F2-4701-90AC-D6B397C4DCA3}"/>
          </ac:grpSpMkLst>
        </pc:grpChg>
        <pc:inkChg chg="add">
          <ac:chgData name="Mélanie Martin" userId="f46d1f02-199b-4e03-937f-601ad400f466" providerId="ADAL" clId="{D98A670A-57A3-4918-A322-2DE7CBF66FF2}" dt="2021-01-26T00:18:08.164" v="659" actId="9405"/>
          <ac:inkMkLst>
            <pc:docMk/>
            <pc:sldMk cId="679331954" sldId="411"/>
            <ac:inkMk id="4" creationId="{182E9E78-BC8C-44A1-B602-F026EEC9806F}"/>
          </ac:inkMkLst>
        </pc:inkChg>
        <pc:inkChg chg="add">
          <ac:chgData name="Mélanie Martin" userId="f46d1f02-199b-4e03-937f-601ad400f466" providerId="ADAL" clId="{D98A670A-57A3-4918-A322-2DE7CBF66FF2}" dt="2021-01-26T00:18:13.783" v="660" actId="9405"/>
          <ac:inkMkLst>
            <pc:docMk/>
            <pc:sldMk cId="679331954" sldId="411"/>
            <ac:inkMk id="5" creationId="{DBECD85E-A144-48D7-80E6-86E3D7FC6B9D}"/>
          </ac:inkMkLst>
        </pc:inkChg>
        <pc:inkChg chg="add mod">
          <ac:chgData name="Mélanie Martin" userId="f46d1f02-199b-4e03-937f-601ad400f466" providerId="ADAL" clId="{D98A670A-57A3-4918-A322-2DE7CBF66FF2}" dt="2021-01-26T00:18:23.558" v="668"/>
          <ac:inkMkLst>
            <pc:docMk/>
            <pc:sldMk cId="679331954" sldId="411"/>
            <ac:inkMk id="6" creationId="{0DEF1516-F67A-4755-8C1F-D35370BBDEEB}"/>
          </ac:inkMkLst>
        </pc:inkChg>
        <pc:inkChg chg="add del mod">
          <ac:chgData name="Mélanie Martin" userId="f46d1f02-199b-4e03-937f-601ad400f466" providerId="ADAL" clId="{D98A670A-57A3-4918-A322-2DE7CBF66FF2}" dt="2021-01-26T00:18:23.557" v="667"/>
          <ac:inkMkLst>
            <pc:docMk/>
            <pc:sldMk cId="679331954" sldId="411"/>
            <ac:inkMk id="7" creationId="{DC7A0B42-E9BC-4350-99C6-2F36AAF189B1}"/>
          </ac:inkMkLst>
        </pc:inkChg>
        <pc:inkChg chg="add del mod">
          <ac:chgData name="Mélanie Martin" userId="f46d1f02-199b-4e03-937f-601ad400f466" providerId="ADAL" clId="{D98A670A-57A3-4918-A322-2DE7CBF66FF2}" dt="2021-01-26T00:18:23.558" v="668"/>
          <ac:inkMkLst>
            <pc:docMk/>
            <pc:sldMk cId="679331954" sldId="411"/>
            <ac:inkMk id="8" creationId="{FFD6AED7-23F5-4206-A0A3-4712F7EBEADD}"/>
          </ac:inkMkLst>
        </pc:inkChg>
        <pc:inkChg chg="add del mod">
          <ac:chgData name="Mélanie Martin" userId="f46d1f02-199b-4e03-937f-601ad400f466" providerId="ADAL" clId="{D98A670A-57A3-4918-A322-2DE7CBF66FF2}" dt="2021-01-26T00:18:23.557" v="666"/>
          <ac:inkMkLst>
            <pc:docMk/>
            <pc:sldMk cId="679331954" sldId="411"/>
            <ac:inkMk id="9" creationId="{2F16FAE0-C333-48CB-A9AA-B232EFAC178A}"/>
          </ac:inkMkLst>
        </pc:inkChg>
        <pc:inkChg chg="add">
          <ac:chgData name="Mélanie Martin" userId="f46d1f02-199b-4e03-937f-601ad400f466" providerId="ADAL" clId="{D98A670A-57A3-4918-A322-2DE7CBF66FF2}" dt="2021-01-26T00:18:29.404" v="669" actId="9405"/>
          <ac:inkMkLst>
            <pc:docMk/>
            <pc:sldMk cId="679331954" sldId="411"/>
            <ac:inkMk id="11" creationId="{21763615-657C-4B81-8F3A-59B2BB2FD86E}"/>
          </ac:inkMkLst>
        </pc:inkChg>
        <pc:inkChg chg="add">
          <ac:chgData name="Mélanie Martin" userId="f46d1f02-199b-4e03-937f-601ad400f466" providerId="ADAL" clId="{D98A670A-57A3-4918-A322-2DE7CBF66FF2}" dt="2021-01-26T00:18:34.661" v="670" actId="9405"/>
          <ac:inkMkLst>
            <pc:docMk/>
            <pc:sldMk cId="679331954" sldId="411"/>
            <ac:inkMk id="12" creationId="{D2BAD434-0BF9-4671-BB84-C023B41C6603}"/>
          </ac:inkMkLst>
        </pc:inkChg>
        <pc:inkChg chg="add">
          <ac:chgData name="Mélanie Martin" userId="f46d1f02-199b-4e03-937f-601ad400f466" providerId="ADAL" clId="{D98A670A-57A3-4918-A322-2DE7CBF66FF2}" dt="2021-01-26T00:18:46.043" v="671" actId="9405"/>
          <ac:inkMkLst>
            <pc:docMk/>
            <pc:sldMk cId="679331954" sldId="411"/>
            <ac:inkMk id="13" creationId="{BED7A968-C32C-428A-8365-1033854AACF2}"/>
          </ac:inkMkLst>
        </pc:inkChg>
        <pc:inkChg chg="add">
          <ac:chgData name="Mélanie Martin" userId="f46d1f02-199b-4e03-937f-601ad400f466" providerId="ADAL" clId="{D98A670A-57A3-4918-A322-2DE7CBF66FF2}" dt="2021-01-26T00:18:47.886" v="672" actId="9405"/>
          <ac:inkMkLst>
            <pc:docMk/>
            <pc:sldMk cId="679331954" sldId="411"/>
            <ac:inkMk id="14" creationId="{DB43E1C0-F5A7-4B0A-ADE9-80C156684A27}"/>
          </ac:inkMkLst>
        </pc:inkChg>
        <pc:inkChg chg="add">
          <ac:chgData name="Mélanie Martin" userId="f46d1f02-199b-4e03-937f-601ad400f466" providerId="ADAL" clId="{D98A670A-57A3-4918-A322-2DE7CBF66FF2}" dt="2021-01-26T00:18:52.629" v="673" actId="9405"/>
          <ac:inkMkLst>
            <pc:docMk/>
            <pc:sldMk cId="679331954" sldId="411"/>
            <ac:inkMk id="15" creationId="{5120504C-087E-41BB-816B-5B5D74F6C964}"/>
          </ac:inkMkLst>
        </pc:inkChg>
        <pc:inkChg chg="add">
          <ac:chgData name="Mélanie Martin" userId="f46d1f02-199b-4e03-937f-601ad400f466" providerId="ADAL" clId="{D98A670A-57A3-4918-A322-2DE7CBF66FF2}" dt="2021-01-26T00:18:59.019" v="674" actId="9405"/>
          <ac:inkMkLst>
            <pc:docMk/>
            <pc:sldMk cId="679331954" sldId="411"/>
            <ac:inkMk id="16" creationId="{30130A32-8BF5-4190-9C21-AC11634DEFA3}"/>
          </ac:inkMkLst>
        </pc:inkChg>
        <pc:inkChg chg="add">
          <ac:chgData name="Mélanie Martin" userId="f46d1f02-199b-4e03-937f-601ad400f466" providerId="ADAL" clId="{D98A670A-57A3-4918-A322-2DE7CBF66FF2}" dt="2021-01-26T00:19:00.080" v="675" actId="9405"/>
          <ac:inkMkLst>
            <pc:docMk/>
            <pc:sldMk cId="679331954" sldId="411"/>
            <ac:inkMk id="17" creationId="{F95182CD-0648-4754-8432-1F6AB7959B18}"/>
          </ac:inkMkLst>
        </pc:inkChg>
        <pc:inkChg chg="add">
          <ac:chgData name="Mélanie Martin" userId="f46d1f02-199b-4e03-937f-601ad400f466" providerId="ADAL" clId="{D98A670A-57A3-4918-A322-2DE7CBF66FF2}" dt="2021-01-26T00:19:14.616" v="676" actId="9405"/>
          <ac:inkMkLst>
            <pc:docMk/>
            <pc:sldMk cId="679331954" sldId="411"/>
            <ac:inkMk id="18" creationId="{3F20099A-E71E-42CD-8CD5-488B7F0245CE}"/>
          </ac:inkMkLst>
        </pc:inkChg>
        <pc:inkChg chg="add mod">
          <ac:chgData name="Mélanie Martin" userId="f46d1f02-199b-4e03-937f-601ad400f466" providerId="ADAL" clId="{D98A670A-57A3-4918-A322-2DE7CBF66FF2}" dt="2021-01-26T00:19:27.571" v="679"/>
          <ac:inkMkLst>
            <pc:docMk/>
            <pc:sldMk cId="679331954" sldId="411"/>
            <ac:inkMk id="19" creationId="{579EAC5D-6B9E-4D6B-B8D5-72C56481551C}"/>
          </ac:inkMkLst>
        </pc:inkChg>
        <pc:inkChg chg="add mod">
          <ac:chgData name="Mélanie Martin" userId="f46d1f02-199b-4e03-937f-601ad400f466" providerId="ADAL" clId="{D98A670A-57A3-4918-A322-2DE7CBF66FF2}" dt="2021-01-26T00:19:27.571" v="679"/>
          <ac:inkMkLst>
            <pc:docMk/>
            <pc:sldMk cId="679331954" sldId="411"/>
            <ac:inkMk id="20" creationId="{5CF1AC75-FDC3-46B5-A3B1-C6DDC0425454}"/>
          </ac:inkMkLst>
        </pc:inkChg>
        <pc:inkChg chg="add">
          <ac:chgData name="Mélanie Martin" userId="f46d1f02-199b-4e03-937f-601ad400f466" providerId="ADAL" clId="{D98A670A-57A3-4918-A322-2DE7CBF66FF2}" dt="2021-01-26T00:19:34.251" v="680" actId="9405"/>
          <ac:inkMkLst>
            <pc:docMk/>
            <pc:sldMk cId="679331954" sldId="411"/>
            <ac:inkMk id="22" creationId="{9EC867C0-9780-46A1-8C76-5941BD3C1964}"/>
          </ac:inkMkLst>
        </pc:inkChg>
      </pc:sldChg>
      <pc:sldChg chg="add del">
        <pc:chgData name="Mélanie Martin" userId="f46d1f02-199b-4e03-937f-601ad400f466" providerId="ADAL" clId="{D98A670A-57A3-4918-A322-2DE7CBF66FF2}" dt="2021-01-26T00:29:30.845" v="764" actId="2696"/>
        <pc:sldMkLst>
          <pc:docMk/>
          <pc:sldMk cId="1923543554" sldId="412"/>
        </pc:sldMkLst>
      </pc:sldChg>
      <pc:sldChg chg="add">
        <pc:chgData name="Mélanie Martin" userId="f46d1f02-199b-4e03-937f-601ad400f466" providerId="ADAL" clId="{D98A670A-57A3-4918-A322-2DE7CBF66FF2}" dt="2021-01-26T00:29:17.451" v="761"/>
        <pc:sldMkLst>
          <pc:docMk/>
          <pc:sldMk cId="2962666393" sldId="413"/>
        </pc:sldMkLst>
      </pc:sldChg>
      <pc:sldChg chg="addSp delSp modSp add ord">
        <pc:chgData name="Mélanie Martin" userId="f46d1f02-199b-4e03-937f-601ad400f466" providerId="ADAL" clId="{D98A670A-57A3-4918-A322-2DE7CBF66FF2}" dt="2021-01-26T00:31:58.609" v="788" actId="14100"/>
        <pc:sldMkLst>
          <pc:docMk/>
          <pc:sldMk cId="4258949582" sldId="414"/>
        </pc:sldMkLst>
        <pc:spChg chg="mod">
          <ac:chgData name="Mélanie Martin" userId="f46d1f02-199b-4e03-937f-601ad400f466" providerId="ADAL" clId="{D98A670A-57A3-4918-A322-2DE7CBF66FF2}" dt="2021-01-26T00:29:55.906" v="768" actId="5793"/>
          <ac:spMkLst>
            <pc:docMk/>
            <pc:sldMk cId="4258949582" sldId="414"/>
            <ac:spMk id="4" creationId="{00000000-0000-0000-0000-000000000000}"/>
          </ac:spMkLst>
        </pc:spChg>
        <pc:picChg chg="add del mod">
          <ac:chgData name="Mélanie Martin" userId="f46d1f02-199b-4e03-937f-601ad400f466" providerId="ADAL" clId="{D98A670A-57A3-4918-A322-2DE7CBF66FF2}" dt="2021-01-26T00:31:20.489" v="778" actId="478"/>
          <ac:picMkLst>
            <pc:docMk/>
            <pc:sldMk cId="4258949582" sldId="414"/>
            <ac:picMk id="2" creationId="{A625190C-AA45-458B-9D20-59B71D41C80E}"/>
          </ac:picMkLst>
        </pc:picChg>
        <pc:picChg chg="add mod">
          <ac:chgData name="Mélanie Martin" userId="f46d1f02-199b-4e03-937f-601ad400f466" providerId="ADAL" clId="{D98A670A-57A3-4918-A322-2DE7CBF66FF2}" dt="2021-01-26T00:31:58.609" v="788" actId="14100"/>
          <ac:picMkLst>
            <pc:docMk/>
            <pc:sldMk cId="4258949582" sldId="414"/>
            <ac:picMk id="6" creationId="{FAD430D8-9B4A-4FAB-9D21-823475837EA0}"/>
          </ac:picMkLst>
        </pc:picChg>
      </pc:sldChg>
      <pc:sldChg chg="addSp delSp modSp add">
        <pc:chgData name="Mélanie Martin" userId="f46d1f02-199b-4e03-937f-601ad400f466" providerId="ADAL" clId="{D98A670A-57A3-4918-A322-2DE7CBF66FF2}" dt="2021-01-26T00:37:48.062" v="832" actId="313"/>
        <pc:sldMkLst>
          <pc:docMk/>
          <pc:sldMk cId="3875083467" sldId="415"/>
        </pc:sldMkLst>
        <pc:spChg chg="add del">
          <ac:chgData name="Mélanie Martin" userId="f46d1f02-199b-4e03-937f-601ad400f466" providerId="ADAL" clId="{D98A670A-57A3-4918-A322-2DE7CBF66FF2}" dt="2021-01-26T00:35:05.516" v="802"/>
          <ac:spMkLst>
            <pc:docMk/>
            <pc:sldMk cId="3875083467" sldId="415"/>
            <ac:spMk id="2" creationId="{0EDA9A3F-62D3-458E-A8D1-B85A8A95D89F}"/>
          </ac:spMkLst>
        </pc:spChg>
        <pc:spChg chg="mod">
          <ac:chgData name="Mélanie Martin" userId="f46d1f02-199b-4e03-937f-601ad400f466" providerId="ADAL" clId="{D98A670A-57A3-4918-A322-2DE7CBF66FF2}" dt="2021-01-26T00:35:00.897" v="800" actId="14100"/>
          <ac:spMkLst>
            <pc:docMk/>
            <pc:sldMk cId="3875083467" sldId="415"/>
            <ac:spMk id="3" creationId="{00000000-0000-0000-0000-000000000000}"/>
          </ac:spMkLst>
        </pc:spChg>
        <pc:spChg chg="mod">
          <ac:chgData name="Mélanie Martin" userId="f46d1f02-199b-4e03-937f-601ad400f466" providerId="ADAL" clId="{D98A670A-57A3-4918-A322-2DE7CBF66FF2}" dt="2021-01-26T00:33:20.036" v="792" actId="5793"/>
          <ac:spMkLst>
            <pc:docMk/>
            <pc:sldMk cId="3875083467" sldId="415"/>
            <ac:spMk id="4" creationId="{00000000-0000-0000-0000-000000000000}"/>
          </ac:spMkLst>
        </pc:spChg>
        <pc:spChg chg="add mod">
          <ac:chgData name="Mélanie Martin" userId="f46d1f02-199b-4e03-937f-601ad400f466" providerId="ADAL" clId="{D98A670A-57A3-4918-A322-2DE7CBF66FF2}" dt="2021-01-26T00:37:48.062" v="832" actId="313"/>
          <ac:spMkLst>
            <pc:docMk/>
            <pc:sldMk cId="3875083467" sldId="415"/>
            <ac:spMk id="6" creationId="{8A86A74C-1B1F-4BFA-8AAE-C425B0376F76}"/>
          </ac:spMkLst>
        </pc:spChg>
      </pc:sldChg>
      <pc:sldChg chg="add">
        <pc:chgData name="Mélanie Martin" userId="f46d1f02-199b-4e03-937f-601ad400f466" providerId="ADAL" clId="{D98A670A-57A3-4918-A322-2DE7CBF66FF2}" dt="2021-01-26T00:33:32.026" v="793"/>
        <pc:sldMkLst>
          <pc:docMk/>
          <pc:sldMk cId="3777762132" sldId="416"/>
        </pc:sldMkLst>
      </pc:sldChg>
      <pc:sldChg chg="add del ord">
        <pc:chgData name="Mélanie Martin" userId="f46d1f02-199b-4e03-937f-601ad400f466" providerId="ADAL" clId="{D98A670A-57A3-4918-A322-2DE7CBF66FF2}" dt="2021-01-26T00:40:34.602" v="834" actId="2696"/>
        <pc:sldMkLst>
          <pc:docMk/>
          <pc:sldMk cId="2675260710" sldId="417"/>
        </pc:sldMkLst>
      </pc:sldChg>
      <pc:sldChg chg="addSp delSp modSp add">
        <pc:chgData name="Mélanie Martin" userId="f46d1f02-199b-4e03-937f-601ad400f466" providerId="ADAL" clId="{D98A670A-57A3-4918-A322-2DE7CBF66FF2}" dt="2021-01-26T00:43:33.029" v="863" actId="1076"/>
        <pc:sldMkLst>
          <pc:docMk/>
          <pc:sldMk cId="3463704840" sldId="417"/>
        </pc:sldMkLst>
        <pc:spChg chg="mod">
          <ac:chgData name="Mélanie Martin" userId="f46d1f02-199b-4e03-937f-601ad400f466" providerId="ADAL" clId="{D98A670A-57A3-4918-A322-2DE7CBF66FF2}" dt="2021-01-26T00:42:10" v="858" actId="1076"/>
          <ac:spMkLst>
            <pc:docMk/>
            <pc:sldMk cId="3463704840" sldId="417"/>
            <ac:spMk id="4" creationId="{00000000-0000-0000-0000-000000000000}"/>
          </ac:spMkLst>
        </pc:spChg>
        <pc:spChg chg="add mod">
          <ac:chgData name="Mélanie Martin" userId="f46d1f02-199b-4e03-937f-601ad400f466" providerId="ADAL" clId="{D98A670A-57A3-4918-A322-2DE7CBF66FF2}" dt="2021-01-26T00:42:15.887" v="859" actId="1076"/>
          <ac:spMkLst>
            <pc:docMk/>
            <pc:sldMk cId="3463704840" sldId="417"/>
            <ac:spMk id="6" creationId="{C7E8D1A0-57D1-46CA-8B72-7C47DF73CCED}"/>
          </ac:spMkLst>
        </pc:spChg>
        <pc:picChg chg="add del mod">
          <ac:chgData name="Mélanie Martin" userId="f46d1f02-199b-4e03-937f-601ad400f466" providerId="ADAL" clId="{D98A670A-57A3-4918-A322-2DE7CBF66FF2}" dt="2021-01-26T00:41:34.306" v="850"/>
          <ac:picMkLst>
            <pc:docMk/>
            <pc:sldMk cId="3463704840" sldId="417"/>
            <ac:picMk id="2" creationId="{856641FF-E934-436E-ADA4-D2A460D4B5CC}"/>
          </ac:picMkLst>
        </pc:picChg>
        <pc:picChg chg="add mod">
          <ac:chgData name="Mélanie Martin" userId="f46d1f02-199b-4e03-937f-601ad400f466" providerId="ADAL" clId="{D98A670A-57A3-4918-A322-2DE7CBF66FF2}" dt="2021-01-26T00:43:33.029" v="863" actId="1076"/>
          <ac:picMkLst>
            <pc:docMk/>
            <pc:sldMk cId="3463704840" sldId="417"/>
            <ac:picMk id="7" creationId="{4D5F0B4F-0F2C-48FD-BC53-40AED29CB5FE}"/>
          </ac:picMkLst>
        </pc:picChg>
      </pc:sldChg>
    </pc:docChg>
  </pc:docChgLst>
  <pc:docChgLst>
    <pc:chgData name="Mélanie Martin" userId="f46d1f02-199b-4e03-937f-601ad400f466" providerId="ADAL" clId="{15D6FD93-2A59-42F6-ACBA-FAF006088401}"/>
    <pc:docChg chg="custSel addSld delSld modSld">
      <pc:chgData name="Mélanie Martin" userId="f46d1f02-199b-4e03-937f-601ad400f466" providerId="ADAL" clId="{15D6FD93-2A59-42F6-ACBA-FAF006088401}" dt="2021-01-07T18:51:11.828" v="1080" actId="403"/>
      <pc:docMkLst>
        <pc:docMk/>
      </pc:docMkLst>
      <pc:sldChg chg="modSp">
        <pc:chgData name="Mélanie Martin" userId="f46d1f02-199b-4e03-937f-601ad400f466" providerId="ADAL" clId="{15D6FD93-2A59-42F6-ACBA-FAF006088401}" dt="2021-01-07T18:41:58.901" v="394" actId="20577"/>
        <pc:sldMkLst>
          <pc:docMk/>
          <pc:sldMk cId="1419882402" sldId="323"/>
        </pc:sldMkLst>
        <pc:spChg chg="mod">
          <ac:chgData name="Mélanie Martin" userId="f46d1f02-199b-4e03-937f-601ad400f466" providerId="ADAL" clId="{15D6FD93-2A59-42F6-ACBA-FAF006088401}" dt="2021-01-07T18:41:58.901" v="394" actId="20577"/>
          <ac:spMkLst>
            <pc:docMk/>
            <pc:sldMk cId="1419882402" sldId="323"/>
            <ac:spMk id="10" creationId="{00000000-0000-0000-0000-000000000000}"/>
          </ac:spMkLst>
        </pc:spChg>
      </pc:sldChg>
      <pc:sldChg chg="modSp add del">
        <pc:chgData name="Mélanie Martin" userId="f46d1f02-199b-4e03-937f-601ad400f466" providerId="ADAL" clId="{15D6FD93-2A59-42F6-ACBA-FAF006088401}" dt="2021-01-07T18:38:27.237" v="233" actId="2696"/>
        <pc:sldMkLst>
          <pc:docMk/>
          <pc:sldMk cId="3984438746" sldId="390"/>
        </pc:sldMkLst>
        <pc:spChg chg="mod">
          <ac:chgData name="Mélanie Martin" userId="f46d1f02-199b-4e03-937f-601ad400f466" providerId="ADAL" clId="{15D6FD93-2A59-42F6-ACBA-FAF006088401}" dt="2021-01-07T18:21:45.581" v="170" actId="1076"/>
          <ac:spMkLst>
            <pc:docMk/>
            <pc:sldMk cId="3984438746" sldId="390"/>
            <ac:spMk id="2" creationId="{95320200-24F7-4843-9212-CDF553BCCD22}"/>
          </ac:spMkLst>
        </pc:spChg>
        <pc:spChg chg="mod">
          <ac:chgData name="Mélanie Martin" userId="f46d1f02-199b-4e03-937f-601ad400f466" providerId="ADAL" clId="{15D6FD93-2A59-42F6-ACBA-FAF006088401}" dt="2021-01-07T18:21:33.697" v="157" actId="20577"/>
          <ac:spMkLst>
            <pc:docMk/>
            <pc:sldMk cId="3984438746" sldId="390"/>
            <ac:spMk id="3" creationId="{6B28DAF0-10B4-4828-BFB8-8B36CCEB2CD1}"/>
          </ac:spMkLst>
        </pc:spChg>
      </pc:sldChg>
      <pc:sldChg chg="modSp add">
        <pc:chgData name="Mélanie Martin" userId="f46d1f02-199b-4e03-937f-601ad400f466" providerId="ADAL" clId="{15D6FD93-2A59-42F6-ACBA-FAF006088401}" dt="2021-01-07T18:22:18.743" v="179" actId="20577"/>
        <pc:sldMkLst>
          <pc:docMk/>
          <pc:sldMk cId="2680432917" sldId="391"/>
        </pc:sldMkLst>
        <pc:spChg chg="mod">
          <ac:chgData name="Mélanie Martin" userId="f46d1f02-199b-4e03-937f-601ad400f466" providerId="ADAL" clId="{15D6FD93-2A59-42F6-ACBA-FAF006088401}" dt="2021-01-07T18:22:18.743" v="179" actId="20577"/>
          <ac:spMkLst>
            <pc:docMk/>
            <pc:sldMk cId="2680432917" sldId="391"/>
            <ac:spMk id="2" creationId="{D5911EC3-2CCD-4CF2-8184-0AA7187904D0}"/>
          </ac:spMkLst>
        </pc:spChg>
        <pc:spChg chg="mod">
          <ac:chgData name="Mélanie Martin" userId="f46d1f02-199b-4e03-937f-601ad400f466" providerId="ADAL" clId="{15D6FD93-2A59-42F6-ACBA-FAF006088401}" dt="2021-01-07T18:22:13.813" v="178" actId="404"/>
          <ac:spMkLst>
            <pc:docMk/>
            <pc:sldMk cId="2680432917" sldId="391"/>
            <ac:spMk id="3" creationId="{E96C2EC6-A134-4E3D-B756-4B0A4869CD1C}"/>
          </ac:spMkLst>
        </pc:spChg>
      </pc:sldChg>
      <pc:sldChg chg="modSp add">
        <pc:chgData name="Mélanie Martin" userId="f46d1f02-199b-4e03-937f-601ad400f466" providerId="ADAL" clId="{15D6FD93-2A59-42F6-ACBA-FAF006088401}" dt="2021-01-07T18:39:13.519" v="316" actId="20577"/>
        <pc:sldMkLst>
          <pc:docMk/>
          <pc:sldMk cId="3299127080" sldId="392"/>
        </pc:sldMkLst>
        <pc:spChg chg="mod">
          <ac:chgData name="Mélanie Martin" userId="f46d1f02-199b-4e03-937f-601ad400f466" providerId="ADAL" clId="{15D6FD93-2A59-42F6-ACBA-FAF006088401}" dt="2021-01-07T18:38:37.961" v="234"/>
          <ac:spMkLst>
            <pc:docMk/>
            <pc:sldMk cId="3299127080" sldId="392"/>
            <ac:spMk id="2" creationId="{39AB0F9B-67D6-496B-AF13-6D26668B4C35}"/>
          </ac:spMkLst>
        </pc:spChg>
        <pc:spChg chg="mod">
          <ac:chgData name="Mélanie Martin" userId="f46d1f02-199b-4e03-937f-601ad400f466" providerId="ADAL" clId="{15D6FD93-2A59-42F6-ACBA-FAF006088401}" dt="2021-01-07T18:39:13.519" v="316" actId="20577"/>
          <ac:spMkLst>
            <pc:docMk/>
            <pc:sldMk cId="3299127080" sldId="392"/>
            <ac:spMk id="3" creationId="{F4ADC256-1A94-4E16-96A7-A31A7A8C4114}"/>
          </ac:spMkLst>
        </pc:spChg>
      </pc:sldChg>
      <pc:sldChg chg="modSp add">
        <pc:chgData name="Mélanie Martin" userId="f46d1f02-199b-4e03-937f-601ad400f466" providerId="ADAL" clId="{15D6FD93-2A59-42F6-ACBA-FAF006088401}" dt="2021-01-07T18:49:32.608" v="961" actId="20577"/>
        <pc:sldMkLst>
          <pc:docMk/>
          <pc:sldMk cId="2804348366" sldId="393"/>
        </pc:sldMkLst>
        <pc:spChg chg="mod">
          <ac:chgData name="Mélanie Martin" userId="f46d1f02-199b-4e03-937f-601ad400f466" providerId="ADAL" clId="{15D6FD93-2A59-42F6-ACBA-FAF006088401}" dt="2021-01-07T18:49:00.767" v="936" actId="403"/>
          <ac:spMkLst>
            <pc:docMk/>
            <pc:sldMk cId="2804348366" sldId="393"/>
            <ac:spMk id="2" creationId="{2C58D828-E8A8-4070-8774-D78B334655A1}"/>
          </ac:spMkLst>
        </pc:spChg>
        <pc:spChg chg="mod">
          <ac:chgData name="Mélanie Martin" userId="f46d1f02-199b-4e03-937f-601ad400f466" providerId="ADAL" clId="{15D6FD93-2A59-42F6-ACBA-FAF006088401}" dt="2021-01-07T18:49:32.608" v="961" actId="20577"/>
          <ac:spMkLst>
            <pc:docMk/>
            <pc:sldMk cId="2804348366" sldId="393"/>
            <ac:spMk id="3" creationId="{2ED67FC7-E740-4052-AC36-1A7F40A4D2BE}"/>
          </ac:spMkLst>
        </pc:spChg>
      </pc:sldChg>
      <pc:sldChg chg="modSp add">
        <pc:chgData name="Mélanie Martin" userId="f46d1f02-199b-4e03-937f-601ad400f466" providerId="ADAL" clId="{15D6FD93-2A59-42F6-ACBA-FAF006088401}" dt="2021-01-07T18:51:11.828" v="1080" actId="403"/>
        <pc:sldMkLst>
          <pc:docMk/>
          <pc:sldMk cId="368322477" sldId="394"/>
        </pc:sldMkLst>
        <pc:spChg chg="mod">
          <ac:chgData name="Mélanie Martin" userId="f46d1f02-199b-4e03-937f-601ad400f466" providerId="ADAL" clId="{15D6FD93-2A59-42F6-ACBA-FAF006088401}" dt="2021-01-07T18:50:12.502" v="1006" actId="20577"/>
          <ac:spMkLst>
            <pc:docMk/>
            <pc:sldMk cId="368322477" sldId="394"/>
            <ac:spMk id="2" creationId="{0DBEA84B-C890-43AF-94FB-E854FE0D197A}"/>
          </ac:spMkLst>
        </pc:spChg>
        <pc:spChg chg="mod">
          <ac:chgData name="Mélanie Martin" userId="f46d1f02-199b-4e03-937f-601ad400f466" providerId="ADAL" clId="{15D6FD93-2A59-42F6-ACBA-FAF006088401}" dt="2021-01-07T18:51:11.828" v="1080" actId="403"/>
          <ac:spMkLst>
            <pc:docMk/>
            <pc:sldMk cId="368322477" sldId="394"/>
            <ac:spMk id="3" creationId="{8FBDD820-AEAF-49C0-AFA2-1FDDD6BAB52D}"/>
          </ac:spMkLst>
        </pc:spChg>
      </pc:sldChg>
    </pc:docChg>
  </pc:docChgLst>
  <pc:docChgLst>
    <pc:chgData name="Mélanie Martin" userId="S::mmartin@collegeblondin.qc.ca::f46d1f02-199b-4e03-937f-601ad400f466" providerId="AD" clId="Web-{2A210B45-A5DD-4B18-BF49-716AB03CEDC3}"/>
    <pc:docChg chg="delSld modSld">
      <pc:chgData name="Mélanie Martin" userId="S::mmartin@collegeblondin.qc.ca::f46d1f02-199b-4e03-937f-601ad400f466" providerId="AD" clId="Web-{2A210B45-A5DD-4B18-BF49-716AB03CEDC3}" dt="2021-01-07T18:19:06.672" v="107" actId="20577"/>
      <pc:docMkLst>
        <pc:docMk/>
      </pc:docMkLst>
      <pc:sldChg chg="modSp">
        <pc:chgData name="Mélanie Martin" userId="S::mmartin@collegeblondin.qc.ca::f46d1f02-199b-4e03-937f-601ad400f466" providerId="AD" clId="Web-{2A210B45-A5DD-4B18-BF49-716AB03CEDC3}" dt="2021-01-07T18:08:41.668" v="43" actId="20577"/>
        <pc:sldMkLst>
          <pc:docMk/>
          <pc:sldMk cId="1419882402" sldId="323"/>
        </pc:sldMkLst>
        <pc:spChg chg="mod">
          <ac:chgData name="Mélanie Martin" userId="S::mmartin@collegeblondin.qc.ca::f46d1f02-199b-4e03-937f-601ad400f466" providerId="AD" clId="Web-{2A210B45-A5DD-4B18-BF49-716AB03CEDC3}" dt="2021-01-07T18:08:41.668" v="43" actId="20577"/>
          <ac:spMkLst>
            <pc:docMk/>
            <pc:sldMk cId="1419882402" sldId="323"/>
            <ac:spMk id="10" creationId="{00000000-0000-0000-0000-000000000000}"/>
          </ac:spMkLst>
        </pc:spChg>
      </pc:sldChg>
      <pc:sldChg chg="modSp">
        <pc:chgData name="Mélanie Martin" userId="S::mmartin@collegeblondin.qc.ca::f46d1f02-199b-4e03-937f-601ad400f466" providerId="AD" clId="Web-{2A210B45-A5DD-4B18-BF49-716AB03CEDC3}" dt="2021-01-07T18:09:57.559" v="49" actId="20577"/>
        <pc:sldMkLst>
          <pc:docMk/>
          <pc:sldMk cId="1960706194" sldId="325"/>
        </pc:sldMkLst>
        <pc:spChg chg="mod">
          <ac:chgData name="Mélanie Martin" userId="S::mmartin@collegeblondin.qc.ca::f46d1f02-199b-4e03-937f-601ad400f466" providerId="AD" clId="Web-{2A210B45-A5DD-4B18-BF49-716AB03CEDC3}" dt="2021-01-07T18:09:57.559" v="49" actId="20577"/>
          <ac:spMkLst>
            <pc:docMk/>
            <pc:sldMk cId="1960706194" sldId="325"/>
            <ac:spMk id="3" creationId="{00000000-0000-0000-0000-000000000000}"/>
          </ac:spMkLst>
        </pc:spChg>
      </pc:sldChg>
      <pc:sldChg chg="modSp">
        <pc:chgData name="Mélanie Martin" userId="S::mmartin@collegeblondin.qc.ca::f46d1f02-199b-4e03-937f-601ad400f466" providerId="AD" clId="Web-{2A210B45-A5DD-4B18-BF49-716AB03CEDC3}" dt="2021-01-07T18:10:44.185" v="61" actId="20577"/>
        <pc:sldMkLst>
          <pc:docMk/>
          <pc:sldMk cId="754493363" sldId="330"/>
        </pc:sldMkLst>
        <pc:spChg chg="mod">
          <ac:chgData name="Mélanie Martin" userId="S::mmartin@collegeblondin.qc.ca::f46d1f02-199b-4e03-937f-601ad400f466" providerId="AD" clId="Web-{2A210B45-A5DD-4B18-BF49-716AB03CEDC3}" dt="2021-01-07T18:10:44.185" v="61" actId="20577"/>
          <ac:spMkLst>
            <pc:docMk/>
            <pc:sldMk cId="754493363" sldId="330"/>
            <ac:spMk id="10" creationId="{00000000-0000-0000-0000-000000000000}"/>
          </ac:spMkLst>
        </pc:spChg>
      </pc:sldChg>
      <pc:sldChg chg="modSp">
        <pc:chgData name="Mélanie Martin" userId="S::mmartin@collegeblondin.qc.ca::f46d1f02-199b-4e03-937f-601ad400f466" providerId="AD" clId="Web-{2A210B45-A5DD-4B18-BF49-716AB03CEDC3}" dt="2021-01-07T18:11:17.638" v="96" actId="20577"/>
        <pc:sldMkLst>
          <pc:docMk/>
          <pc:sldMk cId="356150976" sldId="332"/>
        </pc:sldMkLst>
        <pc:spChg chg="mod">
          <ac:chgData name="Mélanie Martin" userId="S::mmartin@collegeblondin.qc.ca::f46d1f02-199b-4e03-937f-601ad400f466" providerId="AD" clId="Web-{2A210B45-A5DD-4B18-BF49-716AB03CEDC3}" dt="2021-01-07T18:11:17.638" v="96" actId="20577"/>
          <ac:spMkLst>
            <pc:docMk/>
            <pc:sldMk cId="356150976" sldId="332"/>
            <ac:spMk id="10" creationId="{00000000-0000-0000-0000-000000000000}"/>
          </ac:spMkLst>
        </pc:spChg>
      </pc:sldChg>
      <pc:sldChg chg="addSp">
        <pc:chgData name="Mélanie Martin" userId="S::mmartin@collegeblondin.qc.ca::f46d1f02-199b-4e03-937f-601ad400f466" providerId="AD" clId="Web-{2A210B45-A5DD-4B18-BF49-716AB03CEDC3}" dt="2021-01-07T18:17:02.234" v="98"/>
        <pc:sldMkLst>
          <pc:docMk/>
          <pc:sldMk cId="2383839635" sldId="358"/>
        </pc:sldMkLst>
        <pc:inkChg chg="add">
          <ac:chgData name="Mélanie Martin" userId="S::mmartin@collegeblondin.qc.ca::f46d1f02-199b-4e03-937f-601ad400f466" providerId="AD" clId="Web-{2A210B45-A5DD-4B18-BF49-716AB03CEDC3}" dt="2021-01-07T18:17:02.234" v="98"/>
          <ac:inkMkLst>
            <pc:docMk/>
            <pc:sldMk cId="2383839635" sldId="358"/>
            <ac:inkMk id="4" creationId="{5816045B-AD41-4401-BEA6-4BDCCD97610A}"/>
          </ac:inkMkLst>
        </pc:inkChg>
      </pc:sldChg>
      <pc:sldChg chg="modSp">
        <pc:chgData name="Mélanie Martin" userId="S::mmartin@collegeblondin.qc.ca::f46d1f02-199b-4e03-937f-601ad400f466" providerId="AD" clId="Web-{2A210B45-A5DD-4B18-BF49-716AB03CEDC3}" dt="2021-01-07T18:18:05.126" v="100" actId="20577"/>
        <pc:sldMkLst>
          <pc:docMk/>
          <pc:sldMk cId="3418184447" sldId="386"/>
        </pc:sldMkLst>
        <pc:spChg chg="mod">
          <ac:chgData name="Mélanie Martin" userId="S::mmartin@collegeblondin.qc.ca::f46d1f02-199b-4e03-937f-601ad400f466" providerId="AD" clId="Web-{2A210B45-A5DD-4B18-BF49-716AB03CEDC3}" dt="2021-01-07T18:18:05.126" v="100" actId="20577"/>
          <ac:spMkLst>
            <pc:docMk/>
            <pc:sldMk cId="3418184447" sldId="386"/>
            <ac:spMk id="4" creationId="{00000000-0000-0000-0000-000000000000}"/>
          </ac:spMkLst>
        </pc:spChg>
      </pc:sldChg>
      <pc:sldChg chg="modSp">
        <pc:chgData name="Mélanie Martin" userId="S::mmartin@collegeblondin.qc.ca::f46d1f02-199b-4e03-937f-601ad400f466" providerId="AD" clId="Web-{2A210B45-A5DD-4B18-BF49-716AB03CEDC3}" dt="2021-01-07T18:18:21.735" v="105" actId="20577"/>
        <pc:sldMkLst>
          <pc:docMk/>
          <pc:sldMk cId="3438691349" sldId="388"/>
        </pc:sldMkLst>
        <pc:spChg chg="mod">
          <ac:chgData name="Mélanie Martin" userId="S::mmartin@collegeblondin.qc.ca::f46d1f02-199b-4e03-937f-601ad400f466" providerId="AD" clId="Web-{2A210B45-A5DD-4B18-BF49-716AB03CEDC3}" dt="2021-01-07T18:18:21.735" v="105" actId="20577"/>
          <ac:spMkLst>
            <pc:docMk/>
            <pc:sldMk cId="3438691349" sldId="388"/>
            <ac:spMk id="4" creationId="{00000000-0000-0000-0000-000000000000}"/>
          </ac:spMkLst>
        </pc:spChg>
      </pc:sldChg>
      <pc:sldChg chg="modSp">
        <pc:chgData name="Mélanie Martin" userId="S::mmartin@collegeblondin.qc.ca::f46d1f02-199b-4e03-937f-601ad400f466" providerId="AD" clId="Web-{2A210B45-A5DD-4B18-BF49-716AB03CEDC3}" dt="2021-01-07T18:18:12.375" v="102" actId="20577"/>
        <pc:sldMkLst>
          <pc:docMk/>
          <pc:sldMk cId="3951016706" sldId="389"/>
        </pc:sldMkLst>
        <pc:spChg chg="mod">
          <ac:chgData name="Mélanie Martin" userId="S::mmartin@collegeblondin.qc.ca::f46d1f02-199b-4e03-937f-601ad400f466" providerId="AD" clId="Web-{2A210B45-A5DD-4B18-BF49-716AB03CEDC3}" dt="2021-01-07T18:18:12.375" v="102" actId="20577"/>
          <ac:spMkLst>
            <pc:docMk/>
            <pc:sldMk cId="3951016706" sldId="389"/>
            <ac:spMk id="4" creationId="{00000000-0000-0000-0000-000000000000}"/>
          </ac:spMkLst>
        </pc:spChg>
      </pc:sldChg>
      <pc:sldChg chg="del">
        <pc:chgData name="Mélanie Martin" userId="S::mmartin@collegeblondin.qc.ca::f46d1f02-199b-4e03-937f-601ad400f466" providerId="AD" clId="Web-{2A210B45-A5DD-4B18-BF49-716AB03CEDC3}" dt="2021-01-07T18:08:53.106" v="46"/>
        <pc:sldMkLst>
          <pc:docMk/>
          <pc:sldMk cId="826735780" sldId="390"/>
        </pc:sldMkLst>
      </pc:sldChg>
      <pc:sldChg chg="del">
        <pc:chgData name="Mélanie Martin" userId="S::mmartin@collegeblondin.qc.ca::f46d1f02-199b-4e03-937f-601ad400f466" providerId="AD" clId="Web-{2A210B45-A5DD-4B18-BF49-716AB03CEDC3}" dt="2021-01-07T18:08:11.074" v="0"/>
        <pc:sldMkLst>
          <pc:docMk/>
          <pc:sldMk cId="544834827" sldId="391"/>
        </pc:sldMkLst>
      </pc:sldChg>
      <pc:sldChg chg="del">
        <pc:chgData name="Mélanie Martin" userId="S::mmartin@collegeblondin.qc.ca::f46d1f02-199b-4e03-937f-601ad400f466" providerId="AD" clId="Web-{2A210B45-A5DD-4B18-BF49-716AB03CEDC3}" dt="2021-01-07T18:08:17.387" v="1"/>
        <pc:sldMkLst>
          <pc:docMk/>
          <pc:sldMk cId="118229031" sldId="392"/>
        </pc:sldMkLst>
      </pc:sldChg>
      <pc:sldChg chg="del">
        <pc:chgData name="Mélanie Martin" userId="S::mmartin@collegeblondin.qc.ca::f46d1f02-199b-4e03-937f-601ad400f466" providerId="AD" clId="Web-{2A210B45-A5DD-4B18-BF49-716AB03CEDC3}" dt="2021-01-07T18:08:17.418" v="2"/>
        <pc:sldMkLst>
          <pc:docMk/>
          <pc:sldMk cId="682760328" sldId="393"/>
        </pc:sldMkLst>
      </pc:sldChg>
      <pc:sldChg chg="del">
        <pc:chgData name="Mélanie Martin" userId="S::mmartin@collegeblondin.qc.ca::f46d1f02-199b-4e03-937f-601ad400f466" providerId="AD" clId="Web-{2A210B45-A5DD-4B18-BF49-716AB03CEDC3}" dt="2021-01-07T18:08:17.434" v="3"/>
        <pc:sldMkLst>
          <pc:docMk/>
          <pc:sldMk cId="961853144" sldId="394"/>
        </pc:sldMkLst>
      </pc:sldChg>
      <pc:sldChg chg="del">
        <pc:chgData name="Mélanie Martin" userId="S::mmartin@collegeblondin.qc.ca::f46d1f02-199b-4e03-937f-601ad400f466" providerId="AD" clId="Web-{2A210B45-A5DD-4B18-BF49-716AB03CEDC3}" dt="2021-01-07T18:08:18.809" v="4"/>
        <pc:sldMkLst>
          <pc:docMk/>
          <pc:sldMk cId="2878388167" sldId="395"/>
        </pc:sldMkLst>
      </pc:sldChg>
    </pc:docChg>
  </pc:docChgLst>
  <pc:docChgLst>
    <pc:chgData name="Mélanie Martin" userId="S::mmartin@collegeblondin.qc.ca::f46d1f02-199b-4e03-937f-601ad400f466" providerId="AD" clId="Web-{AC0B0FD9-9EC0-47CF-962A-745857D5DA76}"/>
    <pc:docChg chg="delSld modSld sldOrd">
      <pc:chgData name="Mélanie Martin" userId="S::mmartin@collegeblondin.qc.ca::f46d1f02-199b-4e03-937f-601ad400f466" providerId="AD" clId="Web-{AC0B0FD9-9EC0-47CF-962A-745857D5DA76}" dt="2021-01-26T14:08:16.960" v="3" actId="14100"/>
      <pc:docMkLst>
        <pc:docMk/>
      </pc:docMkLst>
      <pc:sldChg chg="ord">
        <pc:chgData name="Mélanie Martin" userId="S::mmartin@collegeblondin.qc.ca::f46d1f02-199b-4e03-937f-601ad400f466" providerId="AD" clId="Web-{AC0B0FD9-9EC0-47CF-962A-745857D5DA76}" dt="2021-01-26T14:08:01.490" v="1"/>
        <pc:sldMkLst>
          <pc:docMk/>
          <pc:sldMk cId="7601265" sldId="409"/>
        </pc:sldMkLst>
      </pc:sldChg>
      <pc:sldChg chg="modSp">
        <pc:chgData name="Mélanie Martin" userId="S::mmartin@collegeblondin.qc.ca::f46d1f02-199b-4e03-937f-601ad400f466" providerId="AD" clId="Web-{AC0B0FD9-9EC0-47CF-962A-745857D5DA76}" dt="2021-01-26T14:08:16.960" v="3" actId="14100"/>
        <pc:sldMkLst>
          <pc:docMk/>
          <pc:sldMk cId="4258949582" sldId="414"/>
        </pc:sldMkLst>
        <pc:picChg chg="mod">
          <ac:chgData name="Mélanie Martin" userId="S::mmartin@collegeblondin.qc.ca::f46d1f02-199b-4e03-937f-601ad400f466" providerId="AD" clId="Web-{AC0B0FD9-9EC0-47CF-962A-745857D5DA76}" dt="2021-01-26T14:08:16.960" v="3" actId="14100"/>
          <ac:picMkLst>
            <pc:docMk/>
            <pc:sldMk cId="4258949582" sldId="414"/>
            <ac:picMk id="6" creationId="{FAD430D8-9B4A-4FAB-9D21-823475837EA0}"/>
          </ac:picMkLst>
        </pc:picChg>
      </pc:sldChg>
      <pc:sldChg chg="del">
        <pc:chgData name="Mélanie Martin" userId="S::mmartin@collegeblondin.qc.ca::f46d1f02-199b-4e03-937f-601ad400f466" providerId="AD" clId="Web-{AC0B0FD9-9EC0-47CF-962A-745857D5DA76}" dt="2021-01-26T14:01:10.394" v="0"/>
        <pc:sldMkLst>
          <pc:docMk/>
          <pc:sldMk cId="3777762132" sldId="416"/>
        </pc:sldMkLst>
      </pc:sldChg>
    </pc:docChg>
  </pc:docChgLst>
  <pc:docChgLst>
    <pc:chgData name="Mélanie Martin" userId="S::mmartin@collegeblondin.qc.ca::f46d1f02-199b-4e03-937f-601ad400f466" providerId="AD" clId="Web-{9E8049FF-ADEF-4FF4-B424-2414399AD648}"/>
    <pc:docChg chg="modSld">
      <pc:chgData name="Mélanie Martin" userId="S::mmartin@collegeblondin.qc.ca::f46d1f02-199b-4e03-937f-601ad400f466" providerId="AD" clId="Web-{9E8049FF-ADEF-4FF4-B424-2414399AD648}" dt="2021-01-25T23:48:32.160" v="13" actId="20577"/>
      <pc:docMkLst>
        <pc:docMk/>
      </pc:docMkLst>
      <pc:sldChg chg="modSp">
        <pc:chgData name="Mélanie Martin" userId="S::mmartin@collegeblondin.qc.ca::f46d1f02-199b-4e03-937f-601ad400f466" providerId="AD" clId="Web-{9E8049FF-ADEF-4FF4-B424-2414399AD648}" dt="2021-01-25T23:48:32.160" v="13" actId="20577"/>
        <pc:sldMkLst>
          <pc:docMk/>
          <pc:sldMk cId="4225442928" sldId="398"/>
        </pc:sldMkLst>
        <pc:spChg chg="mod">
          <ac:chgData name="Mélanie Martin" userId="S::mmartin@collegeblondin.qc.ca::f46d1f02-199b-4e03-937f-601ad400f466" providerId="AD" clId="Web-{9E8049FF-ADEF-4FF4-B424-2414399AD648}" dt="2021-01-25T23:48:32.160" v="13" actId="20577"/>
          <ac:spMkLst>
            <pc:docMk/>
            <pc:sldMk cId="4225442928" sldId="398"/>
            <ac:spMk id="1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EDA994-780F-400C-8EF2-2102F2C0E2A4}" type="doc">
      <dgm:prSet loTypeId="urn:microsoft.com/office/officeart/2005/8/layout/chart3" loCatId="cycle" qsTypeId="urn:microsoft.com/office/officeart/2005/8/quickstyle/simple1" qsCatId="simple" csTypeId="urn:microsoft.com/office/officeart/2005/8/colors/accent1_2" csCatId="accent1" phldr="1"/>
      <dgm:spPr/>
    </dgm:pt>
    <dgm:pt modelId="{276E78DA-C71F-4C7F-900F-B6CB5CA34DD5}">
      <dgm:prSet phldrT="[Texte]"/>
      <dgm:spPr>
        <a:solidFill>
          <a:srgbClr val="0070C0"/>
        </a:solidFill>
      </dgm:spPr>
      <dgm:t>
        <a:bodyPr/>
        <a:lstStyle/>
        <a:p>
          <a:r>
            <a:rPr lang="fr-CA" b="1"/>
            <a:t>Rapport</a:t>
          </a:r>
        </a:p>
      </dgm:t>
    </dgm:pt>
    <dgm:pt modelId="{E77A8165-00C6-4BCE-8BEE-43298778156E}" type="parTrans" cxnId="{A42B2C1C-9978-46A2-8A25-29D3585F99A3}">
      <dgm:prSet/>
      <dgm:spPr/>
      <dgm:t>
        <a:bodyPr/>
        <a:lstStyle/>
        <a:p>
          <a:endParaRPr lang="fr-CA"/>
        </a:p>
      </dgm:t>
    </dgm:pt>
    <dgm:pt modelId="{3AD9CE31-3DFA-4480-A0EC-35EE165362A5}" type="sibTrans" cxnId="{A42B2C1C-9978-46A2-8A25-29D3585F99A3}">
      <dgm:prSet/>
      <dgm:spPr/>
      <dgm:t>
        <a:bodyPr/>
        <a:lstStyle/>
        <a:p>
          <a:endParaRPr lang="fr-CA"/>
        </a:p>
      </dgm:t>
    </dgm:pt>
    <dgm:pt modelId="{46B6C1C5-B1F0-4B60-94C0-36279F02DA3E}">
      <dgm:prSet phldrT="[Texte]"/>
      <dgm:spPr>
        <a:solidFill>
          <a:schemeClr val="tx2"/>
        </a:solidFill>
      </dgm:spPr>
      <dgm:t>
        <a:bodyPr/>
        <a:lstStyle/>
        <a:p>
          <a:r>
            <a:rPr lang="fr-CA" b="1"/>
            <a:t>Journal de bord</a:t>
          </a:r>
        </a:p>
      </dgm:t>
    </dgm:pt>
    <dgm:pt modelId="{289C2169-1D08-491B-A384-135BBFB6623E}" type="parTrans" cxnId="{C44F63B4-FABE-4070-BD9F-536B87438C0B}">
      <dgm:prSet/>
      <dgm:spPr/>
      <dgm:t>
        <a:bodyPr/>
        <a:lstStyle/>
        <a:p>
          <a:endParaRPr lang="fr-CA"/>
        </a:p>
      </dgm:t>
    </dgm:pt>
    <dgm:pt modelId="{EB4A4F80-87E1-4941-A164-37F62D36CAAA}" type="sibTrans" cxnId="{C44F63B4-FABE-4070-BD9F-536B87438C0B}">
      <dgm:prSet/>
      <dgm:spPr/>
      <dgm:t>
        <a:bodyPr/>
        <a:lstStyle/>
        <a:p>
          <a:endParaRPr lang="fr-CA"/>
        </a:p>
      </dgm:t>
    </dgm:pt>
    <dgm:pt modelId="{E9071E57-6CDA-4C56-A45D-A598D32A1507}">
      <dgm:prSet phldrT="[Texte]"/>
      <dgm:spPr>
        <a:solidFill>
          <a:srgbClr val="119FDF"/>
        </a:solidFill>
      </dgm:spPr>
      <dgm:t>
        <a:bodyPr/>
        <a:lstStyle/>
        <a:p>
          <a:r>
            <a:rPr lang="fr-CA" b="1"/>
            <a:t>Produit ou résultat</a:t>
          </a:r>
        </a:p>
      </dgm:t>
    </dgm:pt>
    <dgm:pt modelId="{E76A09AD-4B7F-4CEB-A3C7-0294B7F3C2AE}" type="sibTrans" cxnId="{63062CDB-BEED-49D2-9BE3-0CC65A96E082}">
      <dgm:prSet/>
      <dgm:spPr/>
      <dgm:t>
        <a:bodyPr/>
        <a:lstStyle/>
        <a:p>
          <a:endParaRPr lang="fr-CA"/>
        </a:p>
      </dgm:t>
    </dgm:pt>
    <dgm:pt modelId="{2261BB48-0000-44E2-80A0-5DAEA8D12CF3}" type="parTrans" cxnId="{63062CDB-BEED-49D2-9BE3-0CC65A96E082}">
      <dgm:prSet/>
      <dgm:spPr/>
      <dgm:t>
        <a:bodyPr/>
        <a:lstStyle/>
        <a:p>
          <a:endParaRPr lang="fr-CA"/>
        </a:p>
      </dgm:t>
    </dgm:pt>
    <dgm:pt modelId="{413DA42E-D592-41DA-82BE-39750ABF8BF0}" type="pres">
      <dgm:prSet presAssocID="{D7EDA994-780F-400C-8EF2-2102F2C0E2A4}" presName="compositeShape" presStyleCnt="0">
        <dgm:presLayoutVars>
          <dgm:chMax val="7"/>
          <dgm:dir/>
          <dgm:resizeHandles val="exact"/>
        </dgm:presLayoutVars>
      </dgm:prSet>
      <dgm:spPr/>
    </dgm:pt>
    <dgm:pt modelId="{9FD8D966-CCC8-42D7-A4B2-6FEE6FD67F75}" type="pres">
      <dgm:prSet presAssocID="{D7EDA994-780F-400C-8EF2-2102F2C0E2A4}" presName="wedge1" presStyleLbl="node1" presStyleIdx="0" presStyleCnt="3" custLinFactNeighborX="70983" custLinFactNeighborY="13964"/>
      <dgm:spPr/>
    </dgm:pt>
    <dgm:pt modelId="{69F9413D-2803-4064-9811-B8FFF20E50A5}" type="pres">
      <dgm:prSet presAssocID="{D7EDA994-780F-400C-8EF2-2102F2C0E2A4}" presName="wedge1Tx" presStyleLbl="node1" presStyleIdx="0" presStyleCnt="3">
        <dgm:presLayoutVars>
          <dgm:chMax val="0"/>
          <dgm:chPref val="0"/>
          <dgm:bulletEnabled val="1"/>
        </dgm:presLayoutVars>
      </dgm:prSet>
      <dgm:spPr/>
    </dgm:pt>
    <dgm:pt modelId="{D7BF28AC-CC81-401B-8321-CF38F5274A82}" type="pres">
      <dgm:prSet presAssocID="{D7EDA994-780F-400C-8EF2-2102F2C0E2A4}" presName="wedge2" presStyleLbl="node1" presStyleIdx="1" presStyleCnt="3" custLinFactNeighborX="76417" custLinFactNeighborY="10987"/>
      <dgm:spPr/>
    </dgm:pt>
    <dgm:pt modelId="{DB95982D-C349-487D-B1E2-9DB08039E432}" type="pres">
      <dgm:prSet presAssocID="{D7EDA994-780F-400C-8EF2-2102F2C0E2A4}" presName="wedge2Tx" presStyleLbl="node1" presStyleIdx="1" presStyleCnt="3">
        <dgm:presLayoutVars>
          <dgm:chMax val="0"/>
          <dgm:chPref val="0"/>
          <dgm:bulletEnabled val="1"/>
        </dgm:presLayoutVars>
      </dgm:prSet>
      <dgm:spPr/>
    </dgm:pt>
    <dgm:pt modelId="{4FEDCA61-B709-4F58-B745-5CBF84573299}" type="pres">
      <dgm:prSet presAssocID="{D7EDA994-780F-400C-8EF2-2102F2C0E2A4}" presName="wedge3" presStyleLbl="node1" presStyleIdx="2" presStyleCnt="3" custLinFactNeighborX="76417" custLinFactNeighborY="10987"/>
      <dgm:spPr/>
    </dgm:pt>
    <dgm:pt modelId="{A9DA1457-7112-4CCC-A399-0B43ED85BCE8}" type="pres">
      <dgm:prSet presAssocID="{D7EDA994-780F-400C-8EF2-2102F2C0E2A4}" presName="wedge3Tx" presStyleLbl="node1" presStyleIdx="2" presStyleCnt="3">
        <dgm:presLayoutVars>
          <dgm:chMax val="0"/>
          <dgm:chPref val="0"/>
          <dgm:bulletEnabled val="1"/>
        </dgm:presLayoutVars>
      </dgm:prSet>
      <dgm:spPr/>
    </dgm:pt>
  </dgm:ptLst>
  <dgm:cxnLst>
    <dgm:cxn modelId="{CE6AF102-0CA0-4B55-9D64-E7E60971199A}" type="presOf" srcId="{46B6C1C5-B1F0-4B60-94C0-36279F02DA3E}" destId="{4FEDCA61-B709-4F58-B745-5CBF84573299}" srcOrd="0" destOrd="0" presId="urn:microsoft.com/office/officeart/2005/8/layout/chart3"/>
    <dgm:cxn modelId="{3BB25814-E7EC-4B55-8009-4BF4BC225B49}" type="presOf" srcId="{E9071E57-6CDA-4C56-A45D-A598D32A1507}" destId="{69F9413D-2803-4064-9811-B8FFF20E50A5}" srcOrd="1" destOrd="0" presId="urn:microsoft.com/office/officeart/2005/8/layout/chart3"/>
    <dgm:cxn modelId="{A42B2C1C-9978-46A2-8A25-29D3585F99A3}" srcId="{D7EDA994-780F-400C-8EF2-2102F2C0E2A4}" destId="{276E78DA-C71F-4C7F-900F-B6CB5CA34DD5}" srcOrd="1" destOrd="0" parTransId="{E77A8165-00C6-4BCE-8BEE-43298778156E}" sibTransId="{3AD9CE31-3DFA-4480-A0EC-35EE165362A5}"/>
    <dgm:cxn modelId="{E003F427-B59A-4D49-B1E2-0335BA14CDDE}" type="presOf" srcId="{E9071E57-6CDA-4C56-A45D-A598D32A1507}" destId="{9FD8D966-CCC8-42D7-A4B2-6FEE6FD67F75}" srcOrd="0" destOrd="0" presId="urn:microsoft.com/office/officeart/2005/8/layout/chart3"/>
    <dgm:cxn modelId="{4260733C-B55C-4716-AE0A-C375C2CD7F9F}" type="presOf" srcId="{D7EDA994-780F-400C-8EF2-2102F2C0E2A4}" destId="{413DA42E-D592-41DA-82BE-39750ABF8BF0}" srcOrd="0" destOrd="0" presId="urn:microsoft.com/office/officeart/2005/8/layout/chart3"/>
    <dgm:cxn modelId="{61011E7D-B884-471E-A907-8FD923977568}" type="presOf" srcId="{276E78DA-C71F-4C7F-900F-B6CB5CA34DD5}" destId="{DB95982D-C349-487D-B1E2-9DB08039E432}" srcOrd="1" destOrd="0" presId="urn:microsoft.com/office/officeart/2005/8/layout/chart3"/>
    <dgm:cxn modelId="{12781682-8F0F-47D8-AE5A-D7949CA3857E}" type="presOf" srcId="{276E78DA-C71F-4C7F-900F-B6CB5CA34DD5}" destId="{D7BF28AC-CC81-401B-8321-CF38F5274A82}" srcOrd="0" destOrd="0" presId="urn:microsoft.com/office/officeart/2005/8/layout/chart3"/>
    <dgm:cxn modelId="{C44F63B4-FABE-4070-BD9F-536B87438C0B}" srcId="{D7EDA994-780F-400C-8EF2-2102F2C0E2A4}" destId="{46B6C1C5-B1F0-4B60-94C0-36279F02DA3E}" srcOrd="2" destOrd="0" parTransId="{289C2169-1D08-491B-A384-135BBFB6623E}" sibTransId="{EB4A4F80-87E1-4941-A164-37F62D36CAAA}"/>
    <dgm:cxn modelId="{63062CDB-BEED-49D2-9BE3-0CC65A96E082}" srcId="{D7EDA994-780F-400C-8EF2-2102F2C0E2A4}" destId="{E9071E57-6CDA-4C56-A45D-A598D32A1507}" srcOrd="0" destOrd="0" parTransId="{2261BB48-0000-44E2-80A0-5DAEA8D12CF3}" sibTransId="{E76A09AD-4B7F-4CEB-A3C7-0294B7F3C2AE}"/>
    <dgm:cxn modelId="{0B9A12ED-BBE9-4158-9848-13EB8125E845}" type="presOf" srcId="{46B6C1C5-B1F0-4B60-94C0-36279F02DA3E}" destId="{A9DA1457-7112-4CCC-A399-0B43ED85BCE8}" srcOrd="1" destOrd="0" presId="urn:microsoft.com/office/officeart/2005/8/layout/chart3"/>
    <dgm:cxn modelId="{CBA11258-0772-450E-BCA3-5F942EAD8FF8}" type="presParOf" srcId="{413DA42E-D592-41DA-82BE-39750ABF8BF0}" destId="{9FD8D966-CCC8-42D7-A4B2-6FEE6FD67F75}" srcOrd="0" destOrd="0" presId="urn:microsoft.com/office/officeart/2005/8/layout/chart3"/>
    <dgm:cxn modelId="{809340C3-AFF4-48B0-9837-85EFF135851D}" type="presParOf" srcId="{413DA42E-D592-41DA-82BE-39750ABF8BF0}" destId="{69F9413D-2803-4064-9811-B8FFF20E50A5}" srcOrd="1" destOrd="0" presId="urn:microsoft.com/office/officeart/2005/8/layout/chart3"/>
    <dgm:cxn modelId="{A0C8B042-8D4B-444B-B33E-23E1BA5A8843}" type="presParOf" srcId="{413DA42E-D592-41DA-82BE-39750ABF8BF0}" destId="{D7BF28AC-CC81-401B-8321-CF38F5274A82}" srcOrd="2" destOrd="0" presId="urn:microsoft.com/office/officeart/2005/8/layout/chart3"/>
    <dgm:cxn modelId="{FBCDCD56-A86C-4714-AD57-7C9057EFD8ED}" type="presParOf" srcId="{413DA42E-D592-41DA-82BE-39750ABF8BF0}" destId="{DB95982D-C349-487D-B1E2-9DB08039E432}" srcOrd="3" destOrd="0" presId="urn:microsoft.com/office/officeart/2005/8/layout/chart3"/>
    <dgm:cxn modelId="{C26F3A6C-CA2D-4C49-82B1-DB584AEC6D75}" type="presParOf" srcId="{413DA42E-D592-41DA-82BE-39750ABF8BF0}" destId="{4FEDCA61-B709-4F58-B745-5CBF84573299}" srcOrd="4" destOrd="0" presId="urn:microsoft.com/office/officeart/2005/8/layout/chart3"/>
    <dgm:cxn modelId="{9D286B06-05B5-473A-B93E-9CC96BA39310}" type="presParOf" srcId="{413DA42E-D592-41DA-82BE-39750ABF8BF0}" destId="{A9DA1457-7112-4CCC-A399-0B43ED85BCE8}"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8D966-CCC8-42D7-A4B2-6FEE6FD67F75}">
      <dsp:nvSpPr>
        <dsp:cNvPr id="0" name=""/>
        <dsp:cNvSpPr/>
      </dsp:nvSpPr>
      <dsp:spPr>
        <a:xfrm>
          <a:off x="2180427" y="447477"/>
          <a:ext cx="2034014" cy="2034014"/>
        </a:xfrm>
        <a:prstGeom prst="pie">
          <a:avLst>
            <a:gd name="adj1" fmla="val 16200000"/>
            <a:gd name="adj2" fmla="val 1800000"/>
          </a:avLst>
        </a:prstGeom>
        <a:solidFill>
          <a:srgbClr val="119F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CA" sz="1500" b="1" kern="1200"/>
            <a:t>Produit ou résultat</a:t>
          </a:r>
        </a:p>
      </dsp:txBody>
      <dsp:txXfrm>
        <a:off x="3286301" y="822801"/>
        <a:ext cx="690112" cy="678004"/>
      </dsp:txXfrm>
    </dsp:sp>
    <dsp:sp modelId="{D7BF28AC-CC81-401B-8321-CF38F5274A82}">
      <dsp:nvSpPr>
        <dsp:cNvPr id="0" name=""/>
        <dsp:cNvSpPr/>
      </dsp:nvSpPr>
      <dsp:spPr>
        <a:xfrm>
          <a:off x="2186107" y="447460"/>
          <a:ext cx="2034014" cy="2034014"/>
        </a:xfrm>
        <a:prstGeom prst="pie">
          <a:avLst>
            <a:gd name="adj1" fmla="val 1800000"/>
            <a:gd name="adj2" fmla="val 9000000"/>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CA" sz="1500" b="1" kern="1200"/>
            <a:t>Rapport</a:t>
          </a:r>
        </a:p>
      </dsp:txBody>
      <dsp:txXfrm>
        <a:off x="2743039" y="1730827"/>
        <a:ext cx="920149" cy="629575"/>
      </dsp:txXfrm>
    </dsp:sp>
    <dsp:sp modelId="{4FEDCA61-B709-4F58-B745-5CBF84573299}">
      <dsp:nvSpPr>
        <dsp:cNvPr id="0" name=""/>
        <dsp:cNvSpPr/>
      </dsp:nvSpPr>
      <dsp:spPr>
        <a:xfrm>
          <a:off x="2186107" y="447460"/>
          <a:ext cx="2034014" cy="2034014"/>
        </a:xfrm>
        <a:prstGeom prst="pie">
          <a:avLst>
            <a:gd name="adj1" fmla="val 9000000"/>
            <a:gd name="adj2" fmla="val 1620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CA" sz="1500" b="1" kern="1200"/>
            <a:t>Journal de bord</a:t>
          </a:r>
        </a:p>
      </dsp:txBody>
      <dsp:txXfrm>
        <a:off x="2404037" y="846999"/>
        <a:ext cx="690112" cy="67800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7T18:19:30.674"/>
    </inkml:context>
    <inkml:brush xml:id="br0">
      <inkml:brushProperty name="width" value="0.1" units="cm"/>
      <inkml:brushProperty name="height" value="0.1" units="cm"/>
      <inkml:brushProperty name="color" value="#E71224"/>
    </inkml:brush>
  </inkml:definitions>
  <inkml:trace contextRef="#ctx0" brushRef="#br0">18693 905 3295 0 0,'-3'3'992'0'0,"-1"4"-1248"0"0,0 4-416 0 0,1 0-2687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48.783"/>
    </inkml:context>
    <inkml:brush xml:id="br0">
      <inkml:brushProperty name="width" value="0.05" units="cm"/>
      <inkml:brushProperty name="height" value="0.05" units="cm"/>
      <inkml:brushProperty name="color" value="#AB008B"/>
    </inkml:brush>
  </inkml:definitions>
  <inkml:trace contextRef="#ctx0" brushRef="#br0">717 45 1504,'10'-8'159,"14"-12"251,-24 20-401,0 0 1,0 0-1,0-1 1,1 1 0,-1 0-1,0 0 1,0-1-1,0 1 1,0 0 0,0 0-1,0-1 1,0 1 0,0 0-1,0 0 1,0-1-1,0 1 1,0 0 0,0-1-1,0 1 1,0 0-1,0 0 1,0-1 0,0 1-1,0 0 1,0 0 0,0-1-1,0 1 1,0 0-1,-1 0 1,1-1-10,-13-4 416,-2 3-53,1 1 0,-1 1 1,0 0-1,1 0 1,-1 2-1,1 0 1,-1 1-1,1 0 1,0 1-1,0 0 0,0 1 1,-3 3-364,-17 8 484,0 2 0,1 2 0,2 0 0,-5 6-484,22-16 28,0 1 0,1 0 0,0 1 0,1 0 0,1 1 0,-1 1 0,2 0 0,0 0 0,1 1 0,0 0 0,1 0 0,1 1 0,1 0 0,0 1 0,1-1 0,0 1 0,2 0 0,0 0 0,1 1 0,0 8-28,1 7-7,2-1-1,2 1 1,0-1-1,2 0 1,2 0-1,1 0 1,1-1-1,2 2 8,26 61 16,47 83-16,-66-141 16,-10-20-16,27 54 385,43 65-385,-65-116 130,1 0 0,0 0 0,2-1 0,0-1 0,0-1 1,2-1-1,0 0 0,20 12-130,-27-21 46,1 1 1,1-2-1,-1 0 1,1 0-1,0-1 1,0-1 0,0 0-1,0-1 1,1 0-1,-1-1 1,1-1-1,12 0-46,-15-1 32,0 0 0,1-1 0,-1-1-1,0 1 1,0-2 0,0 1 0,0-2-1,-1 1 1,0-2 0,1 1 0,-2-1-1,1-1 1,-1 0 0,0 0 0,1-2-32,3-5 61,-1 0 1,-1-1 0,0-1 0,-1 0 0,0 0 0,-2-1 0,0 0 0,0 0 0,-2-1 0,2-10-62,7-29 250,-3 1 1,2-47-251,-10 66 122,-2-1 1,-2 1-1,-1-1 0,-2 1 1,-1 0-1,-3 0 0,0 0 1,-11-26-123,4 13 101,-3 2 0,-2 0 0,-23-43-101,31 72 17,-1 0 0,0 1 0,-1 0 0,-1 1 1,-1 1-1,0 0 0,-1 1 0,-1 1 0,0 0 0,-11-6-17,5 7 3,-1 1 0,0 1-1,0 0 1,-1 2-1,0 1 1,0 2-1,-1 0 1,0 1 0,0 2-1,-1 0 1,1 2-1,-1 1 1,-13 2-3,-10 3-250,0 3 0,1 1 0,-1 2 1,2 3-1,0 2 0,-29 14 250,7 2-1591,8 5 641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1:06.352"/>
    </inkml:context>
    <inkml:brush xml:id="br0">
      <inkml:brushProperty name="width" value="0.05" units="cm"/>
      <inkml:brushProperty name="height" value="0.05" units="cm"/>
      <inkml:brushProperty name="color" value="#AB008B"/>
    </inkml:brush>
  </inkml:definitions>
  <inkml:trace contextRef="#ctx0" brushRef="#br0">9 730 6385,'-1'4'185,"-1"-1"-1,1 1 1,0-1-1,0 1 1,0 0-1,1 0 1,-1-1-1,1 1 0,0 0 1,0 0-1,0-1 1,0 1-1,1 0 1,-1 0-1,1-1 1,0 1-185,0-3 41,-1-1 1,1 1 0,-1-1-1,1 0 1,-1 1-1,1-1 1,-1 0 0,1 0-1,0 1 1,-1-1-1,1 0 1,-1 0 0,1 0-1,0 0 1,-1 0 0,1 0-1,-1 0 1,1 0-1,0 0 1,-1 0 0,1 0-1,0 0 1,-1 0 0,1 0-1,-1-1 1,1 1-1,-1 0 1,1 0 0,0-1-42,19-9 514,-16 8-410,68-43 827,-2-3-1,26-25-930,-38 28 271,53-37 53,4 4 0,26-7-324,32-18 310,-144 83-202,0-1 0,-1-2 0,-2 0 0,15-18-108,-38 38 36,0-1-1,0 0 0,0 0 0,0 0 0,0 0 0,-1-1 0,0 1 0,0-1 0,0 0 0,0-1-35,-1 4-82,-1 1-1,0-1 0,0 1 0,0-1 1,0 1-1,0 0 0,0-1 1,0 1-1,0-1 0,-1 1 1,1-1-1,0 1 0,-1-1 1,1 1-1,-1 0 0,0-1 1,0 1-1,1 0 0,-1 0 1,0 0-1,0-1 0,0 1 0,0 0 1,0 0-1,0 0 0,0 0 1,-1 1-1,1-1 0,0 0 1,0 0-1,-1 1 0,1-1 1,0 1-1,-2-1 83,-13-5-1070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1:06.695"/>
    </inkml:context>
    <inkml:brush xml:id="br0">
      <inkml:brushProperty name="width" value="0.05" units="cm"/>
      <inkml:brushProperty name="height" value="0.05" units="cm"/>
      <inkml:brushProperty name="color" value="#AB008B"/>
    </inkml:brush>
  </inkml:definitions>
  <inkml:trace contextRef="#ctx0" brushRef="#br0">27 847 5441,'-5'8'599,"1"-1"-134,0 0 0,0 0 0,1 0 0,-2 5-465,5-12 27,-1 0-1,1 1 1,0-1 0,0 0-1,0 0 1,0 1-1,0-1 1,0 0-1,0 0 1,0 1-1,0-1 1,0 0 0,-1 0-1,1 1 1,0-1-1,0 0 1,0 0-1,1 1 1,-1-1-1,0 0 1,0 0-1,0 1 1,0-1 0,0 0-1,0 0 1,0 1-1,0-1 1,0 0-1,1 0 1,-1 0-1,0 1 1,0-1 0,0 0-1,1 0-26,7-4 740,8-11 226,44-54 574,3 3 1,37-29-1541,-32 36 251,252-215 388,-261 226-502,-1-2 0,-3-3 0,18-24-137,-72 75-41,25-34 283,-25 34-331,0 1 1,0-1-1,0 0 0,0 0 1,0 1-1,-1-1 1,1 0-1,-1 0 0,0 0 1,1 0-1,-1 0 0,0 1 1,0-1-1,0 0 1,0 0-1,0 0 0,-1 0 1,1 0-1,-1 0 0,1 0 1,-1 0 88,-8-12-724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1:07.088"/>
    </inkml:context>
    <inkml:brush xml:id="br0">
      <inkml:brushProperty name="width" value="0.05" units="cm"/>
      <inkml:brushProperty name="height" value="0.05" units="cm"/>
      <inkml:brushProperty name="color" value="#AB008B"/>
    </inkml:brush>
  </inkml:definitions>
  <inkml:trace contextRef="#ctx0" brushRef="#br0">0 0 4857,'6'44'2270,"11"39"-2270,-7-35 488,78 355 1490,30 161 216,-84-294-527,-17-109-626,-10-119-562,-6-39-337,-1-5-74,-2-23-315,0 4-537,0 0 0,2-1 0,2-11 784,7-41-838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1:07.479"/>
    </inkml:context>
    <inkml:brush xml:id="br0">
      <inkml:brushProperty name="width" value="0.05" units="cm"/>
      <inkml:brushProperty name="height" value="0.05" units="cm"/>
      <inkml:brushProperty name="color" value="#AB008B"/>
    </inkml:brush>
  </inkml:definitions>
  <inkml:trace contextRef="#ctx0" brushRef="#br0">0 1 2793,'3'5'402,"1"0"1,-2 0 0,1 0 0,-1 0 0,1 1 0,-1-1 0,-1 1 0,1-1 0,-1 1 0,0 0-1,-1 0 1,1 1-403,4 20 944,-5-26-929,77 302 3920,-47-203-2605,42 95-1330,-66-182 100,-3-8-34,0 1 1,-1-1-1,1 1 0,-1-1 1,-1 1-1,1 0 1,-1 0-1,0 0 1,0 0-1,-1 5-66,-16-48-296,8 10-1260,2-1-1,1-1 1557,-1-28-1100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1:08.055"/>
    </inkml:context>
    <inkml:brush xml:id="br0">
      <inkml:brushProperty name="width" value="0.05" units="cm"/>
      <inkml:brushProperty name="height" value="0.05" units="cm"/>
      <inkml:brushProperty name="color" value="#AB008B"/>
    </inkml:brush>
  </inkml:definitions>
  <inkml:trace contextRef="#ctx0" brushRef="#br0">587 139 2801,'-10'-6'386,"1"1"0,-1-1 1,0 1-1,0 1 1,0 0-1,-1 1 1,1-1-1,-1 2 0,0 0 1,0 0-1,0 1 1,0 0-1,0 1 0,0 0 1,0 1-1,-9 2-386,-2-1 216,0 2 1,0 1-1,1 0 0,0 2 0,0 1 1,0 0-1,1 1 0,0 1 0,-7 6-216,13-7 31,1 1 1,0 1-1,1-1 0,0 2 0,1 0 0,0 0 0,1 1 1,0 0-1,1 1 0,0 0 0,1 1 0,1 0 0,-1 4-31,0 3-3,1 0-1,2 1 1,0 0 0,1-1-1,1 2 1,1-1-1,2 4 4,0 19-17,2-1 1,3 1-1,2 7 17,0-16 48,2 0-1,1-1 1,2 0 0,2 0 0,1-1-1,1-1 1,2-1 0,2 0 0,0-1 0,3-2-1,0 0 1,2-1 0,1-2 0,1 0 0,1-2-1,2-1 1,0-1 0,34 18-48,-50-33 95,1-1 0,0 0 0,1-1 0,0 0 0,-1-1 0,2-1 0,-1-1 0,0 0 0,1-1 1,-1-1-1,1-1 0,0 0 0,-1-1 0,1-1 0,-1 0 0,1-1 0,-1-1 0,8-3-95,2-4 87,-1 0 0,-1-1 0,0-2 0,0 0 0,-2-2 0,0 0 0,0-2 0,-2 0 0,0-1 0,-2-1 0,0-1 0,-1-1 0,6-11-87,-1-1 73,-1 0 0,-2-2 0,-2-1 1,-1 0-1,-2-1 0,-2 0 0,-1-1 0,4-37-73,-11 50 34,-1-1 0,-1 1 1,-2-1-1,0 1 0,-2 0 0,-1-1 0,-1 1 0,-1 0 0,-1 0 0,-2 1 0,-8-21-34,1 8 22,-2 0 0,-1 1 0,-2 1 0,-1 1 0,-2 1 0,-1 0 0,-1 2 0,-9-6-22,24 28-10,0 2 1,0-1-1,0 1 0,-1 0 0,-1 1 0,1 1 1,-1 0-1,0 0 0,0 1 0,-1 1 0,-3-1 10,0 1 24,0 1 0,-1 0-1,0 2 1,1 0 0,-1 0-1,0 2 1,1 0 0,-9 2-24,-1 2-272,0 1 0,0 1 0,0 2-1,1 0 1,1 2 0,0 0 0,0 2 0,1 1 0,1 0 0,0 2 0,-1 2 272,-4 9-688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18.370"/>
    </inkml:context>
    <inkml:brush xml:id="br0">
      <inkml:brushProperty name="width" value="0.05" units="cm"/>
      <inkml:brushProperty name="height" value="0.05" units="cm"/>
      <inkml:brushProperty name="color" value="#AB008B"/>
    </inkml:brush>
  </inkml:definitions>
  <inkml:trace contextRef="#ctx0" brushRef="#br0">382 90 10034,'4'-4'414,"0"1"0,-1 0 0,0-1 0,0 1 0,0-1 0,0 0 0,-1 0 0,0 0 0,2-5-414,-3 8-2,0 0 1,-1 0-1,1 0 0,0 0 0,-1 0 0,1 0 0,-1-1 1,0 1-1,1 0 0,-1 0 0,0-1 0,0 1 1,0 0-1,0 0 0,0-1 0,0 1 0,0 0 0,0-1 1,-1 1-1,1 0 0,0 0 0,-1 0 0,1-1 0,-1 1 1,1 0-1,-1 0 0,0 0 0,0 0 0,1 0 1,-1 0-1,0 0 0,0 0 0,0 0 0,0 0 0,0 0 1,0 1-1,0-1 0,-1 0 2,-1 0-22,-1 0 0,1 0 0,-1 1 0,0-1 0,1 1 0,-1 0 0,1 0 0,-1 0 0,0 1 0,1-1 0,-1 1 0,1 0 0,-1 0 0,1 0 0,-1 0 0,-2 2 22,-7 3-139,1 0 1,0 1-1,-10 8 139,4-1-94,0 1 0,1 1-1,1 1 1,0 0 0,1 1 0,1 1 0,1 0 0,-10 20 94,1 1 16,3 1 0,1 0 0,2 2 1,0 7-17,5-13 89,2 0 0,2 1 0,1 0 1,2 0-1,2 0 0,1 1 0,2-1 1,2 1-1,1-1 0,2 0 0,2-1 1,1 1-1,12 27-89,-15-48 23,1 1-1,0-2 1,2 1 0,0-1-1,3 3-22,-8-13 7,0-1-1,0 0 0,0 0 1,1 0-1,-1-1 0,1 0 1,0 0-1,1 0 0,-1 0 1,1-1-1,0 0 0,-1 0 1,1-1-1,1 1 0,-1-1 1,6 1-7,-3-2 4,0-1 1,1 1-1,-1-2 1,1 1 0,-1-1-1,1-1 1,-1 0-1,0 0 1,0-1-1,0 0 1,0 0 0,-1-1-1,1 0 1,-1-1-1,0 0 1,0 0-5,12-9-133,-1 0 0,-1-1 0,0-1 0,-1-1-1,14-17 134,-13 11-667,-1-1-1,7-12 668,28-56-768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18.697"/>
    </inkml:context>
    <inkml:brush xml:id="br0">
      <inkml:brushProperty name="width" value="0.05" units="cm"/>
      <inkml:brushProperty name="height" value="0.05" units="cm"/>
      <inkml:brushProperty name="color" value="#AB008B"/>
    </inkml:brush>
  </inkml:definitions>
  <inkml:trace contextRef="#ctx0" brushRef="#br0">17 1 7306,'-16'26'3040,"15"22"-1768,6 12-495,13 25-361,4 5-176,9 6-192,1 2-16,2-10-32,-2-7-16,-3-20-304,-6-13-248,-3-26-769,-1-18-855,-9-31 1400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19.021"/>
    </inkml:context>
    <inkml:brush xml:id="br0">
      <inkml:brushProperty name="width" value="0.05" units="cm"/>
      <inkml:brushProperty name="height" value="0.05" units="cm"/>
      <inkml:brushProperty name="color" value="#AB008B"/>
    </inkml:brush>
  </inkml:definitions>
  <inkml:trace contextRef="#ctx0" brushRef="#br0">7 228 5441,'-6'3'2513,"10"-3"-377,9-6-3632,-3-2 1128</inkml:trace>
  <inkml:trace contextRef="#ctx0" brushRef="#br0" timeOffset="1">144 0 7578,'134'67'2904,"-94"31"-2120,9 12-127,5 22-321,-5 10-96,-3 0-168,-6 1-16,-6-22-24,-5-15-8,-12-29-16,-3-15-16,-12-32-112,-5-8-336,-10-33-1521,-5-11 1353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19.694"/>
    </inkml:context>
    <inkml:brush xml:id="br0">
      <inkml:brushProperty name="width" value="0.05" units="cm"/>
      <inkml:brushProperty name="height" value="0.05" units="cm"/>
      <inkml:brushProperty name="color" value="#AB008B"/>
    </inkml:brush>
  </inkml:definitions>
  <inkml:trace contextRef="#ctx0" brushRef="#br0">3 884 5241,'0'-1'74,"-1"1"-1,1 0 1,0 0-1,0-1 1,0 1 0,-1 0-1,1-1 1,0 1-1,0 0 1,0 0-1,0-1 1,0 1 0,0 0-1,0-1 1,0 1-1,0 0 1,0-1-1,0 1 1,0 0 0,0-1-1,0 1 1,0 0-1,0-1 1,0 1-1,0 0 1,0-1 0,1 1-1,-1 0 1,0 0-1,0-1 1,0 1-1,0 0 1,1-1 0,-1 1-1,0 0 1,0 0-1,1 0 1,-1-1-1,0 1 1,0 0 0,1 0-1,-1 0 1,0 0-1,1-1 1,-1 1-74,22 0 1637,34 13-477,-48-11-835,14 4 57,33 9 920,5-2-1302,-41-10 130,0 0 0,1-2 0,-1 0 0,0-1 0,4-2-130,3-1 55,0-2-1,0 0 1,0-2-1,-1-1 0,0-1 1,-1-1-1,0-1 1,0-1-1,-2-2 1,1 0-1,-2-1 0,13-11-54,-2-2 17,0-2 0,-3-1 0,0-1 0,-2-2 0,-1-1-1,-2 0 1,6-16-17,-15 25 12,-2 0 0,-1 0-1,6-21-11,-14 35 4,-1 0-1,0 0 0,-1 0 1,0 0-1,-1-1 0,0 1 1,-1 0-1,0-1 1,-2-11-4,1 22 0,1-1 1,-1 0 0,0 1 0,1-1 0,-1 0-1,0 1 1,-1-1 0,1 1 0,0-1 0,-1 1 0,1 0-1,-1 0 1,0-1 0,0 1 0,0 0 0,0 0-1,1 1 0,-1 1 0,1-1 0,-1 1 0,1-1 0,-1 1 0,1-1 0,-1 1 0,1 0 0,-1-1 0,1 1 0,-1 0 0,0 0 0,1 0 0,-1 1 0,1-1 1,-1 0-1,1 0 0,-1 1 0,1-1 0,-1 1 0,1 0 0,-1-1 0,1 1 0,0 0 0,-1 0 0,1 0 0,0-1 0,0 2 0,-1-1 0,1 0 0,0 0 0,-7 7 4,0 0-1,0 0 0,1 1 1,0 0-1,0 1 0,1-1 1,-4 11-4,-9 20 129,-6 19-129,18-42 41,-13 38 113,2 1 0,3 1 0,2 0 0,3 1 0,1 5-154,3 14 131,2-1 0,4 1 1,6 46-132,-5-109 12,0 0 0,1 0-1,0 0 1,1 0 0,1 0 0,0-1 0,1 1 0,0-1-1,1 0-11,-5-11 3,0 0 0,0-1 0,1 1-1,-1 0 1,0-1 0,0 1-1,1-1 1,-1 1 0,1-1 0,-1 0-1,1 1 1,0-1 0,0 0-1,-1 0 1,1 0 0,0 0 0,0-1-1,0 1 1,0 0 0,0-1-1,2 1-2,-1-1 4,0 0 0,0-1 0,0 1 0,0-1-1,0 1 1,0-1 0,-1 0 0,1 0 0,0 0-1,0 0 1,0-1 0,-1 1 0,2-2-4,7-5 11,0-1 1,-1 1-1,-1-2 0,1 1 1,-1-2-1,2-3-11,16-24 13,-1-1 0,-2-1 0,-2-1 0,-1-1 0,-3-1 0,-1-1 0,3-19-13,8-44 4,-4-1 0,3-63-4,-10 68 19,-17 101-9,1 1 0,-1-1 0,0 0 0,1 0 0,0 0-1,-1 1 1,1-1 0,0 0 0,0 1 0,0-1 0,1-1-10,2 7 211,0 13 25,8 77 463,1 13-18,7 9-681,-13-81 15,2-1-1,1 0 1,2-1 0,2 0-1,7 11-14,-15-33-6,0 0-1,1-1 0,0 0 0,0 0 0,1-1 1,1 0-1,0 0 0,0-1 0,5 4 7,-8-8-28,0 0-1,1 0 0,-1 0 0,1-1 0,0 0 0,0-1 0,0 1 0,0-1 1,0-1-1,1 1 0,-1-1 0,1-1 0,-1 1 0,1-1 0,-1 0 1,2-1 28,2-1-146,0-1 1,0 0 0,0 0 0,0-1 0,-1 0 0,0-1 0,0-1 0,0 1 0,0-1 0,-1-1 0,0 0-1,0 0 1,-1-1 0,0 0 0,0 0 0,-1-1 0,4-6 145,4-6-773,-2 0 1,0-1-1,-1-1 0,-1 0 1,-1-1-1,-1 0 1,2-10 772,-5 8-627,0-1 1,-2 0 0,-1 1 0,-1-1 0,-1 0 626,-1-11 279,-2 0 0,-2 0-1,-3-10-278,-11-33 2793,-3 0-1,-27-65-2792,42 128 492,-1-1 1,-1 2-1,-8-16-492,16 34 7,0-1 0,0 0 0,0 0 0,0 0-1,0 1 1,0-1 0,-1 0 0,1 0 0,0 0 0,0 0-1,0 1 1,0-1 0,0 0 0,0 0 0,0 0 0,0 0 0,0 1-1,-1-1 1,1 0 0,0 0 0,0 0 0,0 0 0,0 0-1,0 1 1,-1-1 0,1 0 0,0 0 0,0 0 0,0 0-1,0 0 1,-1 0 0,1 0 0,0 0 0,0 0 0,0 0 0,-1 0-1,1 0 1,0 0 0,0 0 0,0 0 0,-1 0 0,1 0-1,0 0 1,0 0 0,0 0 0,-1 0 0,1 0 0,0 0-1,0 0 1,0 0 0,0-1 0,-1 1 0,1 0 0,0 0-1,0 0 1,0 0 0,0 0 0,0-1 0,-1 1 0,1 0 0,0 0-1,0 0 1,0 0 0,0-1 0,0 1 0,0 0 0,0 0-1,0 0-6,-2 19 119,4 18-60,2 0 0,1 0 0,2 0 0,8 23-59,4 2 49,2-1 1,12 18-50,24 44 29,60 91-29,-103-190-349,1-1 0,1-1 0,1 0 0,15 13 349,-21-26-1108,-11-9 1066,0 0 1,0 0-1,0 0 0,0 0 0,0 0 0,0 1 0,0-1 0,0 0 0,0 0 0,0 0 0,1 0 0,-1 0 0,0 0 0,0 0 0,0 0 0,0 0 1,0 1-1,0-1 0,0 0 0,0 0 0,0 0 0,0 0 0,0 0 0,1 0 0,-1 0 0,0 0 0,0 0 0,0 0 0,0 0 0,0 0 0,0 0 0,0 0 1,1 0-1,-1 0 0,0 0 0,0 0 0,0 0 0,0 0 0,0 0 0,0 0 0,0 0 0,1 0 0,-1 0 0,0 0 0,0 0 0,0 0 0,0 0 0,0 0 1,0 0-1,0 0 0,0 0 0,1 0 0,-1 0 0,0 0 0,0-1 0,0 1 0,0 0 0,0 0 0,0 0 0,0 0 0,0 0 0,0 0 0,0 0 0,0 0 1,0-1-1,0 1 42,-10-19-1190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49.183"/>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1 183 7338,'73'-36'2164,"-72"35"-2135,1 0-1,0 0 1,0 0 0,0 1-1,0-1 1,1 1 0,-1-1-1,0 1 1,0 0 0,0 0-1,0-1 1,0 2 0,1-1-1,-1 0 1,0 0 0,0 1-1,0-1 1,0 1 0,0-1-1,0 1 1,0 0 0,0 0-29,8 3 9,53 20-28,-11-5 17,15 2 2,-49-16 60,0-1 0,1-1-1,0 0 1,0-2 0,13 0-60,39-7 574,0-3 1,0-3-1,-2-3 1,7-5-575,18-4 968,82-9-968,174-3 385,25-3-300,-193 19 177,92 4-262,-165 16 164,0 5-1,0 4 1,18 8-164,182 41 96,-58-11-48,19-8-48,336 1 89,-92-10-5,940 68 124,-602-113-675,-740 10-236,-91 5-718,-31 4 589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0.036"/>
    </inkml:context>
    <inkml:brush xml:id="br0">
      <inkml:brushProperty name="width" value="0.05" units="cm"/>
      <inkml:brushProperty name="height" value="0.05" units="cm"/>
      <inkml:brushProperty name="color" value="#AB008B"/>
    </inkml:brush>
  </inkml:definitions>
  <inkml:trace contextRef="#ctx0" brushRef="#br0">21 114 7546,'-2'0'366,"-10"-5"1595,12 5-1921,-1 0-1,1 0 1,0 0 0,0 0 0,0 0 0,0 0-1,-1 0 1,1 0 0,0 0 0,0 0-1,0 0 1,-1 0 0,1 0 0,0 0-1,0 0 1,0 0 0,0 0 0,-1 0-1,1 0 1,0 0 0,0 0 0,0 0 0,0 0-1,-1 0 1,1 0 0,0 0 0,0 1-1,0-1 1,0 0 0,-1 0 0,1 0-1,0 0 1,0 0 0,0 1 0,0-1-1,0 0 1,0 0 0,0 0 0,0 0-1,0 1 1,0-1 0,-1 0 0,1 0 0,0 0-1,0 0 1,0 1 0,0-1 0,0 0-1,0 0 1,0 0 0,0 1 0,0-1-1,0 0 1,1 0 0,-1 0-40,0 2 91,1-1 1,0 0 0,0 0-1,0 0 1,0 0-1,0 0 1,0 0-1,0 0 1,0 0-1,0 0 1,1-1-1,-1 1 1,0 0-1,0-1 1,1 1-1,-1-1 1,1 1-1,-1-1 1,0 0 0,1 1-1,1-1-91,33 4 753,-21-4-578,-1-2-1,1 1 1,0-2 0,-1 0-1,0-1 1,2 0-175,88-35 461,-29 9-276,-42 19-133,0 1 1,0 2-1,1 1 1,0 1 0,26 0-53,-46 5 15,0 1 0,0 1 0,0 0 0,0 1 0,0 1 0,0 0 0,0 1 0,-1 0 0,1 1 0,-1 1 0,0 0 0,-1 0 0,0 2 0,0-1 0,4 5-15,-3-1 15,-1 0 1,-1 1-1,0 1 1,0 0-1,-1 0 0,-1 1 1,0 0-1,-1 1 1,-1 0-1,0 0 0,-1 0 1,-1 1-1,0 0 1,-1 0-1,-1 0 0,-1 1 1,0-1-1,-1 1 1,0 0-1,-2 14-15,0-24-21,0 0 0,0-1 0,-1 1 0,0 0-1,-2 5 22,4-11-53,0 0 0,-1 0 0,1 0 0,0 0 0,-1 0 0,1 0 0,-1 0 0,1 0 0,-1-1 0,1 1 0,-1 0 0,1 0 0,-1-1 0,0 1-1,0 0 1,1-1 0,-1 1 0,0 0 0,0-1 0,0 1 0,1-1 0,-1 0 0,0 1 0,0-1 0,0 0 0,0 1 0,0-1 0,0 0 0,0 0-1,0 0 1,0 0 0,0 0 0,0 0 0,0 0 0,0 0 0,0 0 0,0-1 0,0 1 0,0 0 0,0 0 0,1-1 0,-1 1 0,0-1-1,0 1 54,-16-14-829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0.393"/>
    </inkml:context>
    <inkml:brush xml:id="br0">
      <inkml:brushProperty name="width" value="0.05" units="cm"/>
      <inkml:brushProperty name="height" value="0.05" units="cm"/>
      <inkml:brushProperty name="color" value="#AB008B"/>
    </inkml:brush>
  </inkml:definitions>
  <inkml:trace contextRef="#ctx0" brushRef="#br0">0 1 10770,'46'11'3625,"-25"-12"-3513,1 4-256,6 3-224,2 7-496,-1 2 536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0.783"/>
    </inkml:context>
    <inkml:brush xml:id="br0">
      <inkml:brushProperty name="width" value="0.05" units="cm"/>
      <inkml:brushProperty name="height" value="0.05" units="cm"/>
      <inkml:brushProperty name="color" value="#AB008B"/>
    </inkml:brush>
  </inkml:definitions>
  <inkml:trace contextRef="#ctx0" brushRef="#br0">0 151 8586,'12'80'3113,"7"105"-2557,-15-138-390,3 1 0,9 32-166,-11-60 194,0 0 0,2 0 0,0-1 0,2 0 0,0-1 0,1 0 1,7 9-195,-15-23 90,1-1 1,0 1 0,0 0 0,0-1 0,1 0 0,-1 0-1,1 0 1,0 0 0,-1 0 0,1-1 0,1 0-1,-1 1 1,0-2 0,0 1 0,5 1-91,-5-3 63,0 1 1,0-1-1,-1 0 1,1 0-1,0 0 0,0-1 1,0 1-1,0-1 1,0 0-1,-1 0 1,1 0-1,0-1 0,-1 1 1,1-1-1,-1 0 1,0 0-1,1 0 0,-1 0 1,0-1-64,10-7 49,-1-1 0,-1 0 1,0-1-1,-1 0 0,0-1 0,0 0 1,-2 0-1,1-1 0,-2 0 0,0-1 1,-1 0-1,0 0 0,-1 0 0,1-7-49,1-7-117,-2-1 1,-1 1-1,-1-1 0,-1 0 0,-2 0 1,-1 0-1,-2-10 117,-1 14-93,0-1-1,-2 1 1,0 0 0,-2 1 0,-6-12 93,7 19-32,-1 1 0,-1 0 0,-1 1 0,0 0 0,-1 1 0,-1 0 0,0 1 0,-2-1 32,14 13 71,4 3-15,13 6 24,21 13 15,6 7 58,-1 2 1,32 29-154,75 74 106,-145-128-107,48 46-37,25 32 38,-57-57 12,-1 0 1,0 2-1,-2 0 1,9 20-13,-25-41 26,15 31 71,-16-36-62,0 1 0,-1 0-1,1 0 1,-1 0 0,1 0 0,-1 0 0,0 0-1,0 0 1,0 0 0,0 0 0,0 0 0,0 0 0,0 0-1,-1 0 1,1 0 0,-1 1-35,0-2 19,1-1 0,-1 1-1,1-1 1,-1 0 0,0 1 0,1-1-1,-1 0 1,1 0 0,-1 1 0,0-1-1,1 0 1,-1 0 0,0 0 0,1 0-1,-1 0 1,0 0 0,1 0 0,-1 0 0,0 0-1,1 0 1,-1 0 0,0 0 0,1-1-1,-1 1 1,1 0 0,-1 0 0,0-1-1,1 1 1,-1 0 0,1-1 0,-1 1-1,1-1 1,-1 1 0,1-1 0,-1 1-19,-22-19 186,11 7-146,2-1 0,0 0 0,0 0 0,1-1 0,1-1 0,0 1 0,1-1 1,1-1-1,0 1 0,1-1 0,1 0 0,0 0 0,-1-16-40,2 7 40,1 1 0,1-1 1,2 1-1,0-1 0,2 1 0,0-1 0,2 1 1,1 0-1,1-2-40,-3 14 28,1-1 0,0 1 0,0 0 0,2 1 0,-1-1 0,1 1 0,1 1 0,0-1 0,9-8-28,-13 15 17,0 0 0,0 0 0,1 1 0,0 0 0,0-1-1,0 1 1,0 1 0,0-1 0,0 1 0,1 0 0,-1 0-1,1 0 1,0 1 0,-1 0 0,1 0 0,0 1 0,0-1 0,0 1-1,-1 0 1,1 1 0,0 0 0,0-1 0,1 2-17,5 2 2,-1 0 1,0 0-1,-1 1 1,1 1-1,-1 0 1,0 0-1,0 1 1,-1 0-1,0 1 1,0 0-1,1 2-2,12 13-19,-2 1 0,0 1-1,9 16 20,17 35-348,8 23 348,-12-22-2064,13 14 2064,-52-85-250,1 0 1,0 0-1,0 0 1,1-1-1,-1 0 1,1 0-1,1 0 0,-1 0 1,0-1-1,1 0 250,-3-3-71,-1 0-1,0-1 0,0 1 1,1-1-1,-1 1 0,0-1 1,1 0-1,-1 0 0,3 0 72,-5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1.155"/>
    </inkml:context>
    <inkml:brush xml:id="br0">
      <inkml:brushProperty name="width" value="0.05" units="cm"/>
      <inkml:brushProperty name="height" value="0.05" units="cm"/>
      <inkml:brushProperty name="color" value="#AB008B"/>
    </inkml:brush>
  </inkml:definitions>
  <inkml:trace contextRef="#ctx0" brushRef="#br0">281 0 10578,'-3'1'675,"0"0"0,0 0 0,0 0 0,0 0 0,0 1 0,0-1 0,-2 2-675,-27 25 165,26-21 114,-31 30-168,2 3-1,-12 18-110,32-37 4,1-1 0,1 2-1,1 0 1,1 0-1,1 1 1,-1 7-4,8-22 15,1 0 0,0 0 0,0 0 1,1 0-1,0 0 0,1 0 0,0 0 0,0 6-15,1-10 18,-1 0 0,1 0 1,0 1-1,1-1 0,-1 0 0,1 0 0,0 0 0,-1-1 0,2 1 1,-1 0-1,0-1 0,1 1 0,0-1 0,0 0 0,0 0 0,0 0 1,1 1-19,10 6 53,1 0 1,0-1 0,1-1-1,0 0 1,0-1 0,16 4-54,10 5 52,39 18 43,41 25-95,-97-46 17,0 2 0,-2 1-1,0 0 1,0 2-1,-2 1 1,17 18-17,-33-32 7,0 1 0,-1 0 0,0 0 0,0 1 0,0-1 0,0 1 0,-1 0 0,-1 0 0,1 0 0,-1 0 0,0 0 0,0 0 0,-1 1 0,0-1 0,-1 1 0,1-1 0,-1 1 0,-1 4-7,-1 0-17,0 0 0,-1 0 0,-1-1 1,0 1-1,0-1 0,-1 0 0,-1 0 1,0 0-1,0-1 0,-1 0 0,-2 2 17,-3 3-266,0-1 0,-2 0 0,0-1 0,0 0-1,-1-1 1,-1 0 0,0-2 0,0 0 0,-1 0 0,0-2-1,-1 0 1,-6 1 266,-81 26-909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1.503"/>
    </inkml:context>
    <inkml:brush xml:id="br0">
      <inkml:brushProperty name="width" value="0.05" units="cm"/>
      <inkml:brushProperty name="height" value="0.05" units="cm"/>
      <inkml:brushProperty name="color" value="#AB008B"/>
    </inkml:brush>
  </inkml:definitions>
  <inkml:trace contextRef="#ctx0" brushRef="#br0">1 648 12411,'14'3'714,"1"-2"-1,-1 0 1,1 0 0,0-1 0,-1-1 0,1-1 0,10-2-714,21-6-761,33-12 761,-48 12 393,900-222 520,-846 215-584,274-66 1041,-291 63-1286,-2-3-1,0-3 1,-1-3 0,11-9-84,-61 30-265,0 0-1,-1-1 1,0 0-1,-1-1 1,0-1 0,0 0-1,8-10 266,-15 13-135,-1 0-1,-1 0 1,1 0-1,-2-1 1,1 0 135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2:21.861"/>
    </inkml:context>
    <inkml:brush xml:id="br0">
      <inkml:brushProperty name="width" value="0.05" units="cm"/>
      <inkml:brushProperty name="height" value="0.05" units="cm"/>
      <inkml:brushProperty name="color" value="#AB008B"/>
    </inkml:brush>
  </inkml:definitions>
  <inkml:trace contextRef="#ctx0" brushRef="#br0">408 15 8570,'-13'-9'3513,"-14"6"-2313,-5 1-480,-9 5-344,-6 7-288,-3 10-144,4 6-32,3 12-40,7 3-88,6 9-648,2 5-929,13 7 1129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28.795"/>
    </inkml:context>
    <inkml:brush xml:id="br0">
      <inkml:brushProperty name="width" value="0.05" units="cm"/>
      <inkml:brushProperty name="height" value="0.05" units="cm"/>
      <inkml:brushProperty name="color" value="#AB008B"/>
    </inkml:brush>
  </inkml:definitions>
  <inkml:trace contextRef="#ctx0" brushRef="#br0">3907 312 2000,'-1'-3'40,"0"0"0,-1 0 0,1 1 0,0-1 0,-1 0 0,0 1 0,0-1 0,1 1 0,-2 0 0,1 0-1,0-1 1,0 1 0,-1 1 0,1-1 0,-1 0 0,1 1 0,-1-1 0,-1 0-40,-8-3-21,-1 0 1,1 1-1,-11-2 21,4 0 298,-19-7 1553,1-2 0,-25-15-1851,28 13 1426,-1 2 0,0 1 1,-14-3-1427,-66-9 1553,-59-4-1553,115 21 66,-110-11-72,-1 8 0,-5 7 6,-72-4-78,31-1-25,-1 9 0,0 10 0,-51 15 103,21 14 103,3 10-1,-168 59-102,354-90 9,1 3-1,0 3 0,2 2 0,0 2 0,2 3 1,-13 11-9,55-33 0,-39 26 1,-19 20-1,65-51 2,0 0 0,1 1-1,-1 0 1,1-1 0,0 1 0,1 0 0,-1 0-1,1 1 1,-2 2-2,3-5 5,0 1 0,0 0-1,1-1 1,-1 1 0,0 0-1,1 0 1,0-1 0,0 1-1,0 0 1,0 0 0,0-1 0,1 1-1,-1 0 1,1 0 0,-1-1-1,1 1 1,1 2-5,2 3 40,1 0 1,0 0-1,0-1 0,1 1 0,0-1 1,0 0-1,1-1 0,0 0 0,0 0 1,0 0-1,7 4-40,9 4 152,1 0 0,1-2 0,13 5-152,66 22 265,2-6 0,20 1-265,-47-13 105,11 2 209,1-3 0,1-4 1,19-3-315,404 17 1366,36-24-1366,-241 1 65,-23 0 165,-183-9 336,78-13-566,-87 3 324,-1-5 0,52-17-324,-102 21 102,-1-2-1,0-2 1,-2-1 0,0-3 0,-1-1 0,17-14-102,169-133 394,-163 120-322,-45 36-51,9-8 23,0 0 1,-2-2 0,0-1-45,-19 18 8,0-1 1,-1 1-1,0-1 1,0 0-1,0 0 1,-1-1-1,0 1 1,-1-1-1,0 0 1,0 0-1,0 0 1,-1 0-1,0 0 1,0-5-9,-2 9 0,0 0 1,0 0-1,-1 0 0,1 0 1,-1 0-1,0 0 1,0 0-1,0 1 0,-1-1 1,1 0-1,-1 1 1,0-1-1,0 1 0,0 0 1,0-1-1,-1 1 1,1 0-1,-1 0 0,0 0 1,0 1-1,0-1 1,0 1-1,0 0 0,0 0 1,-2-1-1,-9-4-7,0 0 0,0 1 0,0 1 1,-1 0-1,0 1 0,-2 0 7,-36-7-97,1 2 0,-2 2-1,1 3 1,0 2 0,-1 3 0,1 2 0,-1 2-1,1 2 1,-48 14 97,68-11-885,-29 12 885,-29 22-520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29.532"/>
    </inkml:context>
    <inkml:brush xml:id="br0">
      <inkml:brushProperty name="width" value="0.05" units="cm"/>
      <inkml:brushProperty name="height" value="0.05" units="cm"/>
      <inkml:brushProperty name="color" value="#AB008B"/>
    </inkml:brush>
  </inkml:definitions>
  <inkml:trace contextRef="#ctx0" brushRef="#br0">152 119 2513,'-16'-9'232,"0"0"1,1-2 0,0 0-1,1 0 1,0-2 0,1 0 0,0 0-1,-3-5-232,6 8 344,3 10 404,7 1-675,-1 0 0,1 1 1,-1-1-1,1 0 0,0 1 0,-1-1 1,1 1-1,0-1 0,0 1 1,0-1-1,0 0 0,0 1 1,1-1-1,-1 1 0,0-1 1,1 1-74,7 38 511,1-1 0,3 1 0,1-2 0,2 0 0,10 16-511,111 202 704,-67-132-631,94 189-28,-22-40 12,26 16-57,-122-220-213,3-3 0,3-2 0,57 56 213,-82-95-1752,-1-10 751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0.064"/>
    </inkml:context>
    <inkml:brush xml:id="br0">
      <inkml:brushProperty name="width" value="0.05" units="cm"/>
      <inkml:brushProperty name="height" value="0.05" units="cm"/>
      <inkml:brushProperty name="color" value="#AB008B"/>
    </inkml:brush>
  </inkml:definitions>
  <inkml:trace contextRef="#ctx0" brushRef="#br0">0 0 9458,'4'7'393,"0"-1"-1,0 1 1,-1 0 0,0 0-1,-1 0 1,1 1 0,-1-1-1,-1 1 1,1-1 0,-1 3-393,5 21 73,73 354-47,-53-251-27,-12-63 10,3 0 1,3-1-1,10 18-9,-26-78 44,0 0 1,0-1-1,1 0 1,0 0-1,0 0 1,1 0 0,0-1-1,1 0 1,0-1-1,0 1 1,1-1-1,0-1 1,0 1-1,0-1 1,1-1-1,0 0 1,0 0-1,0 0 1,1-1-1,0-1 1,7 3-45,0-2 79,-1-1 0,1-1 0,0 0 0,0-1 0,0 0 0,0-2 0,0 0 0,0-1 0,0 0 0,0-2 0,-1 0 0,1-1 0,1-1-79,3-3 16,-1 0-1,1-2 1,-2 0-1,0-2 1,0 0-1,-1-1 1,-1 0-1,0-2 1,10-11-16,-3 0 17,-2-1 0,-1 0 0,-1-2 0,-1 0 1,-2-2-1,-1 0 0,9-26-17,-16 35 13,-1-1 1,-2 1-1,0-1 0,-1 0 1,-2-1-1,0 1 0,-2-1 0,-1 0 1,0 1-1,-2-1 0,-4-17-13,4 31 0,-1-1 0,0 2 0,-1-1-1,-1 0 1,1 1 0,-1 0 0,-2-1 0,6 8-4,0 1 0,0 0 0,-1-1-1,0 1 1,1 0 0,-1 0 0,0 0 0,0 0 0,0 0 0,0 1 0,0-1 0,-1 1 0,1-1 0,0 1 0,-1 0 0,1 0-1,-1 0 1,1 0 0,-1 0 0,0 0 0,1 1 0,-1 0 0,0-1 0,1 1 0,-1 0 0,0 0 0,0 0 0,1 1 0,-1-1 0,0 1-1,1-1 1,-1 1 4,-4 2-13,1 1 0,0 0 0,0 0 0,0 0 0,0 1 0,1 0 0,0 0-1,0 0 1,0 1 0,1 0 0,-1-1 0,-1 7 13,-6 5-11,2 2 0,1 0-1,0 0 1,1 1 0,1-1 0,1 2-1,1-1 1,0 1 0,2 0 0,0 0 0,2 0-1,0 0 1,2 4 11,0 16-5,3-1-1,1 0 1,2 0-1,2 0 1,2-1-1,6 14 6,-10-33 6,1 1 0,1-2 1,1 1-1,0-1 0,2-1 0,0 0 0,1 0 0,1-1 0,11 10-6,-17-19-72,0-1 0,0-1 0,1 1 0,-1-1 0,2-1 0,-1 0-1,0 0 1,1-1 0,0 0 0,0 0 0,0-1 0,1-1 0,-1 0 0,0 0 0,1-1 0,0 0 0,-1-1 0,1 0-1,0 0 1,4-2 72,-5 0-223,-1 0 0,0 0 1,0-1-1,0 0 0,0 0 0,2-3 223,13-7-398,-2-1 0,2-2 398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0.409"/>
    </inkml:context>
    <inkml:brush xml:id="br0">
      <inkml:brushProperty name="width" value="0.05" units="cm"/>
      <inkml:brushProperty name="height" value="0.05" units="cm"/>
      <inkml:brushProperty name="color" value="#AB008B"/>
    </inkml:brush>
  </inkml:definitions>
  <inkml:trace contextRef="#ctx0" brushRef="#br0">415 1 8202,'-14'2'430,"0"0"1,0 1-1,1 0 1,-1 1-1,1 1 1,0 0-1,0 1 1,0 1-1,1-1 1,-11 9-431,-9 8-62,2 1 1,0 1 0,-7 11 61,9-9 41,2 2 0,1 0 1,-12 20-42,35-46 22,0-1 0,1 1 0,-1 0 0,1-1 0,0 1 1,0 0-1,0 0 0,0 0 0,0 0 0,1 1-22,0-3 21,0 1 0,0-1 0,0 0 0,0 1 0,0-1 0,0 0 0,0 0 0,1 1 0,-1-1 0,1 0 0,-1 0 0,1 1 0,-1-1 0,1 0 0,0 0 0,0 0 0,0 1-21,3 1 55,0 0 1,0 1-1,1-1 0,-1-1 0,1 1 1,0-1-1,-1 1 0,1-1 0,1-1 1,2 2-56,64 21 205,9 2-51,23 14-154,-80-29-9,1 2-1,-2 0 1,1 1-1,-2 1 1,0 1-1,3 5 10,-18-15-14,-1 0 1,0 0-1,0 1 0,0 0 0,-1 0 0,0 0 0,-1 1 0,4 6 14,-7-10-21,1 0-1,-1 0 0,0-1 0,0 1 0,0 0 1,0 0-1,-1 0 0,0 0 0,1 0 0,-2 0 0,1 0 1,0 0-1,-1 0 0,0 0 0,0 0 0,0 0 0,0 0 1,-1 0-1,0 2 22,-3 2-113,0-1 0,0 1 1,-1-2-1,0 1 0,0 0 0,0-1 1,-1 0-1,0-1 0,0 1 1,-1-1-1,-4 2 113,-7 4-406,-1-2 0,0 0-1,0 0 1,-5-1 406,4-1-575,0-1-1,0-1 1,-1-1-1,1 0 1,-1-2 0,-18 0 575,3-5-741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50.19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45 45 8890,'-9'-3'909,"5"2"-630,1 0 0,-1-1 0,1 1 0,-1-1 0,1 0 0,-1 0 0,1 0 0,-3-2-279,6 4 0,0-1 0,-1 1 0,1 0 0,0 0 0,0 0 0,0 0 0,0 0 0,0-1 0,0 1 0,0 0 0,0 0 0,0 0 0,0 0 0,0-1 0,0 1 0,0 0 0,0 0 0,0 0 0,0 0 0,0-1 1,0 1-1,0 0 0,0 0 0,0 0 0,0 0 0,0-1 0,0 1 0,0 0 0,0 0 0,0 0 0,1 0 0,-1 0 0,0-1 0,0 1 0,0 0 0,0 0 0,0 0 0,0 0 0,1 0 0,-1 0 0,0 0 0,0-1 0,0 1 1,0 0-1,0 0 0,1 0 0,-1 0 0,0 0 0,0 0 0,0 0 0,0 0 0,1 0 0,-1 0 0,0 0 0,0 0 0,0 0 0,0 0 0,1 0 0,-1 0 0,0 0 0,18-2-49,1 1 0,-1 0 0,1 1 0,-1 1 49,19 0-32,501-14-65,-316 10 350,53 14-253,224 30 303,-424-34-295,253 27 24,374 24 591,-389-48 164,767 35 171,-662-25-761,343-31-197,-32-25 373,-412 22-73,172-15-83,119-4-83,269 9 82,151-6 28,-459 20-231,-312 16-310,-201-2-165,-1 2 0,0 3 0,30 10 462,-53-9-244,-1 1 0,12 7 244,-18-7-88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0.866"/>
    </inkml:context>
    <inkml:brush xml:id="br0">
      <inkml:brushProperty name="width" value="0.05" units="cm"/>
      <inkml:brushProperty name="height" value="0.05" units="cm"/>
      <inkml:brushProperty name="color" value="#AB008B"/>
    </inkml:brush>
  </inkml:definitions>
  <inkml:trace contextRef="#ctx0" brushRef="#br0">486 0 7578,'-52'10'4401,"39"-8"-3823,-1 1-1,1 0 0,-1 0 1,1 1-1,-7 4-577,-2 4-56,0 0-1,1 2 1,1 0 0,0 2 0,2 0-1,-1 1 1,2 0 0,0 2 0,1 0-1,-6 12 57,3-4-112,1 1-1,2 1 0,1 1 0,1 0 0,2 0 0,1 2 1,-4 17 112,12-35-12,0 0 0,0 0 0,1 0 1,1 1-1,1-1 0,0 8 12,0-19 0,1 1 0,-1-1 0,1 1 0,-1-1 0,1 1 0,0-1 0,0 0 0,1 1 0,-1-1 0,1 0 0,0 0 1,-1 0-1,1 0 0,1 0 0,-1-1 0,0 1 0,1-1 0,-1 1 0,1-1 0,0 0 0,-1 0 0,1 0 0,0 0 0,1 0 0,-1-1 0,0 1 0,2-1 0,2 1 7,0-1 0,0 0 1,0 0-1,0-1 0,0 0 0,0 0 0,0 0 0,0-1 0,0 0 0,-1-1 0,1 0 0,0 0 1,0 0-1,-1-1 0,0 1 0,3-3-7,12-6 2,-2-1 0,0-1 1,0 0-1,6-8-2,-5 5 29,-2-1 1,0-1-1,-1 0 0,-1-2 1,0 0-1,-2-1 0,0 0 1,-2-1-1,0 0 0,-1-1 1,-2 0-1,0-1 0,-2 0 1,4-17-30,-5 20 92,-4 27 41,-5 40 55,-6 124-31,8 0 0,7 1 0,7-1 0,10 17-157,-19-157-5,0 0 0,2 0-1,1-1 1,2 0 0,1 0-1,8 15 6,-17-42-39,0 1 0,0-1 0,0 1 0,1-1 0,-1 0 0,1 0 0,0 1 0,0-1 0,0 0 0,0-1 0,0 1 0,0 0 0,0 0 0,0-1 0,1 0 1,-1 1-1,1-1 0,-1 0 0,1 0 0,-1 0 0,1 0 0,2 0 39,-2-2-146,0 1 0,0-1 1,0 1-1,0-1 0,-1 0 1,1 0-1,0 0 0,-1 0 1,1-1-1,-1 1 0,1-1 1,-1 1-1,0-1 0,1 0 1,-1 0-1,0 0 0,0 0 1,0 0-1,-1 0 0,1-1 1,-1 1-1,2-2 146,28-52-1155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1.653"/>
    </inkml:context>
    <inkml:brush xml:id="br0">
      <inkml:brushProperty name="width" value="0.05" units="cm"/>
      <inkml:brushProperty name="height" value="0.05" units="cm"/>
      <inkml:brushProperty name="color" value="#AB008B"/>
    </inkml:brush>
  </inkml:definitions>
  <inkml:trace contextRef="#ctx0" brushRef="#br0">25 673 8426,'-1'0'131,"0"0"0,1 0 0,-1 0 0,0 0 1,1 0-1,-1 0 0,0 0 0,1 1 0,-1-1 0,0 0 0,1 1 1,-1-1-1,1 0 0,-1 1 0,0-1 0,1 0 0,-1 1 0,1-1 1,-1 1-1,1-1 0,-1 1 0,1-1 0,0 1 0,-1 0 0,1-1 1,0 1-1,-1-1 0,1 1 0,0 0 0,0-1 0,0 1 0,-1 0 1,1 0-132,-5 29 366,3 10-253,2 1-1,3 29-112,-1-51 6,1-1-1,0 1 0,1-1 1,1 0-1,1 0 0,0 0 1,3 2-6,-8-17 18,1 0 0,-1 0 0,1 0 1,-1 0-1,1-1 0,0 1 0,0-1 0,1 1 1,-1-1-1,0 0 0,1 1 0,0-1 0,-1 0 1,1-1-1,0 1 0,0-1 0,0 1 0,0-1 1,0 0-1,0 0 0,0 0 0,0 0 0,2 0-18,-1-1 45,1-1 0,-1 1 0,0-1 0,0 0 0,0 0-1,0 0 1,0 0 0,0-1 0,0 1 0,-1-1 0,1 0-1,0-1 1,-1 1 0,0 0 0,1-1 0,-1 0 0,0 0-1,2-2-44,7-9 63,0 0 0,-2-1-1,1 0 1,-2-1 0,0 0-1,6-16-62,10-29-29,3-19 29,-15 42-14,0-1-8,12-34-13,-22 65 26,1 1-1,0-1 1,0 1 0,1 0 0,0 1-1,0-1 1,5-5 9,-8 11-4,0-1 0,0 1 0,0 0 0,0-1 0,1 1 0,-1 0 0,0 1 0,0-1 0,1 0 0,-1 1 0,0-1 0,1 1 0,-1 0 1,0-1-1,1 1 0,-1 0 0,1 1 0,-1-1 0,0 0 0,1 1 0,-1-1 0,0 1 0,1 0 0,-1 0 0,0 0 0,0 0 0,1 0 4,10 6-10,1 0 1,-2 1 0,1 1-1,1 2 10,8 4 4,-7-5 16,0-1-1,1-1 1,0-1 0,0 0 0,0-1 0,1 0 0,7 0-20,-15-4 50,-1-1 1,1 0 0,0-1 0,0 1 0,0-2 0,0 1 0,0-1-1,0-1 1,-1 1 0,1-2 0,-1 1 0,1-1 0,-1 0-1,0-1 1,4-2-51,0-1 53,-1 0 1,0-1-1,-1 0 0,0 0 0,0-1 0,-1-1 0,0 0 1,-1 0-1,0 0 0,0-1 0,-1-1 0,0 1 1,-1-1-1,-1 0 0,2-5-53,-6 14-14,0 0 1,-1 0 0,1 0-1,-1 0 1,1 0 0,-1 0-1,0 0 1,0 0 0,0 0-1,-1 0 1,1 0 0,-1 0-1,1 1 1,-1-1 0,0 0-1,0 0 1,-1 0 0,1 1-1,-2-3 14,2 4-12,0-1-1,-1 1 0,1 0 1,-1 0-1,0-1 0,1 1 1,-1 1-1,0-1 1,1 0-1,-1 0 0,0 1 1,0-1-1,0 1 0,1-1 1,-1 1-1,0 0 0,0-1 1,0 1-1,0 0 0,0 1 1,0-1-1,0 0 1,1 0-1,-1 1 0,0-1 1,0 1-1,0 0 0,0-1 1,1 1-1,-1 0 0,0 0 13,-7 4-13,0 0-1,1 1 0,0-1 0,0 2 0,0-1 1,0 1-1,1 0 0,1 0 0,-1 1 0,1 0 0,-5 9 14,-3 6-13,1 1 0,1 0-1,-8 22 14,8-13-13,1 0 0,1 0 0,-3 29 13,10-50 3,2 0 1,-1 0-1,2 0 1,0 0-1,0 0 1,1 0-1,0 0 1,1 0-1,1 0 1,0 0-1,0-1 1,4 7-4,-4-12 10,0-1 1,0 0-1,1 1 1,0-1-1,0-1 1,0 1-1,1-1 1,-1 1-1,1-1 0,0-1 1,1 1-1,-1-1 1,0 0-1,1 0 1,0 0-1,0-1 1,-1 0-1,2 0 0,-1 0 1,0-1-1,0 0 1,0 0-1,0-1 1,1 0-1,1 0-10,12 0 42,0-1 0,0-2-1,0 0 1,-1 0 0,1-2 0,-1-1-1,7-3-41,9-5 31,-1-1-1,0-2 1,-2-1-1,0-2 0,-1-1 1,-1-2-1,-1 0 1,17-19-31,-7 2 21,-1-2 1,-3-1-1,-1-2 1,-3-1-1,14-28-21,-29 47 27,-2-2 0,-2 0-1,0-1 1,-2 0 0,-1 0-1,1-13-26,-6 27 7,-2 0-1,0-1 0,-1 1 1,0-1-1,-2 1 0,0 0 1,0-1-1,-2 1 1,0 0-1,-1 0 0,0 0 1,-1 0-1,-3-2-6,6 12-9,-1 0 1,-1 0-1,1 0 0,-1 0 1,0 1-1,-1-1 0,-3-3 9,7 8-6,0 0 0,0 0 0,0 1-1,0-1 1,0 0 0,0 0 0,-1 1 0,1-1-1,0 0 1,0 1 0,-1-1 0,1 1-1,0 0 1,-1-1 0,1 1 0,0 0 0,-1 0-1,1 0 1,0 0 0,-1 0 0,1 0-1,0 0 1,-1 0 0,1 1 0,0-1 0,-1 0-1,1 1 1,0-1 0,0 1 0,-1-1-1,1 1 1,0 0 0,0 0 0,0 0 0,0-1-1,0 1 1,0 0 0,0 0 0,0 0-1,0 1 7,-4 5-21,0 0 0,1 0 0,-1 0 0,2 1 0,-1 0-1,1-1 1,0 1 0,1 0 0,-1 3 21,0-1-12,-6 24 1,1 0 0,1 1 0,2 0 1,2 0-1,1 0 0,1 1 0,3-1 1,0 0-1,3 0 0,0 0 0,2 0 1,2-1-1,1 0 0,14 28 11,-18-47-7,1-1 0,1 1 0,0-2 0,1 1 0,0-1-1,1 0 1,1-1 0,0 0 0,2 1 7,-5-7-87,-1 0 0,1 0-1,0-1 1,1 0 0,-1 0 0,1-1 0,0 0-1,0 0 1,0-1 0,1-1 0,-1 1-1,1-2 1,0 1 0,-1-1 0,10-1 87,-6 0-395,0-1 0,0-1 1,-1 0-1,1-1 395,54-15-920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2.011"/>
    </inkml:context>
    <inkml:brush xml:id="br0">
      <inkml:brushProperty name="width" value="0.05" units="cm"/>
      <inkml:brushProperty name="height" value="0.05" units="cm"/>
      <inkml:brushProperty name="color" value="#AB008B"/>
    </inkml:brush>
  </inkml:definitions>
  <inkml:trace contextRef="#ctx0" brushRef="#br0">165 18 8066,'0'0'92,"0"-1"1,0 0 0,0 0-1,0 1 1,0-1 0,0 0-1,0 0 1,-1 1-1,1-1 1,0 0 0,0 1-1,0-1 1,-1 0 0,1 0-1,-1 1 1,1-1 0,0 1-1,-1-1 1,1 0-1,-1 1 1,1-1 0,-1 1-1,0-1 1,1 1 0,-1-1-1,1 1 1,-1 0 0,0-1-94,0 1 65,0 0-1,0 0 0,-1 1 0,1-1 0,0 0 0,0 0 0,0 1 0,0-1 1,0 0-1,0 1 0,0-1 0,0 1 0,0 0 0,0-1 0,0 1 0,0 0 1,0 0-64,-10 8 77,1 1 0,0 0 0,-4 7-77,6-8 113,-5 7-89,0 0-1,1 0 0,-9 17-23,18-27 22,-1 0 0,2 0-1,-1 0 1,1 1-1,-1-1 1,2 1 0,-1-1-1,1 1 1,0 0-1,0-1 1,1 1-1,0 0 1,0 4-22,1-7 48,0-1 0,0 1-1,1-1 1,-1 0 0,1 0 0,-1 0 0,1 1-1,0-2 1,0 1 0,1 0 0,-1 0-1,1-1 1,-1 1 0,1-1 0,0 0 0,-1 1-1,2-1-47,11 8 146,0-1-1,1-1 0,2 0-145,8 5 103,-6-2-87,13 5 28,-2 2-1,0 1 1,-1 2 0,26 22-44,-49-36-6,1 0 0,-2 1 0,1 0 0,-1 0 0,0 0 0,-1 1 0,0 0 0,0 0 0,-1 1 6,-1-3-20,-1-1-1,0 1 0,-1-1 1,0 1-1,0 0 0,0 0 1,-1 0-1,0 0 0,0-1 1,-1 1-1,0 0 0,0 0 1,0-1-1,-2 3 21,2-4-178,0 0-1,-1 0 1,0 0 0,0 0-1,-1 0 1,1 0 0,-1-1-1,0 1 1,-1-1 0,1 0-1,-1 0 1,1 0 0,-1 0-1,0-1 1,-1 1 0,1-1-1,0 0 1,-1 0 0,0-1-1,0 0 1,-4 2 178,6-3-147,-1-1-1,0 0 1,1 1-1,-1-1 1,0-1-1,1 1 1,-4-1 147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2.338"/>
    </inkml:context>
    <inkml:brush xml:id="br0">
      <inkml:brushProperty name="width" value="0.05" units="cm"/>
      <inkml:brushProperty name="height" value="0.05" units="cm"/>
      <inkml:brushProperty name="color" value="#AB008B"/>
    </inkml:brush>
  </inkml:definitions>
  <inkml:trace contextRef="#ctx0" brushRef="#br0">217 106 8634,'26'-16'2302,"1"1"0,0 1-2302,-11 7 134,1 0 0,0 1 0,0 1 1,0 0-1,1 2 0,11-2-134,137-13 73,-163 18-71,15-2 29,0 0-1,14 2-30,-28 0 5,-1 0 1,1 0-1,-1 0 0,1 1 0,-1-1 1,1 1-1,-1 0 0,1 0 0,-1 1 1,0-1-1,0 1 0,1-1 0,-1 1 1,0 0-1,0 0 0,-1 0 0,1 1-5,-2-2 5,0 1-1,0 0 0,0-1 0,0 1 0,-1-1 0,1 1 0,-1 0 0,1 0 0,-1-1 1,0 1-1,1 0 0,-1 0 0,0 0 0,0-1 0,0 1 0,0 0 0,-1 0 1,1 0-1,0-1 0,-1 1 0,0 0 0,1 0 0,-1-1 0,0 1 0,0-1 1,1 1-1,-2 0-4,-4 7 23,0 1 1,0-2 0,-1 1 0,-2 1-24,9-10 1,-47 50 189,-28 21-190,15-16 61,-53 50 18,16-16 41,-8 17-120,77-75-9,2 1 0,1 1 0,1 1 0,2 2 0,-12 24 9,28-47-117,0 1 0,1-1 0,0 1 0,1-1 0,-1 10 117,4-20-183,1 1 0,-1-1 0,1 1 0,0-1 0,0 1 0,0-1 0,0 1 1,0-1-1,1 1 0,0-1 0,0 1 0,0-1 0,0 0 0,0 1 0,1-1 0,-1 0 0,1 0 0,0 0 0,0 0 0,0 0 0,0-1 0,0 1 0,1 0 0,-1-1 0,2 1 183,37 18-1464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32.697"/>
    </inkml:context>
    <inkml:brush xml:id="br0">
      <inkml:brushProperty name="width" value="0.05" units="cm"/>
      <inkml:brushProperty name="height" value="0.05" units="cm"/>
      <inkml:brushProperty name="color" value="#AB008B"/>
    </inkml:brush>
  </inkml:definitions>
  <inkml:trace contextRef="#ctx0" brushRef="#br0">21 1 12323,'-2'9'4169,"-8"-3"-4498,6-5-791,0-5 712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4.343"/>
    </inkml:context>
    <inkml:brush xml:id="br0">
      <inkml:brushProperty name="width" value="0.05" units="cm"/>
      <inkml:brushProperty name="height" value="0.05" units="cm"/>
      <inkml:brushProperty name="color" value="#AB008B"/>
    </inkml:brush>
  </inkml:definitions>
  <inkml:trace contextRef="#ctx0" brushRef="#br0">107 58 4081,'0'-2'187,"14"-32"1789,-14 32-1961,1 1 1,0 0-1,-1-1 1,1 1-1,0 0 1,0 0-1,0 0 1,0 0-1,0 0 1,0 0-1,0 0 1,0 0-1,1 0 1,-1 0-1,0 0 1,0 1-1,1-1 1,-1 1-1,0-1 1,1 1-1,-1-1 1,1 1-1,0 0-15,-13 34 1119,3-15-949,-2 5 201,1 1 1,0 0-1,2 2-371,0 11 125,2 0 0,2 1-1,1 0 1,2-1 0,2 3-125,24 196-17,-19-181 42,123 866 171,-128-911-184,35 211 691,-22-141-243,-5-26 1,-4 1 0,-1 0 0,-4 56-461,-5-91 249,4-21-239,0 0 0,0 1 0,-1-1 0,1 0 1,0 0-1,0 0 0,0 0 0,0 0 0,-1 1 0,1-1 0,0 0 1,0 0-1,0 0 0,-1 0 0,1 0 0,0 0 0,0 0 0,0 0 1,-1 0-1,1 1 0,0-1 0,0 0 0,-1 0 0,1 0 1,0 0-1,0 0 0,0-1 0,-1 1 0,1 0 0,0 0 0,0 0 1,0 0-1,-1 0 0,1 0 0,0 0 0,0 0 0,0 0 1,-1 0-1,1-1 0,0 1 0,0 0 0,0 0-10,-3-3 84,0 0 0,1-1 0,-1 1 0,1-1-1,0 1 1,0-1 0,0 0 0,0-1-84,-47-114 1132,5-3 0,-27-123-1132,27 43 634,-7-104-634,38 184 16,4-1 1,6 1-1,9-78-16,4 105-64,21-83 64,-3 19-56,-16 92-58,-9 71 52,-1 0 0,0 1 1,0-1-1,0 1 1,-1-1-1,2 4 62,35 162-78,-7 1 0,-2 44 78,3 340-12,-11-155 267,-19-381-232,0 32 60,-1-47-71,-2 0-1,1 1 1,0-1-1,-1 0 1,0 0-1,0 0 1,0 0-1,0 0 1,-1-1-1,0 1-11,2-3-2,0-1 0,-1 0 0,1 0-1,0 0 1,-1 1 0,1-1 0,0 0 0,-1 0-1,1 0 1,0 0 0,-1 0 0,1 1 0,-1-1 0,1 0-1,0 0 1,-1 0 0,1 0 0,-1 0 0,1 0-1,0 0 1,-1-1 0,1 1 0,0 0 0,-1 0-1,1 0 1,0 0 0,-1 0 0,1-1 0,0 1 0,-1 0-1,1 0 1,0 0 0,-1-1 0,1 1 0,0 0-1,0-1 1,-1 1 0,1 0 0,0 0 0,0-1 2,-15-14-578,12 11 278,-18-17-967,-12-14 508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5.949"/>
    </inkml:context>
    <inkml:brush xml:id="br0">
      <inkml:brushProperty name="width" value="0.05" units="cm"/>
      <inkml:brushProperty name="height" value="0.05" units="cm"/>
      <inkml:brushProperty name="color" value="#AB008B"/>
    </inkml:brush>
  </inkml:definitions>
  <inkml:trace contextRef="#ctx0" brushRef="#br0">2 35 4617,'-1'-23'2729,"4"13"-1723,-3 10-995,0 0 0,0-1 1,0 1-1,0 0 0,1 0 1,-1 0-1,0 0 0,0 0 1,0 0-1,1 0 0,-1 0 1,0 0-1,0 0 0,1 0 1,-1 0-1,0-1 0,0 2 0,0-1 1,1 0-1,-1 0 0,0 0 1,0 0-1,1 0 0,-1 0 1,0 0-1,0 0 0,0 0 1,1 0-1,-1 0 0,0 0 1,0 1-1,0-1 0,0 0 1,1 0-1,-1 0 0,0 0 1,0 0-1,0 1 0,0-1 1,0 0-12,3 4 124,-1-1 0,0 1 0,-1-1 1,1 1-1,-1 0 0,1 0 0,-1 0 1,0 0-1,-1 0 0,1 4-124,2 3 231,9 57 1466,3 44-1697,-11-64 123,2-1 0,3 0 0,2 0 0,8 20-123,-16-60-253,-1-9-471,-1-14-777,-1 14 1406,0-26-829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6.592"/>
    </inkml:context>
    <inkml:brush xml:id="br0">
      <inkml:brushProperty name="width" value="0.05" units="cm"/>
      <inkml:brushProperty name="height" value="0.05" units="cm"/>
      <inkml:brushProperty name="color" value="#AB008B"/>
    </inkml:brush>
  </inkml:definitions>
  <inkml:trace contextRef="#ctx0" brushRef="#br0">98 397 3225,'-2'1'182,"0"0"-2,1 0 1,-1-1-1,0 1 0,1 0 1,-1 0-1,1 0 0,-1 0 1,1 0-1,-1 1 0,1-1 0,0 0 1,-1 1-1,1-1 0,0 1 1,0-1-1,0 1 0,0 0 1,0-1-1,1 1 0,-1 0 1,0 0-181,1-2 56,1 1 1,-1-1 0,0 1 0,1-1 0,-1 0-1,0 1 1,0-1 0,1 0 0,-1 1 0,0-1-1,1 0 1,-1 0 0,1 0 0,-1 1-1,0-1 1,1 0 0,-1 0 0,1 0 0,-1 0-1,1 0 1,-1 1 0,0-1 0,1 0 0,-1 0-1,1 0 1,-1 0 0,1 0 0,-1-1 0,1 1-1,-1 0 1,0 0 0,1 0 0,-1 0 0,1 0-1,-1-1 1,0 1 0,1 0 0,-1 0 0,1 0-1,-1-1-56,24-7 850,-23 8-747,76-26 565,-45 16-637,0-2 0,-1-1-1,13-7-30,-22 7 5,0 0-1,-1-1 0,-1-1 1,0-1-1,-1-1 0,0-1 0,-2 0 1,0-2-1,4-6-4,-19 23-12,0 0 0,-1 0 0,1 0 0,0 0 0,-1-1 0,0 1 0,0 0 0,0-1 0,0 1 0,0-1 0,-1 0 0,1 1 0,-1-1 0,0 1 0,0-1 0,-1 0 1,1 1-1,-1-1 0,0 1 0,0-1 0,0 1 0,0-1 0,0 1 0,-1 0 0,1 0 0,-1-1 0,0 1 0,0 0 0,0 1 0,-1-1 0,1 0 0,-1 1 0,1-1 0,-1 1 0,0 0 0,0 0 0,0 0 0,0 0 0,0 0 0,-1 1 0,1-1 0,0 1 0,-1 0 0,1 0 0,-1 0 0,-1 0 12,-8-1-3,-1 1 0,0 0-1,1 1 1,-1 0-1,0 1 1,1 1 0,-1 0-1,1 1 1,0 0 0,0 1-1,0 1 1,0 0 0,-2 2 3,-11 6 7,0 0 1,1 2 0,1 0-1,1 2 1,-19 17-8,32-26 4,1 1 0,-1 1 0,2-1 0,-1 1 1,1 1-1,1 0 0,0 0 0,0 0 0,1 1 0,0 0 0,1 0 0,1 0 1,0 1-1,1 0 0,0 0 0,1-1 0,0 2 0,1-1 0,0 0 0,1 0 1,1 7-5,2 11 9,0 0 0,3-1 0,0 1 0,2-1 0,1 0 0,1-1 0,2 0 0,0-1 0,5 5-9,-13-26 14,1-1-1,0 1 1,0-1-1,0 1 1,1-2-1,-1 1 1,2-1 0,-1 1-1,0-2 1,1 1-1,0-1 1,0 0 0,1 0-1,-1-1 1,1 0-1,4 1-13,-4-2 22,1 0 0,0-1 0,0 0 0,0-1 0,0 1 0,0-2 0,0 1 0,0-1 0,0-1 0,-1 0 0,1 0 0,0 0 0,-1-1 0,1-1 0,0 0-22,8-5 29,0-1 1,-1 0 0,0-2-1,-1 1 1,0-2 0,0 0-1,-2-1 1,0 0 0,0-1-1,-2-1 1,1 0-1,-2 0 1,3-7-30,3-7 49,-2-1 1,-1 0-1,-1-1 1,-1-1-1,-2 1 0,-2-2 1,1-9-50,-6 30 2,-1 0 1,0-1-1,0 1 1,-1 0-1,-1-1 1,0 1-1,-1 0 1,-1 0-1,0 0 1,-1 0-1,0 0 1,0 1-1,-2 0 1,0 0-1,0 0 1,-1 0-1,0 1 1,-1 0-1,0 1 1,-1 0-1,0 0 1,-1 1-1,1 0 1,-5-2-3,5 4-119,1 1 0,-1 1 0,-1-1 0,1 1 0,-1 1 0,1 0 0,-1 0 0,-1 1 0,1 1 0,0-1 0,-1 1 0,1 1 0,-1 0 0,-2 1 119,0 0-371,1 1-1,0 1 0,-1 0 0,1 0 0,0 2 1,0-1-1,1 1 0,-1 1 0,1 0 1,0 1-1,0 0 0,-1 2 372,-46 36-1199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7.997"/>
    </inkml:context>
    <inkml:brush xml:id="br0">
      <inkml:brushProperty name="width" value="0.05" units="cm"/>
      <inkml:brushProperty name="height" value="0.05" units="cm"/>
      <inkml:brushProperty name="color" value="#AB008B"/>
    </inkml:brush>
  </inkml:definitions>
  <inkml:trace contextRef="#ctx0" brushRef="#br0">149 346 5713,'-14'-1'432,"-1"1"-1,1 0 0,0 0 1,-6 3-432,19-3 22,0 0 0,0 1 0,0-1 0,1 1 0,-1-1-1,0 1 1,0-1 0,0 1 0,0 0 0,1-1 0,-1 1 0,0 0 0,1 0 0,-1-1 0,0 1 0,1 0 0,-1 0 0,1 0 0,-1 0-1,1 0 1,0 0 0,-1 0 0,1 0 0,0 0 0,0 1-22,-1 28 195,1-20-81,5 112 1559,19 100-1673,1 20 211,-16-133-142,-10-104-169,-4-12 42,-3-16-32,-9-41-64,2-1 0,2-16 154,1 13-23,3 19 19,-7-41 245,-5-71-241,21 138 179,0 0-1,1 1 1,1-1 0,1 1-1,1-3-178,-1 13 154,0 1 1,1-1-1,0 0 0,0 1 0,1 0 1,1 0-1,0 1 0,0-1 0,1 1 1,1 0-155,-7 8 13,1 0 1,0-1 0,0 1 0,0 0-1,1 0 1,-1 1 0,0-1 0,1 0 0,-1 1-1,1-1 1,-1 1 0,1 0 0,0 0-1,-1 0 1,1 0 0,0 1 0,0-1-1,0 1 1,-1-1 0,1 1 0,0 0-1,3 0-13,-3 1 2,0 0-1,0 0 0,0 0 1,0 1-1,0-1 0,0 1 0,-1-1 1,1 1-1,0 0 0,-1 0 0,0 0 1,1 0-1,-1 1 0,0-1 0,0 1 1,0-1-1,0 1 0,-1 0 0,1 0 1,0 2-2,13 29 25,-1 1 1,-2 0-1,-1 1 1,-2 0 0,-2 1-1,0 10-25,-6-36-33,0-1 0,0 1 0,-1-1 0,0 1 1,-1-1-1,0 0 0,-1 1 0,0-1 0,-1 2 33,2-9-51,0 0-1,0-1 1,0 1 0,-1-1-1,1 1 1,0-1 0,-1 1 0,0-1-1,1 0 1,-1 0 0,0 0-1,0 0 1,0 0 0,-1 0 0,1-1-1,0 1 1,-1-1 0,1 1 0,-1-1-1,1 0 1,-1 0 0,0 0-1,1 0 1,-1-1 0,0 1 0,0-1-1,1 1 1,-1-1 0,0 0-1,0 0 1,0-1 0,0 1 0,1 0-1,-1-1 1,-2 0 51,1 0-29,0 0-1,1 0 1,-1 0-1,1 0 1,0 0-1,-1-1 1,1 1-1,0-1 1,0 0-1,0 0 1,0 0 0,0-1-1,0 1 1,0-1-1,1 1 1,0-1-1,-1-1 30,1 2 11,1-1 0,0 0 0,-1 0-1,1 0 1,0 0 0,1 0 0,-1 0-1,0 0 1,1 0 0,0 0 0,0-1-1,0 1 1,0 0 0,0 0 0,1 0 0,-1 0-1,1 0 1,0 0 0,0 0 0,0-2-11,8-19 63,0 0 1,2 1 0,1 0 0,0 1 0,2 0 0,0 1 0,2 1-1,0 0 1,4-3-64,-15 18 21,0 1-1,1 0 1,-1 0-1,1 0 1,-1 1-1,1 0 1,0 0-1,1 0 1,2 0-21,-6 2 7,0 0 0,0 0-1,0 1 1,0-1 0,0 1 0,1 0 0,-1 0 0,0 0-1,0 0 1,0 1 0,0-1 0,0 1 0,0-1 0,1 1 0,-1 0-1,-1 1 1,1-1 0,0 0 0,0 1 0,2 1-7,1 2 10,0 0 1,-1 0-1,1 1 0,-1-1 1,0 1-1,0 1 1,-1-1-1,2 4-10,25 56 85,-24-50-47,0 0-1,0-1 1,2 0-1,5 8-37,-13-23 4,-1 1 0,0-1 0,0 0 0,0 1 0,1-1 0,-1 0 0,0 1 0,0-1 0,1 0 0,-1 0 0,0 1 0,0-1 0,1 0 0,-1 0-1,0 1 1,1-1 0,-1 0 0,1 0 0,-1 0 0,0 0 0,1 0 0,-1 0 0,0 0 0,1 1 0,-1-1 0,1 0 0,-1 0 0,0 0-1,1-1 1,-1 1 0,0 0 0,1 0 0,-1 0 0,1 0-4,8-12 89,0-23-3,-8 33-81,1-5-2,1-1 0,0 0-1,0 1 1,0 0 0,1 0 0,1 0 0,-1 0 0,1 1-1,0-1 1,4-2-3,11-13-5,2 2-1,5-3 6,36-27-7,-38 32 10,0-1 0,-2-2 0,16-17-3,-29 27-1,-1-2 1,0 1-1,-1-1 1,-1-1 0,2-2 0,-6 9 2,0 0 0,0 1 1,-1-1-1,0 0 0,0-1 1,0 1-1,-1 0 0,0 0 1,-1-1-1,0 1 1,0-7-3,0 13 0,0 1 0,0-1 0,0 0 0,0 0 0,0 0 0,0 1 0,-1-1 0,1 0 1,0 0-1,0 1 0,-1-1 0,1 0 0,0 0 0,-1 1 0,1-1 0,-1 0 0,1 1 1,-1-1-1,1 1 0,-1-1 0,1 1 0,-1-1 0,1 1 0,-1-1 0,0 1 0,1-1 0,-1 1 1,0 0-1,0-1 0,1 1 0,-1 0 0,0 0 0,0 0 0,1-1 0,-1 1 0,0 0 1,0 0-1,0 0 0,1 0 0,-1 0 0,0 0 0,0 1 0,0-1 0,1 0 0,-1 0 1,0 1-1,0-1 0,1 0 0,-1 1 0,0-1 0,1 0 0,-4 2-6,1 0 0,0 0-1,0 0 1,1 0 0,-1 0 0,0 1 0,1-1-1,-1 1 1,1 0 0,0 0 0,-1 0 6,-3 9-6,0 1 0,1-1 0,0 1 0,1 0 0,0 1 0,1-1 0,1 0 0,0 2 6,-1 13-11,1 0 0,2 0 0,1 13 11,0-33-2,0-1 1,0 0 0,0 1-1,1-1 1,0 0 0,1 0 0,-1 0-1,1 0 1,1-1 0,-1 1-1,1-1 1,1 2 1,-2-5-2,-1 0-1,0-1 1,1 1-1,0-1 1,-1 1-1,1-1 1,0 0-1,0 0 1,1 0-1,-1 0 1,0 0 0,1-1-1,-1 0 1,1 0-1,-1 0 1,1 0-1,-1 0 1,1 0-1,0-1 1,-1 0-1,1 0 1,0 0-1,-1 0 1,5-1 2,2-2-192,1 0-1,-1 0 1,0-1 0,0-1 0,-1 0 0,1 0 0,-1-1-1,0 0 1,2-2 192,26-20-556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8.339"/>
    </inkml:context>
    <inkml:brush xml:id="br0">
      <inkml:brushProperty name="width" value="0.05" units="cm"/>
      <inkml:brushProperty name="height" value="0.05" units="cm"/>
      <inkml:brushProperty name="color" value="#AB008B"/>
    </inkml:brush>
  </inkml:definitions>
  <inkml:trace contextRef="#ctx0" brushRef="#br0">1 252 5065,'0'-7'2081,"1"-1"-1553,9-9-40,0-3-72,9-1-200,6-5-16,5-1-72,3-2-72,2 0-200,-4 1-296,2 6-1225,1 5 1113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58.56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25 212 4817,'-10'-106'1499,"1"61"-623,4 15 442,5 28-1180,0 0-1,0 0 1,1 0-1,-1 1 1,1-1-1,0 0 1,-1 1-1,1-1 1,0 0-1,0 1 1,0-1-1,0 1 1,0-1-1,0 1 1,1 0-138,-2 0 97,1 1 0,-1-1 1,1 1-1,-1 0 0,1-1 0,0 1 0,-1 0 1,1-1-1,-1 1 0,1 0 0,0 0 0,-1 0 1,1 0-1,-1 0 0,1 0 0,0-1 0,-1 1 1,1 1-1,0-1 0,-1 0 0,1 0 0,0 0 1,-1 0-1,1 0 0,-1 1 0,1-1 0,0 0 1,-1 0-1,1 1 0,-1-1 0,1 0 0,0 1-97,9 3 644,-4-2-585,0 0-1,0 0 1,0 1-1,-1-1 1,1 1 0,-1 1-1,1-1 1,-1 1-1,0 0 1,-1 0 0,5 5-59,9 6 125,33 31 990,26 29-1115,-47-43 252,2-2 0,1-1 0,1-1 0,6 1-252,-18-15 126,0-1 0,2-2 0,-1 0 0,1-1 0,1-2 0,-1 0 0,2-1 0,-1-2 1,17 1-127,-21-3 82,-1 1 4,1-1 0,-1-1-1,1-1 1,-1-1 0,1-1-1,-1-1 1,0 0 0,5-3-86,122-26 431,28 3-431,71-13 121,190-53-46,-226 43-56,19-3 0,-149 40-19,28 0 0,-74 12 0,0 1 0,-1 2 0,1 1 0,21 4 0,110 17 0,-47-8 0,19 10 0,147 28 11,-168-33-7,-5-4 6,41-3-10,-50-5-1,87 18 1,-107-8 0,-30-5 8,1-3 0,0-2 0,45 0-8,100-13 24,-27 1-8,-48 6-14,-47 1 2,-1-4 0,13-3-4,171-17 19,-63 6 16,48-15-35,-78 5 8,-90 14-8,1 3 0,38 2 0,-45 2 0,139 0 2,44-3 3,223-10-4,-334 17-1,76-1 0,-123-2 2,80-7 6,-86 5-5,1 3 0,6 5-3,-3-1 0,-19-5 3,0-3-1,0-4 0,23-7-2,-4 1 3,309-44 19,137 9-22,-486 48 0,127-8 4,-1 8 0,8 8-4,115 6-8,-95-6 2,-98-1 4,-1-6 1,86-12 1,-94 4-10,99 4 10,101 16-24,-243-7 18,576 41-41,-377-10 16,-96-10-26,48-4 57,85 1-12,77 3 0,-301-21 12,204 5-60,28-14 60,-235 2-67,9-1-799,0 2 1,0 4 0,8 4 865,-30 5-613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8.699"/>
    </inkml:context>
    <inkml:brush xml:id="br0">
      <inkml:brushProperty name="width" value="0.05" units="cm"/>
      <inkml:brushProperty name="height" value="0.05" units="cm"/>
      <inkml:brushProperty name="color" value="#AB008B"/>
    </inkml:brush>
  </inkml:definitions>
  <inkml:trace contextRef="#ctx0" brushRef="#br0">114 0 3993,'-10'73'1384,"-14"-58"-1240,10 8-176,-4 6 40,3 9 48,2 9 32,1-1 88,5 0 16,7 0-8,5-10 0,8-6 8,-2-8 0,11-14-8,1-8-15,7-9-105,7-8-128,-5-12-1177,3-2 897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9.026"/>
    </inkml:context>
    <inkml:brush xml:id="br0">
      <inkml:brushProperty name="width" value="0.05" units="cm"/>
      <inkml:brushProperty name="height" value="0.05" units="cm"/>
      <inkml:brushProperty name="color" value="#AB008B"/>
    </inkml:brush>
  </inkml:definitions>
  <inkml:trace contextRef="#ctx0" brushRef="#br0">10 1 5833,'-2'0'2017,"-2"15"-1921,0 21 8,7 55-80,2-49-8,2-10-24,2-4-40,-2-13-328,-3-2-505,3-18 569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9.384"/>
    </inkml:context>
    <inkml:brush xml:id="br0">
      <inkml:brushProperty name="width" value="0.05" units="cm"/>
      <inkml:brushProperty name="height" value="0.05" units="cm"/>
      <inkml:brushProperty name="color" value="#AB008B"/>
    </inkml:brush>
  </inkml:definitions>
  <inkml:trace contextRef="#ctx0" brushRef="#br0">52 1 6353,'-23'19'2473,"10"-14"-1465,2 0-1168,8-2-240,2 0-200,2 0-368,-1-3-129,0 0 697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6:49.710"/>
    </inkml:context>
    <inkml:brush xml:id="br0">
      <inkml:brushProperty name="width" value="0.05" units="cm"/>
      <inkml:brushProperty name="height" value="0.05" units="cm"/>
      <inkml:brushProperty name="color" value="#AB008B"/>
    </inkml:brush>
  </inkml:definitions>
  <inkml:trace contextRef="#ctx0" brushRef="#br0">164 1 5841,'-47'54'2697,"18"-19"-2651,3 1 0,-16 28-46,39-58 21,0 0 0,0 0 0,0 0 0,1 0 0,-2 5-21,4-10 12,0 0 1,-1 0 0,1-1-1,0 1 1,0 0-1,0 0 1,-1 0-1,1-1 1,0 1-1,0 0 1,0 0-1,0 0 1,0-1-1,0 1 1,1 0-1,-1 0 1,0 0-1,0-1 1,1 1-1,-1 0 1,0 0 0,1-1-1,-1 1 1,0 0-1,1-1 1,-1 1-1,1 0 1,-1-1-1,1 1 1,0-1-1,-1 1 1,1-1-1,0 1 1,-1-1-1,1 1 1,0-1-1,-1 0 1,1 1-1,0-1 1,0 0-1,-1 0 1,1 1 0,0-1-1,0 0 1,0 0-1,-1 0 1,1 0-1,0 0 1,1 0-13,58-7 294,-36 4-282,1 0-1,0 2 1,5 1-12,-24 0-9,0 0-1,1 1 1,-1 0 0,0 0-1,0 1 1,0 0 0,0 0-1,0 0 1,0 1 0,-1-1-1,1 1 1,-1 1 0,0-1-1,4 4 10,-7-5-6,1 0-1,-1 1 0,0-1 0,0 1 0,0 0 0,0-1 1,0 1-1,-1 0 0,1 0 0,-1 1 0,0-1 0,0 0 0,0 0 1,0 0-1,0 1 0,-1 1 7,0 1-7,0-1-1,0 1 1,0-1 0,-1 1 0,0-1-1,0 0 1,-1 1 0,1-1 0,-1 0-1,0 1 8,-3 3-2,1 0 0,-1 0 0,-1 0 0,0-1 0,0 1 0,-1-1 0,0-1 0,0 1 0,0-1 0,-9 6 2,-8 2-247,0-2 1,-1 0-1,-9 2 247,-28 15-2456,43-20 1700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10.756"/>
    </inkml:context>
    <inkml:brush xml:id="br0">
      <inkml:brushProperty name="width" value="0.05" units="cm"/>
      <inkml:brushProperty name="height" value="0.05" units="cm"/>
      <inkml:brushProperty name="color" value="#AB008B"/>
    </inkml:brush>
  </inkml:definitions>
  <inkml:trace contextRef="#ctx0" brushRef="#br0">80 224 80,'-21'-9'167,"15"7"94,0-1-1,0 0 1,0 0 0,0 0-1,1 0 1,-4-4-261,7 5 175,1 1 133,0 1-1,0-1 1,0 0-1,0 0 1,0 1-1,0-1 1,0 0-1,1 0 1,-1 0-1,0 0 0,1 0 1,-1 0-1,1 0 1,-1-1-308,1 1 69,1 0 0,-1 0-1,0 0 1,1 0 0,0 1 0,-1-1-1,1 0 1,-1 0 0,1 1 0,0-1 0,-1 0-1,1 1 1,0-1 0,0 0 0,0 1 0,-1 0-1,1-1 1,0 1 0,0-1 0,0 1 0,0 0-1,0-1-68,11-3 157,0-1 0,1 1 0,-1 1-1,1 0 1,-1 1 0,1 1 0,0 0-1,0 0 1,0 1 0,7 2-157,8-2 358,-9-2-180,-1 0 0,1-1 0,0-1 0,-1 0-1,10-5-177,-9 3 177,0 0-1,0 2 0,0 0 1,1 2-1,11-1-176,59 6 270,-45 0-51,-1-3 0,12-2-219,17-7 989,19-7-989,-57 9 205,32-4-33,1 3 0,0 3 0,0 3 0,0 3 0,47 7-172,63 1 425,-138-8-313,18-2 103,43-6-215,15-2 91,-84 8-69,0 2 0,0 0 1,22 6-23,-34-5 30,0 0 0,0-2 0,16-1-30,-13 0 59,0 1 0,17 3-59,-7 0 63,1-1 1,-1-2-1,31-3-63,-56 3 5,1 0-1,-1 1 1,1 0-1,-1 0 1,1 1-1,3 2-4,-5-2 6,1 0 1,-1-1-1,1 1 0,-1-2 0,1 1 0,-1-1 1,1 0-1,0 0 0,1-1-6,6-3 25,0 0-1,-1-1 1,11-5-25,-11 4 13,1 1 0,0 0 1,0 1-1,1 0-13,50-5 14,0 2 0,1 4 0,0 2 0,36 6-14,-10 9 12,-70-9-4,-1-2 0,1 0 1,-1-1-1,1-1 0,0-1 0,12-2-8,15-2 18,0 2 0,0 3 1,0 1-1,7 4-18,-2-2 10,-42-2-7,-1 0 0,1 1 0,-1 1 0,0 0 0,6 3-3,-6-2 5,0-1 1,1 0-1,-1-1 1,14 2-6,-14-5 3,0 0-1,0-1 1,0 0 0,0-1-1,6-2-2,31-3-46,-33 9-222,-16-2 192,1 0 0,-1 0 0,1 0 1,-1 0-1,1 0 0,-1 0 0,0 0 1,1 1-1,-1-1 0,1 0 0,-1 0 0,1 0 1,-1 1-1,0-1 0,1 0 0,-1 1 1,0-1-1,1 0 0,-1 1 0,0-1 1,1 1-1,-1-1 0,0 0 0,0 1 1,0-1-1,1 1 0,-1-1 0,0 1 1,0-1-1,0 0 0,0 1 76,-3 7-789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19.921"/>
    </inkml:context>
    <inkml:brush xml:id="br0">
      <inkml:brushProperty name="width" value="0.05" units="cm"/>
      <inkml:brushProperty name="height" value="0.05" units="cm"/>
      <inkml:brushProperty name="color" value="#AB008B"/>
    </inkml:brush>
  </inkml:definitions>
  <inkml:trace contextRef="#ctx0" brushRef="#br0">1 164 1384,'0'-2'62,"1"1"0,0-1 0,1 0 0,-1 0 0,0 1 0,0-1 0,1 1 0,-1-1 0,1 1 0,-1 0 0,1-1 0,0 1 0,-1 0 0,1 0 0,0 0 0,1 0-62,33-16 92,-33 16-27,6-2 128,-1 2 1,1-1 0,0 1 0,0 0-1,0 1 1,0-1 0,-1 2 0,3 0-194,16 0 1010,3-3-439,1 0 0,-1-2 0,1-1 1,20-7-572,-21 7 313,0 1 1,0 1-1,26 1-313,-21 2 272,0-2-1,30-7-271,-32 3 103,4-2 178,0 2-1,0 1 1,11 2-281,-24 2 149,7 0 60,0 2 0,1 1-209,-21-1 38,0 0-1,0 2 0,-1-1 0,1 1 0,0 1 0,-1 0 0,7 4-37,31 18 118,-29-15-5,-1 0 0,1-2 0,1 0 0,0-1 0,0-1 0,0-1 0,1 0-1,7-1-112,67 2 1254,42-6-1254,-137-1 3,52-3 102,-1-2 1,-1-3 0,0-1 0,13-7-106,34-5 76,-7 6 42,54 1-118,-47 5 43,212-13 294,-245 17-186,150-17 241,-156 14-269,0 3 0,1 2 0,-1 3 0,44 6-123,-37-2 241,31-4-241,49 3 323,-76-1-183,-47-3-97,1 2-1,0 1 0,0 0 1,1 2-43,26 9 50,25 12-50,22 5 32,-74-25-12,0-1 0,0-1-1,0-1 1,1-1 0,-1-1-1,1-1 1,8-2-20,42-7 171,48-15-171,-46 8 99,24 1-99,-28 10 96,51 4-96,-48 2 95,39-7-95,-80 5 21,33 1-21,-41 2 18,1-1-1,-1-2 1,23-3-18,-26-1 17,1 2 0,-1 1 1,1 1-1,0 1 0,0 1 1,0 1-1,18 4-17,41 10 17,-14-2 13,0-2 0,45-1-30,-84-11 37,0-1 0,18-4-37,27-2 33,-56 8-8,0-2 1,0-1-1,-1 0 0,7-3-25,4-1 38,1 1-1,0 2 0,30-1-37,-45 5 10,-1 1 0,0 0-1,1 2 1,-1-1 0,0 2-1,1 0-9,46 10 38,-43-10-31,1 0 0,-1 2 0,-1 0-1,9 5-6,-6-3 8,0-1-1,0-1 1,11 2-8,19 1 20,0-2 1,47 0-21,-24-5 32,16 5-32,-76-4 3,0-1-1,-1 2 1,1 0 0,6 3-3,-7-2 4,-1-1 0,1 0 1,-1-1-1,1-1 0,9 2-4,68-1 38,-42-3 25,42 8-63,-21 1 16,14 2 10,2 4-26,-62-12 10,0-1 0,0 0 0,0-2 0,-1-1-1,9-1-9,36-1 29,-34 2-26,0 2-1,0 1 0,0 2 1,28 7-3,-40-6 0,3 2 5,0-1-1,0-1 0,1-1 1,-1-2-1,1 0 0,0-1 0,12-2-4,-7 0 4,0 0 0,0 2 0,0 2 0,0 0 0,-1 2 0,2 1-4,15 2 2,-10-3-2,0-2 0,0-2 0,0 0 1,0-3-1,0-1 0,0-1 0,15-6 0,-23 7-4,-1 1 0,1 1-1,-1 2 1,1 0 0,-1 2-1,3 1 5,47 3 1,90-4-1,-142-1 0,0 2 0,0 0 0,-1 2 1,9 3-1,-1 0-7,0-2 0,1 0 7,-22-6-8,1 0 1,-1 0 0,1-1 0,0 0 0,-1-1-1,1 0 1,-1-1 0,2-1 7,6-1-7,2 1 0,-1 1 1,0 0-1,1 1 0,17 2 7,18 5-23,21 4 23,-10 0-8,-41-8-3,0-1 0,14-1 11,-17-1-4,0 1 0,1 1 0,9 3 4,48 9-57,0-4 1,61-1 56,-97-8-101,-1-3 1,1-1 0,-1-2 0,0-2 0,40-13 100,218-77-194,-243 79 165,-33 10 22,1 1 0,0 1 0,0 1 0,0 1-1,1 2 1,2 0 7,47 1-8,32 0 40,103 10-32,-183-4 7,25 7-7,-32-6-29,-1 0 0,1-2 0,0-1 0,7 0 29,-17-2-112,25-2-1646,-25 1 3,-2 10 738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1.031"/>
    </inkml:context>
    <inkml:brush xml:id="br0">
      <inkml:brushProperty name="width" value="0.05" units="cm"/>
      <inkml:brushProperty name="height" value="0.05" units="cm"/>
      <inkml:brushProperty name="color" value="#AB008B"/>
    </inkml:brush>
  </inkml:definitions>
  <inkml:trace contextRef="#ctx0" brushRef="#br0">17 4 8202,'-9'-3'2269,"2"2"-1676,6 13-683,16 71 116,0-5 72,0 33 151,10 53 46,-9-116-1016,-13-43-165,1-4 365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1.489"/>
    </inkml:context>
    <inkml:brush xml:id="br0">
      <inkml:brushProperty name="width" value="0.05" units="cm"/>
      <inkml:brushProperty name="height" value="0.05" units="cm"/>
      <inkml:brushProperty name="color" value="#AB008B"/>
    </inkml:brush>
  </inkml:definitions>
  <inkml:trace contextRef="#ctx0" brushRef="#br0">1 270 4969,'10'-15'610,"1"1"0,1 0 0,4-3-610,-16 17 30,1 0 0,0-1 1,-1 1-1,1-1 0,-1 1 1,1 0-1,0 0 0,-1-1 1,1 1-1,0 0 0,0 0 1,-1 0-1,1 0 0,0 0 1,-1-1-1,1 1 0,0 1 1,-1-1-1,1 0 0,0 0 0,0 0 1,-1 0-1,1 0 0,0 1 1,-1-1-1,1 0 0,0 1 1,-1-1-1,1 0 0,0 1-30,15 16 562,-11-11-334,3 1-80,0 0 0,0 0 1,0-1-1,0 1 0,1-2 1,0 1-1,1-1 0,-1-1 1,2 1-149,-7-4 33,0 0 1,0 0 0,0 0 0,0 0-1,1 0 1,-1-1 0,0 0-1,0 0 1,1 0 0,-1 0-1,0-1 1,0 0 0,0 0-1,1 0 1,-1 0 0,0 0-1,0-1 1,-1 0 0,1 0 0,0 0-1,0 0 1,-1-1 0,3-2-34,1-1 119,0-1 1,0-1 0,-1 1-1,0-1 1,0 0 0,-1-1 0,1-1-120,29-64 262,-32 67-258,2-4-11,0 1 1,-1-1-1,0 0 1,-1 0-1,0-1 1,-1 1-1,0-1 1,-1 1-1,0-5 7,-1 16-4,0-1 0,0 1 0,1-1 0,-1 1 0,-1-1 0,1 1 0,0-1 0,0 1 0,0-1-1,0 1 1,0-1 0,0 1 0,0-1 0,-1 1 0,1-1 0,0 1 0,0-1 0,-1 1 0,1 0 0,0-1 0,-1 1 0,1 0-1,0-1 1,-1 1 0,1 0 0,-1-1 0,1 1 0,0 0 0,-1-1 0,1 1 0,-1 0 0,1 0 0,-1 0 0,1 0 0,-1-1 0,1 1-1,-1 0 1,1 0 0,-1 0 0,1 0 0,-1 0 0,1 0 0,-1 0 0,1 0 0,-1 1 0,1-1 0,-1 0 0,1 0 0,-1 0 0,1 0-1,-1 1 1,1-1 0,0 0 0,-1 0 0,1 1 0,-1-1 0,1 0 0,0 1 0,-1-1 0,1 1 4,-26 21-112,11-6 225,1 0-1,1 1 1,0 1-1,1 1 1,1 0 0,1 0-1,-5 12-112,15-29 4,0 0 0,-1 0 1,1-1-1,0 1 0,0 0 0,0 0 0,0 0 0,0-1 0,0 1 0,0 0 0,1 0 0,-1 0 1,1-1-1,-1 1 0,1 0 0,0-1 0,0 1 0,0 0 0,0-1 0,0 1 0,0-1 0,0 0 1,0 1-1,0-1 0,1 0 0,-1 0 0,0 1 0,1-1 0,-1 0 0,2 0-4,4 4-3,1 0 0,0-1 0,0 0 0,1 0 0,3 1 3,4 0-81,1-1 0,-1 0 0,1-1 0,0-1 0,0 0 0,0-1 0,0-1 0,8-1 81,-2-2-2020,1 0-1,-1-1 1,12-4 2020,-17 4-1011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1.972"/>
    </inkml:context>
    <inkml:brush xml:id="br0">
      <inkml:brushProperty name="width" value="0.05" units="cm"/>
      <inkml:brushProperty name="height" value="0.05" units="cm"/>
      <inkml:brushProperty name="color" value="#AB008B"/>
    </inkml:brush>
  </inkml:definitions>
  <inkml:trace contextRef="#ctx0" brushRef="#br0">8 174 6673,'85'-116'1902,"-65"83"-1451,-19 21-480,-1 2-33,-1 10 38,1 0 1,0 0-1,0-1 0,0 1 0,0 0 0,0 0 0,-1 0 0,1 0 1,0-1-1,0 1 0,0 0 0,0 0 0,-1 0 0,1 0 0,0 0 1,0 0-1,0-1 0,-1 1 0,1 0 0,0 0 0,0 0 0,-1 0 1,1 0-1,0 0 0,0 0 0,-1 0 0,1 0 0,0 0 0,0 0 1,0 0-1,-1 0 0,1 0 0,0 0 0,0 0 0,-1 1 1,1-1-1,0 0 0,0 0 0,0 0 0,-1 0 0,1 0 0,0 0 1,0 1-1,0-1 0,0 0 0,-1 0 0,1 0 0,0 0 0,0 1 1,0-1-1,0 0 0,0 0 0,0 1 24,-34 35-66,21-22 333,0 0 0,1 1 0,1 0 0,-2 5-267,12-19 17,0 0 0,1 0 0,-1 0 0,0 0 0,1 0 0,-1 0 1,1 0-1,0 0 0,-1 0 0,1 0 0,0 0 0,-1 0 0,1 1 1,0-1-1,0 0 0,0 0 0,0 0 0,0 0 0,0 1 1,0-1-1,1 0 0,-1 0 0,0 0 0,1 0 0,-1 0 0,0 1 1,1-1-1,0 0 0,-1 0 0,1 0 0,0 0 0,-1-1 0,1 1 1,0 0-1,0 0 0,0 0 0,0 0-17,5 2 105,-1 0 1,1 0-1,-1-1 0,1 0 0,0 0 1,6 1-106,5 2 71,-2 0-57,-1 1 1,1 1-1,-1 0 0,-1 0 1,6 5-15,-15-10 5,0 1 1,0 0 0,-1 0-1,1 0 1,-1 0-1,1 0 1,-1 1-1,0-1 1,-1 1-1,1 0 1,0 0 0,-1 0-1,0 1 1,0-1-1,0 0 1,-1 1-1,0-1 1,1 1 0,-1 3-6,-1-5 8,0-1 1,-1 0-1,1 0 1,-1 0-1,1 0 1,-1 0-1,0 0 1,1 0-1,-1 0 1,0 0-1,-1-1 1,1 1 0,0 0-1,0 0 1,-1-1-1,1 1 1,-1-1-1,1 1 1,-1-1-1,0 0 1,-1 1-9,-7 5-4,0-1 0,-1-1 0,-6 3 4,4-2-5,-32 12-44,43-17-50,-1-1 1,1 1-1,-1-1 0,1 1 0,-1-1 1,0 0-1,1 0 0,-1 0 1,1 0-1,-1 0 0,1-1 1,-1 1-1,1-1 0,-1 0 1,1 0-1,-1 0 0,0 0 99,-2-4-1123,4-1 488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2.629"/>
    </inkml:context>
    <inkml:brush xml:id="br0">
      <inkml:brushProperty name="width" value="0.05" units="cm"/>
      <inkml:brushProperty name="height" value="0.05" units="cm"/>
      <inkml:brushProperty name="color" value="#AB008B"/>
    </inkml:brush>
  </inkml:definitions>
  <inkml:trace contextRef="#ctx0" brushRef="#br0">175 31 4529,'0'-9'1008,"-2"-9"-276,2 18-732,-1 0 1,1 0-1,0-1 1,-1 1-1,1 0 1,0 0-1,-1-1 1,1 1-1,0 0 1,-1 0-1,1 0 1,0-1-1,-1 1 1,1 0-1,-1 0 1,1 0-1,0 0 1,-1 0-1,1 0 1,-1 0-1,1 0 1,0 0-1,-1 0 1,1 0-1,0 0 1,-1 0-1,1 0 1,-1 1-1,1-1 1,0 0-1,-1 0 1,1 0-1,0 1 1,-1-1-1,1 0 1,0 0-1,-1 1 1,1-1-1,0 0 1,0 0-1,-1 1 1,1-1-1,0 0 1,0 1-1,-11 7 109,2 1 1,0 1-1,0-1 1,-6 9-110,6-6 450,-1-1 0,0 0 0,-9 7-450,12-13 133,1 1 1,1 0-1,-1 0 1,1 0-1,0 0 1,1 1-1,-1 0 1,-2 5-134,6-10 4,0-1 1,0 1-1,1 0 1,-1-1-1,0 1 1,1 0-1,0-1 1,-1 1 0,1 0-1,0-1 1,-1 1-1,1 0 1,0 0-1,0-1 1,1 1-1,-1 0 1,0 0 0,0-1-1,1 1 1,-1 0-1,1-1 1,0 1-1,-1-1 1,1 1 0,0-1-1,0 1 1,0-1-1,0 1 1,0-1-1,0 0 1,1 1-1,-1-1 1,0 0 0,1 0-1,-1 0 1,1 0-1,-1 0 1,1 0-1,-1-1 1,1 1-1,-1 0 1,2-1-5,1 2 0,1-1 0,0 0 0,-1-1 0,1 1 0,0-1 0,0 0 0,0 0 0,-1 0 0,1-1 0,0 0 0,0 0 0,-1 0 1,1 0-1,-1-1 0,1 1 0,-1-1 0,1-1 0,-1 1 0,0 0 0,0-1 0,0 0 0,0 0 0,-1 0 0,9-8 108,0 1 1,-1-2 0,0 1-1,-1-1 1,0-1-1,2-4-108,-9 10 573,-5 19-362,0 74-51,5-1 0,7 41-160,-3-77 163,2 0 0,2 0 0,1-1 0,3 0 0,3-1-163,-17-44-42,0 0-1,0 0 0,1 0 1,-1 0-1,1-1 0,0 1 1,0 0-1,0 0 43,-1-3-25,-1 0 1,0 0-1,0 0 1,0 0-1,0 1 0,0-1 1,1 0-1,-1 0 1,0 0-1,0 0 0,0 0 1,0 0-1,0 0 1,1 0-1,-1 0 0,0 0 1,0 0-1,0 0 1,0 0-1,1 0 0,-1 0 1,0 0-1,0 0 1,0 0-1,0 0 0,1 0 1,-1 0-1,0 0 1,0 0-1,0 0 0,0-1 1,1 1-1,-1 0 0,0 0 1,0 0-1,0 0 1,0 0-1,0 0 0,0 0 1,0-1-1,1 1 1,-1 0-1,0 0 25,4-17-1851,-3 0 151,1-4 766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00.33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86 320 5977,'-23'-7'1104,"-30"-12"676,44 10-1672,14 3-124,15-1-66,19 1 11,0 2-1,0 1 0,1 2 1,10 3 71,21 3 672,65 14-672,-45-8 606,0-4 1,83-4-607,-26-1 56,451 35-26,-427-27-8,51-9-22,171-17 22,-159 5 14,1185-39 170,-1100 38-186,272-2 16,-274 18 8,478-8 106,-193-40-86,-83 5-35,187-12 11,-163 10 48,-3 12 584,439 38-672,-116 53 779,-775-55-720,128 1 427,212-20-486,-171 0 319,-84 7-186,751-31 188,-653 21-283,149-10-4,-13 1-25,116 20-9,407 39 9,-579-24 5,7 0-22,438 32-6,-380-16 35,122 5-22,-438-31-24,111 6-2561,-157 3 1703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4.289"/>
    </inkml:context>
    <inkml:brush xml:id="br0">
      <inkml:brushProperty name="width" value="0.05" units="cm"/>
      <inkml:brushProperty name="height" value="0.05" units="cm"/>
      <inkml:brushProperty name="color" value="#AB008B"/>
    </inkml:brush>
  </inkml:definitions>
  <inkml:trace contextRef="#ctx0" brushRef="#br0">12 400 4409,'-11'-50'1867,"30"97"-1530,1-1-1,17 22-336,-35-64 94,0 0-1,0 0 0,1 0 0,0-1 1,0 1-1,0-1 0,0 0 0,0 0 1,3 2-94,-5-5 30,0 1 1,0 0-1,0-1 1,0 1-1,1-1 0,-1 1 1,0-1-1,0 0 1,0 1-1,1-1 1,-1 0-1,0 0 1,0 0-1,1 0 1,-1 0-1,0 0 1,0 0-1,1 0 1,-1 0-1,0-1 1,0 1-1,0-1 1,1 1-1,-1-1 0,0 1 1,0-1-1,0 1 1,0-1-1,0 0 1,0 0-1,0 1 1,0-1-1,0 0 1,0 0-1,0-1-30,6-7-11,-1 1 0,0-1 0,0 0 0,-1-1 0,0 1 0,0-1 0,0-5 11,6-16-365,3-26 365,-6 26 6,10-27-6,-8 21 93,5-8 257,-12 45-21,1 7-222,0 8-36,-2 1 33,0-1 0,1 0 1,1 1-1,2 3-104,-4-14 31,-1 0 0,1 0 0,1 0 0,-1-1 0,1 1 0,0-1 0,0 0 0,0 0 1,0 0-1,1 0 0,-1 0 0,1-1 0,0 1 0,4 1-31,-6-4 13,0 0 0,1 0 0,-1 0 1,0 0-1,0-1 0,1 1 0,-1-1 0,1 0 0,-1 0 1,0 1-1,1-2 0,-1 1 0,1 0 0,-1 0 1,0-1-1,1 1 0,-1-1 0,0 0 0,1 1 0,-1-1 1,1-1-14,7-3 25,0-1 1,0 0 0,-1 0 0,2-2-26,6-5 8,4-1 5,0-2-1,12-12-12,-27 23 5,0-1 0,-1 0 0,1 0-1,-1 0 1,-1-1 0,1 0 0,-1 0 0,-1 0-1,1 0 1,1-6-5,-4 12 3,-1 0-1,0 0 0,1 0 0,-1-1 1,0 1-1,1 0 0,-1 0 1,0 0-1,0 0 0,0-1 0,0 1 1,0 0-1,0 0 0,-1 0 1,1 0-1,0-1 0,0 1 0,-1 0 1,1 0-1,-1 0 0,1 0 0,-1 0 1,0 0-1,1 0 0,-1 0 1,0 0-1,0 0 0,1 0 0,-1 0 1,0 1-1,0-1 0,0 0 1,0 1-1,0-1 0,0 1 0,0-1 1,-1 0-3,0 1 3,0-1 0,0 1 0,0 0 0,0-1 0,0 1 0,-1 0 0,1 0 1,0 1-1,0-1 0,0 0 0,-1 1 0,1-1 0,0 1 0,0 0 0,0-1 1,0 1-1,0 0 0,0 0 0,0 1 0,0-1-3,-5 5 14,0 1-1,0-1 1,1 1 0,0 0 0,1 0-1,-1 1 1,1 0 0,1 0-1,0 0 1,0 0 0,0 1 0,1-1-1,0 1 1,1 0 0,0 0-1,1 0 1,-1 0 0,2 0 0,-1 1-1,1 2-13,0 0 31,1 0 0,0-1 0,0 1 0,1-1 0,0 1 0,1-1 0,1 0 0,0 0 0,0 0 0,1-1 0,0 1 0,1-1 0,0 0 0,1-1 0,7 10-31,-9-15 14,-1 1 0,1-1 1,0 0-1,0 0 0,1-1 0,-1 1 1,1-1-1,0 0 0,0-1 1,0 1-1,0-1 0,0 0 0,0-1 1,6 1-15,-3-1 8,0-1 1,0 0-1,-1 0 1,1-1-1,0 0 1,0 0-1,-1-1 1,1 0-1,-1-1 1,3-1-9,4-2 1,-1-1 0,-1 0 0,1-1 0,-1 0 0,-1-1 0,0-1 0,0 0 0,-1-1 0,0 0 0,0 0 0,-2-1 0,4-4-1,-2-2-16,0 0 1,-2-1-1,0 0 0,-1 0 0,0-1 0,-2 0 1,0 0-1,-2-1 0,0 1 0,-1-1 0,-1 0 0,-1 0 1,-1 0-1,-2-20 16,2 38 0,0 1 0,0-1 0,-1 1 0,1 0 0,0-1 0,-1 1-1,0-1 1,0 1 0,1-1 0,-1 1 0,0 0 0,-1 0 0,1 0 0,0-1 0,-1 1 0,1 0 0,-1 1 0,0-1 0,1 0 0,-1 0 0,0 1 0,0-1 0,0 1 0,-1 0-1,0-1 1,3 2 1,-1 0 0,1 0 0,-1 0 0,1 0 0,-1 0 0,1 0 0,-1 0-1,1 0 1,-1 0 0,1 0 0,0 0 0,-1 1 0,1-1 0,-1 0 0,1 0-1,-1 1 1,1-1 0,0 0 0,-1 0 0,1 1 0,-1-1 0,1 0 0,0 1-1,0-1 1,-1 1 0,1-1 0,0 0 0,0 1 0,-1-1 0,1 1 0,0-1-1,0 1 1,0-1 0,0 1 0,-1-1 0,1 1 0,0-1 0,0 1 0,0-1-1,0 1 1,0-1-1,-2 27 42,1-21-31,1 3-4,0 0 0,1 1 0,0-1 0,0 0 0,1 0 0,0 0 0,1 0 0,1 3-7,8 18 21,11 21-21,-12-29 11,-4-8-4,0 0 1,2 0 0,-1-1 0,2 0 0,10 11-8,-17-21 2,0 1-1,0 0 1,1-1 0,-1 0 0,1 0 0,0 0 0,0 0 0,0-1 0,0 0 0,1 0 0,-1 0 0,1 0 0,-1 0 0,1-1 0,0 0 0,-1 0 0,1 0 0,0-1 0,0 1 0,0-1 0,1-1-2,-2 0 1,1 0 0,-1-1 0,0 0 1,1 0-1,-1 0 0,0-1 0,0 1 1,0-1-1,-1 0 0,1 0 0,-1-1 1,1 1-1,-1-1 0,0 1 0,-1-1 1,1 0-1,0 0 0,-1 0 0,2-5-1,5-11-10,0-1 0,-1 1-1,2-13 11,-10 32 0,9-27-17,-1 1 1,-1-1-1,-2 0 1,-1 0-1,-1 0 1,-2-2 16,-1 17-16,1 6 1,-1-1 0,-1 1 1,1 0-1,-1-1 0,-1 0 15,2 8 1,0-1-1,0 1 0,0 0 0,0-1 0,0 1 0,0 0 0,0 0 0,0-1 1,-1 1-1,1 0 0,0 0 0,0 0 0,0-1 0,0 1 0,-1 0 0,1 0 0,0 0 1,0-1-1,-1 1 0,1 0 0,0 0 0,0 0 0,-1 0 0,1 0 0,0 0 0,0-1 1,-1 1-1,1 0 0,0 0 0,0 0 0,-1 0 0,1 0 0,0 0 0,-1 0 0,1 0 1,0 0-1,0 0 0,-1 1 0,1-1 0,0 0 0,0 0 0,-1 0 0,1 0 1,0 0-1,0 0 0,-1 0 0,1 1 0,-9 9 40,7 0-32,0-1-1,1 1 1,0 0 0,1 0 0,0 0-1,0 0 1,1 0 0,0 0-1,1-1 1,3 11-8,-2-6 9,1-1 0,0 1 0,0-1-1,2 0 1,0 0 0,0 0 0,1-1 0,1 0-1,0 0 1,0-1 0,2 0 0,-1-1-1,1 1 1,0-2 0,1 0 0,0 0 0,1-1-1,0 0 1,0-1 0,1 0 0,0-1 0,4 1-9,-8-4 15,0 0 0,0 0 1,0-1-1,1 0 0,-1-1 1,0 0-1,4-1-15,-6 0 11,-1-1-1,1 0 1,0 0 0,0-1-1,0 0 1,-1 0-1,1-1 1,-1 0-1,0 0 1,2-1-11,11-6 8,-1-1-1,1-1 1,-2-1-1,0-1 1,0 0-8,-12 9-2,0 0 1,0-1-1,0 1 1,-1-1-1,0 0 1,-1 0-1,1-1 0,0-1 2,-3 5-3,0-1 0,0 1 0,0-1 0,0 0 0,0 0 0,-1 0 0,1 1 0,-1-1 0,0 0 0,0 0 0,-1 0 0,1 1 0,-1-1 0,0 0 0,0-1 3,-2-2-2,0 0 1,-1 1-1,1 0 0,-1 0 1,0 0-1,-1 0 0,0 1 1,0-1-1,0 1 0,0 1 1,-1-1-1,-4-3 2,6 5-7,0 0 0,0 1 0,0-1 0,0 1 0,0 0 0,-1 0 0,1 0 0,-1 1 0,1 0 0,-1-1 0,0 2 0,1-1 0,-1 0 0,0 1 0,0 0 0,1 0 0,-1 1 0,0-1 0,-2 1 7,4 1-1,-1-1 0,1 1 1,0 0-1,0 0 0,0 1 1,0-1-1,0 0 0,0 1 1,0 0-1,1 0 0,0 0 1,-1 0-1,1 0 0,0 0 1,0 0-1,1 1 0,-1-1 1,1 1-1,0-1 0,-1 4 1,-2 6 16,1 0-1,0 1 0,1 0 1,0 14-16,2-16 2,1-1 0,0 1 0,1 0 0,1 0 0,-1 0 0,2-1 0,0 1 0,0-1 0,1 0 0,0 0 0,1-1 0,0 0 0,1 0 0,0 0 0,0-1 0,7 7-2,-11-12-2,1-1 0,0 0 1,-1 0-1,1 0 0,0 0 1,0 0-1,1-1 0,-1 0 1,1 0-1,-1 0 0,1 0 1,-1-1-1,1 0 0,0 0 1,0 0-1,0 0 1,-1-1-1,5 0 2,-2-1-238,0 1-1,0-2 1,0 1 0,0-1 0,0 0-1,0 0 1,0-1 0,-1 0 0,1 0-1,-1 0 1,0-1 0,2-2 238,16-10-824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4.851"/>
    </inkml:context>
    <inkml:brush xml:id="br0">
      <inkml:brushProperty name="width" value="0.05" units="cm"/>
      <inkml:brushProperty name="height" value="0.05" units="cm"/>
      <inkml:brushProperty name="color" value="#AB008B"/>
    </inkml:brush>
  </inkml:definitions>
  <inkml:trace contextRef="#ctx0" brushRef="#br0">152 9 4881,'-2'-2'101,"0"1"-1,0 0 1,1 1-1,-1-1 1,0 0-1,0 1 1,0-1-1,0 1 1,0-1 0,0 1-1,0 0 1,0 0-1,-1 0 1,1 0-1,0 0 1,0 0 0,0 1-1,0-1 1,0 1-1,0-1 1,0 1-1,0 0 1,1 0-1,-1 0 1,0 0 0,0 0-1,1 0 1,-1 0-1,-1 2-100,-6 5 138,-1 0-1,1 1 0,1 0 1,-6 7-138,3-2 213,6-8-176,1-2 24,0 0 0,0 1 1,0 0-1,1 0 0,0 0 1,-1 2-62,4-6 20,0-1 1,0 1 0,0-1-1,0 0 1,1 1 0,-1-1-1,0 1 1,0-1 0,0 1 0,1-1-1,-1 0 1,0 1 0,0-1-1,1 0 1,-1 1 0,0-1-1,1 0 1,-1 1 0,0-1-1,1 0 1,-1 1 0,0-1 0,1 0-1,-1 0 1,1 0 0,-1 0-1,1 1 1,-1-1 0,1 0-1,-1 0 1,0 0 0,1 0-1,-1 0 1,1 0 0,-1 0 0,1 0-1,-1 0 1,1 0 0,-1 0-21,25 1 322,-23-1-278,79-2 345,-57 1-384,0 0 0,1 1 0,-1 2 1,5 1-6,-23-2 3,54 13-5,-56-13 13,0 0 0,0 0 0,0 1 0,-1 0 0,1-1 0,-1 1 0,1 1 0,-1-1 0,0 0 0,0 1 0,0 0 0,0 0 0,2 2-11,-4-4 14,-1 1 1,1-1 0,-1 0 0,1 1-1,-1-1 1,0 0 0,1 1 0,-1-1-1,0 1 1,0-1 0,0 0 0,0 1-1,0-1 1,0 1 0,-1-1 0,1 0-1,0 1 1,-1-1 0,1 1 0,-1-1-1,1 0 1,-1 0 0,0 1 0,1-1 0,-1 0-1,-1 1-14,-27 31 127,20-24-116,-7 8-251,-1-1 0,-1-1 0,0-1 0,-1-1 0,-1 0 0,0-1 0,-5 1 240,11-8-2239,15-6 1522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5.322"/>
    </inkml:context>
    <inkml:brush xml:id="br0">
      <inkml:brushProperty name="width" value="0.05" units="cm"/>
      <inkml:brushProperty name="height" value="0.05" units="cm"/>
      <inkml:brushProperty name="color" value="#AB008B"/>
    </inkml:brush>
  </inkml:definitions>
  <inkml:trace contextRef="#ctx0" brushRef="#br0">0 287 7834,'22'30'2383,"-22"-30"-2369,0 0 0,0 0 0,0 0-1,1 0 1,-1 1 0,0-1 0,0 0 0,0 0 0,0 0 0,0 0 0,0 0 0,0 0-1,0 1 1,0-1 0,0 0 0,0 0 0,0 0 0,0 0 0,0 1 0,0-1 0,0 0 0,0 0-1,0 0 1,0 0 0,0 0 0,0 0 0,-1 1 0,1-1 0,0 0 0,0 0 0,0 0 0,0 0-1,0 0 1,0 0 0,0 0 0,0 1 0,-1-1 0,1 0 0,0 0 0,0 0 0,0 0-1,0 0 1,0 0 0,0 0 0,-1 0 0,1 0 0,0 0 0,0 0 0,0 0 0,0 0 0,0 0-1,-1 0 1,1 0 0,0 0 0,0 0 0,0 0 0,0 0 0,0 0-14,-1 0-6,1 0 0,0 0 0,-1 0 0,1 0 0,0-1 0,-1 1 0,1 0 0,0 0 0,0 0-1,-1 0 1,1-1 0,0 1 0,0 0 0,0 0 0,-1-1 0,1 1 0,0 0 0,0 0 0,0-1 0,0 1 0,-1 0 0,1 0 0,0-1 0,0 1 0,0 0 0,0-1 0,0 1 0,0 0 0,0-1 0,0 1 0,0 0 0,0-1 0,0 1 0,0 0 0,0 0 0,0-1 0,0 1 6,2-8-214,1 0 1,0 1-1,0 0 1,0-1-1,1 1 1,0 0-1,3-3 214,5-10-256,1-3 476,1 1 1,2 0 0,0 1-1,1 1 1,17-16-221,-24 27 116,0 0 0,1 0 0,0 1 0,1 0-1,0 1 1,0 1 0,0-1 0,1 2 0,0 0 0,0 1 0,0 0-1,3 0-115,-15 4-4,1-1 0,0 1-1,-1 0 1,1 0-1,0 0 1,-1 0 0,1 0-1,0 0 1,-1 0-1,1 0 1,-1 1 0,1-1-1,0 1 1,-1-1-1,1 1 1,-1 0 0,1-1-1,-1 1 1,1 0-1,-1 0 1,0 0-1,0 0 1,1 0 0,-1 0 4,1 2-6,-1-1 1,1 1-1,-1 0 1,0-1-1,1 1 1,-1 0-1,0-1 1,-1 1 0,1 0-1,0 0 1,-1 0-1,0 0 1,0 0 5,1 10-3,-2 0 0,0-1 0,0 1-1,-1 0 1,-3 11 3,-8 14 99,-1-1 0,-1 0 0,-3-2-1,0 0 1,-7 6-99,-2 7-1013,2 0 0,-6 19 1013,26-50-1742,4-5 724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5.678"/>
    </inkml:context>
    <inkml:brush xml:id="br0">
      <inkml:brushProperty name="width" value="0.05" units="cm"/>
      <inkml:brushProperty name="height" value="0.05" units="cm"/>
      <inkml:brushProperty name="color" value="#AB008B"/>
    </inkml:brush>
  </inkml:definitions>
  <inkml:trace contextRef="#ctx0" brushRef="#br0">1 0 10282,'86'116'3537,"-91"-116"-3201,5 3-1024,2-4-544,-2 1 752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27.006"/>
    </inkml:context>
    <inkml:brush xml:id="br0">
      <inkml:brushProperty name="width" value="0.05" units="cm"/>
      <inkml:brushProperty name="height" value="0.05" units="cm"/>
      <inkml:brushProperty name="color" value="#AB008B"/>
    </inkml:brush>
  </inkml:definitions>
  <inkml:trace contextRef="#ctx0" brushRef="#br0">0 756 2929,'30'58'1357,"-30"-57"-1298,0-1 0,0 0 0,1 1 0,-1-1 0,0 0 0,1 0-1,-1 1 1,0-1 0,1 0 0,-1 0 0,0 1 0,1-1 0,-1 0 0,1 0 0,-1 0-1,0 0 1,1 0 0,-1 0 0,1 0 0,-1 0 0,1 0 0,-1 0 0,0 0 0,1 0-1,-1 0 1,1 0 0,-1 0 0,0 0 0,1 0 0,-1 0 0,1-1 0,-1 1 0,0 0-1,1 0 1,-1 0 0,0-1 0,1 1 0,-1 0 0,0 0 0,1-1 0,-1 1 0,0 0-1,0-1 1,1 1 0,-1-1 0,0 1 0,0 0 0,0-1 0,1 1-59,10-18 975,-4 1-385,0-3 306,2 1 0,9-18-896,-1 5 232,-2-1 0,-1 0 0,5-22-232,13-30 96,-17 49-62,-1 5-15,-2 0 0,-1-1 0,3-17-19,-12 38 13,0 0 1,0 0 0,-1 0-1,-1 0 1,0 0 0,-1 0-1,0 0 1,0 0 0,-1 0-1,-1 0 1,0 0 0,-3-7-14,4 12 18,-5-12 79,-1 0 0,0 0 0,-5-5-97,11 20 35,0-1-1,-1 0 1,1 1-1,-1-1 1,0 1-1,0 0 0,0 0 1,-1 0-1,1 0 1,-1 0-1,1 1 1,-1 0-1,0 0 0,0 0 1,0 0-1,0 0 1,-3 0-35,6 2 9,-1 0-1,1 0 1,-1 0 0,0 0 0,1 0 0,-1 0 0,1 0 0,-1 1 0,1-1-1,-1 1 1,1-1 0,-1 1 0,1-1 0,-1 1 0,1 0 0,0 0 0,-1 0-1,1 0 1,0 0 0,0 0 0,-1 0 0,1 0 0,0 0-9,-20 30-17,21-30 18,-9 17-3,0 1 0,2 1 1,0-1-1,1 1 0,1 0 1,1 0-1,1 1 0,0-1 0,2 1 1,0-1-1,2 1 0,0 0 1,1 0 1,6 31 38,2 0-1,2 0 1,2-1 0,12 25-38,-16-50 20,1 0 0,1-1 0,1 0 0,2-1 0,0-1 0,1 0 0,1-1 0,2-1 0,0-1 0,14 12-20,-30-29-97,-1-1 0,0 0-1,1 1 1,0-1 0,-1-1-1,1 1 1,0 0 0,0-1 0,0 1-1,0-1 1,0 0 0,1 0-1,-1 0 1,0 0 0,0-1 0,1 1-1,-1-1 1,0 0 0,1 0 97,18-7-650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3.524"/>
    </inkml:context>
    <inkml:brush xml:id="br0">
      <inkml:brushProperty name="width" value="0.05" units="cm"/>
      <inkml:brushProperty name="height" value="0.05" units="cm"/>
      <inkml:brushProperty name="color" value="#AB008B"/>
    </inkml:brush>
  </inkml:definitions>
  <inkml:trace contextRef="#ctx0" brushRef="#br0">32 0 7434,'-8'7'557,"-12"13"695,19-19-1231,1-1 0,-1 1 1,1 0-1,0-1 1,0 1-1,-1 0 0,1-1 1,0 1-1,0 0 1,0 0-1,0-1 0,0 1 1,0 0-1,0-1 1,0 1-1,0 0 0,0 0 1,0-1-1,0 1 1,1 0-1,-1-1 0,0 1 1,1 0-1,-1-1 1,0 1-1,1 0 0,-1-1 1,1 1-1,-1-1 1,1 1-1,-1 0 0,1-1 1,-1 0-1,1 1-21,8 9 1,0-1 0,0 2 0,-1-1 1,-1 1-1,7 12-1,29 64 101,-19-36 175,21 29 649,4-2 1,3-3-1,16 15-925,12 17 335,-77-102-324,150 196 457,-120-163-189,1-1-1,3-1 0,38 29-278,11-3 493,-27-19 115,0 3-608,-45-33 70,-46-45-2751,1 5 1720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4.733"/>
    </inkml:context>
    <inkml:brush xml:id="br0">
      <inkml:brushProperty name="width" value="0.05" units="cm"/>
      <inkml:brushProperty name="height" value="0.05" units="cm"/>
      <inkml:brushProperty name="color" value="#AB008B"/>
    </inkml:brush>
  </inkml:definitions>
  <inkml:trace contextRef="#ctx0" brushRef="#br0">82 156 5385,'-45'105'1962,"20"-63"-797,24-41-1103,0 1 0,0-1 0,0 0 0,0 1 0,0-1 0,0 1 0,0-1 0,1 1 0,-1 0 1,0-1-1,1 1 0,-1 0 0,1-1 0,0 1 0,0 0 0,-1 0 0,1-1 0,0 1 0,1 0 0,-1 0 0,0-1 0,0 2-62,1-2 48,-1-1 0,0 1 0,1-1 1,-1 1-1,0-1 0,1 1 0,-1-1 1,1 0-1,-1 1 0,1-1 0,-1 1 0,1-1 1,-1 0-1,1 1 0,-1-1 0,1 0 1,-1 0-1,1 0 0,-1 1 0,1-1 0,0 0 1,-1 0-1,1 0 0,-1 0 0,1 0 0,0 0 1,-1 0-1,1 0 0,-1 0 0,1 0-48,22-3 543,-21 2-420,18-4-16,0-1 0,0-1 0,-1-1 0,0-1 0,-1 0 0,0-1 0,0-1 0,-1-1 0,5-5-107,8-8 15,-1-1 0,-1-1-1,-1-2 1,11-16-15,-30 35 6,-4 5-1,0 0 0,0 0 0,0 0 0,0-1 0,-1 0 0,0 1 0,0-1 0,0-1 0,-1 1 0,1-5-5,-3 10 1,1 1 1,-1-1-1,0 0 0,0 1 1,0-1-1,0 0 1,0 1-1,0-1 0,0 0 1,0 1-1,0-1 1,0 0-1,-1 1 0,1-1 1,0 0-1,0 1 1,0-1-1,-1 1 1,1-1-1,0 0 0,-1 1 1,1-1-1,-1 1 1,1-1-1,-1 1 0,1-1 1,-1 1-1,1-1 1,-1 1-1,1 0 0,-1-1-1,-1 1 2,0-1 0,1 1 0,-1-1 0,0 1-1,0 0 1,0 0 0,0-1 0,0 1 0,1 1-1,-1-1 1,0 0 0,0 0-2,-5 2 2,-1-1 0,1 1 1,0 0-1,0 1 0,0 0 0,0 0-2,-43 27 31,1 3-1,1 1 0,-28 28-30,67-54 42,0 1 0,1 0 1,0 0-1,0 1 0,1 0 0,0 0 0,1 1 0,0-1 0,0 3-42,5-9 21,-1 0 0,1-1-1,0 1 1,0 0-1,0 0 1,1 0 0,-1 0-1,1 0 1,0 0 0,0 0-1,1 0 1,-1 0-1,1 1-20,0-2 14,0 0-1,0 0 0,1 0 1,-1 0-1,1 0 0,-1-1 1,1 1-1,0-1 0,0 1 1,0-1-1,0 0 0,1 0 0,-1 0 1,1 0-1,-1 0 0,1 0 1,0-1-1,2 2-13,11 4 51,0 0 1,1-1-1,0-1 0,0-1 1,0 0-1,0-1 0,1-1 1,5 0-52,19 0 52,-1-3 0,0-1 0,1-2-52,2-3-37,27-2 141,-65 8-241,1 1-1,-1 1 1,1-1-1,-1 1 0,1 0 1,-1 0-1,1 1 1,-1-1-1,1 2 138,6 4-1012,-8-1 412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5.160"/>
    </inkml:context>
    <inkml:brush xml:id="br0">
      <inkml:brushProperty name="width" value="0.05" units="cm"/>
      <inkml:brushProperty name="height" value="0.05" units="cm"/>
      <inkml:brushProperty name="color" value="#AB008B"/>
    </inkml:brush>
  </inkml:definitions>
  <inkml:trace contextRef="#ctx0" brushRef="#br0">4 32 4321,'-1'-5'221,"-1"-15"1497,2 19-1679,0 1-1,0 0 1,0-1-1,0 1 0,1 0 1,-1-1-1,0 1 1,0 0-1,1-1 1,-1 1-1,0 0 1,0 0-1,1-1 1,-1 1-1,0 0 1,1 0-1,-1-1 1,0 1-1,1 0 1,-1 0-1,0 0 1,1 0-1,-1 0 1,1 0-1,-1 0 1,0-1-1,1 1 1,-1 0-1,1 0 1,-1 0-1,0 1 1,1-1-1,-1 0 0,0 0 1,1 0-1,-1 0 1,1 0-1,-1 0 1,0 0-1,1 1 1,-1-1-1,0 0 1,1 0-1,-1 1 1,0-1-1,0 0 1,1 0-1,-1 1 1,0-1-39,5 3 172,0 0 0,-1 0 1,1 1-1,-1 0 0,0 0 1,0 0-1,-1 0 1,2 1-173,19 20 545,-7-11-374,2 0-1,0-2 1,1 0-1,0-1 1,0-2 0,1 1-1,0-2 1,1-1-1,0-1 1,23 4-171,70 9-608,-105-19-2853,-12-4 2219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5.563"/>
    </inkml:context>
    <inkml:brush xml:id="br0">
      <inkml:brushProperty name="width" value="0.05" units="cm"/>
      <inkml:brushProperty name="height" value="0.05" units="cm"/>
      <inkml:brushProperty name="color" value="#AB008B"/>
    </inkml:brush>
  </inkml:definitions>
  <inkml:trace contextRef="#ctx0" brushRef="#br0">212 71 3777,'-13'-68'1591,"13"68"-1574,0 0-1,0 0 1,0 0 0,0 0-1,0-1 1,0 1 0,0 0-1,0 0 1,0 0 0,0 0 0,0 0-1,0 0 1,0 0 0,-1 0-1,1 0 1,0-1 0,0 1 0,0 0-1,0 0 1,0 0 0,0 0-1,0 0 1,0 0 0,0 0 0,0 0-1,-1 0 1,1 0 0,0 0-1,0 0 1,0 0 0,0 0 0,0 0-1,0 0 1,0 0 0,-1 0-1,1 0 1,0 0 0,0 0 0,0 0-1,0 0 1,0 0 0,0 0-1,0 0 1,0 0 0,-1 0-1,1 0 1,0 0 0,0 0 0,0 0-1,0 0 1,0 0 0,0 0-1,0 1 1,0-1 0,0 0 0,0 0-1,0 0 1,-1 0 0,1 0-1,0 0 1,0 0 0,0 0 0,0 0-1,0 1 1,0-1 0,0 0-1,0 0 1,0 0 0,0 0 0,0 0-17,-8 15 650,-5 17 74,3 4 295,2 1 0,0 6-1019,2-7 720,-2-1-1,-5 13-719,-18 51 959,-1 17-959,30-107 2,1 0-8,-1 0 1,0 0 0,0-1 0,-1 1-1,0 0 1,-1-1 0,0 0 0,-1 0-1,1 0 1,-1-1 0,-2 3 5,6-10-42,1 1-1,0-1 1,0 0-1,0 0 1,0 0 0,0 1-1,-1-1 1,1 0-1,0 0 1,0 0 0,0 0-1,-1 1 1,1-1-1,0 0 1,0 0 0,0 0-1,-1 0 1,1 0-1,0 0 1,0 0 0,-1 0-1,1 0 1,0 1-1,0-1 1,-1 0 0,1 0-1,0 0 1,-1 0-1,1-1 1,0 1 0,0 0-1,-1 0 1,1 0-1,0 0 1,0 0 0,0 0-1,-1 0 1,1 0-1,0 0 1,0-1 0,-1 1-1,1 0 1,0 0-1,0 0 1,0-1 0,0 1-1,-1 0 1,1 0-1,0 0 1,0-1 0,0 1-1,0 0 1,0 0 42,-2-2-619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5.988"/>
    </inkml:context>
    <inkml:brush xml:id="br0">
      <inkml:brushProperty name="width" value="0.05" units="cm"/>
      <inkml:brushProperty name="height" value="0.05" units="cm"/>
      <inkml:brushProperty name="color" value="#AB008B"/>
    </inkml:brush>
  </inkml:definitions>
  <inkml:trace contextRef="#ctx0" brushRef="#br0">1 1 7226,'100'75'2688,"-86"-46"-2304,4 9-16,0 11-56,-2 2-208,0 6-40,1-1 8,5 3 8,2-1 0,-2-6-24,1-3-8,-8-11-8,0-8 0,-2-9-16,-5-7-32,-2-15-1248,-3-12 928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01.35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37 77 7514,'-1'-1'77,"-4"-2"301,1-1 1,-1 1-1,1-1 0,0 0 0,0 0 0,-1-1-378,5 4 4,0 0 1,-1 1 0,1-1-1,-1 1 1,1-1-1,0 0 1,-1 0 0,1 1-1,0-1 1,-1 0 0,1 0-1,0 1 1,0-1-1,0 0 1,0 0 0,0 1-1,0-1 1,0 0 0,0 0-1,0 1 1,0-1-1,1 0 1,-1 0 0,0 1-1,0-1 1,1 0-1,-1 0 1,0 1 0,1-1-1,-1 0 1,1 1 0,-1-1-1,1 1 1,-1-1-1,1 1 1,-1-1 0,1 1-1,0-1 1,-1 1 0,1-1-1,0 1 1,-1 0-1,1-1 1,0 1 0,0 0-1,-1 0 1,1-1 0,0 1-1,0 0-4,11-4-55,-1 0 0,1 1 0,0 0 0,1 1 0,-1 1 0,0 0 0,0 0 0,10 2 55,23 2-245,35 7 245,-48-5 24,67 5 286,1-5 0,55-6-310,-27 1 136,235 16-26,-53-1-93,-199-14-3,87-11-14,-89-1 5,310-23 224,-220 27-7,20 10-222,-164 0 7,297 17 92,75 26-99,-381-39 2,13 3-90,1-3-1,12-2 89,-30-6-107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6.335"/>
    </inkml:context>
    <inkml:brush xml:id="br0">
      <inkml:brushProperty name="width" value="0.05" units="cm"/>
      <inkml:brushProperty name="height" value="0.05" units="cm"/>
      <inkml:brushProperty name="color" value="#AB008B"/>
    </inkml:brush>
  </inkml:definitions>
  <inkml:trace contextRef="#ctx0" brushRef="#br0">97 50 6265,'-3'-1'349,"0"1"-1,1 0 0,-1-1 0,0 0 0,0 0 0,1 0 1,-1 0-1,1 0 0,-2-1-348,4 2 28,-1 0 0,1 0 0,0-1 0,0 1 0,0 0 0,0 0 0,-1 0 0,1 0 1,0-1-1,0 1 0,0 0 0,0 0 0,0-1 0,0 1 0,0 0 0,-1 0 0,1-1 0,0 1 0,0 0 0,0 0 0,0-1 0,0 1 0,0 0 0,0 0 1,0-1-1,0 1 0,1 0 0,-1 0 0,0-1 0,0 1 0,0 0 0,0 0 0,0 0 0,0-1 0,0 1-28,16-11 517,-7 7-450,0 0-1,1 1 1,0 0-1,-1 1 1,1 0-1,0 1 1,0 0-1,0 0 1,0 1-1,0 0 1,0 1 0,0 0-1,0 1 1,0 0-1,0 0 1,0 1-67,-4-1-5,0 1 1,0-1-1,-1 1 1,1 0 0,0 0-1,-1 1 1,0-1-1,0 1 1,0 0 0,0 1-1,-1-1 1,1 1 4,-3-1 6,1 0 0,0 0 0,-1 0 0,0 0 0,0 0 0,0 1 0,0-1 0,-1 1 0,0-1 0,0 1 0,0 0 0,0-1 0,-1 1 0,0 0 0,0 0 0,0-1 0,-1 2-6,0 4 8,-1-1 0,0 1 0,-1-1 0,0 1 0,-1-1 0,0 0 0,0 0 0,-1-1 0,0 1 0,0-1 0,-1 0 0,0-1 0,-1 1-1,0-1 1,0 0 0,0-1 0,-4 3-8,-17 12 0,-1-2-1,-1 0 1,-1-3-1,-6 3 1,30-16-51,-34 15-147,39-17 122,0-1 1,0 1 0,1-1-1,-1 1 1,0-1 0,0 0 0,0 0-1,1 0 1,-1 0 0,0 0-1,0 0 1,0-1 0,0 1-1,1-1 1,-1 1 0,0-1-1,1 1 1,-1-1 0,0 0 0,1 0-1,-1 0 76,-7-11-496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6.995"/>
    </inkml:context>
    <inkml:brush xml:id="br0">
      <inkml:brushProperty name="width" value="0.05" units="cm"/>
      <inkml:brushProperty name="height" value="0.05" units="cm"/>
      <inkml:brushProperty name="color" value="#AB008B"/>
    </inkml:brush>
  </inkml:definitions>
  <inkml:trace contextRef="#ctx0" brushRef="#br0">1 218 5449,'5'11'334,"-1"1"-1,0 0 1,-1 1-1,0-1 1,-1 0-1,0 1 1,-1-1 0,-1 1-1,0 0 1,0-1-1,-1 2-333,0 17 236,5-18-11,-4-12-213,0-1 1,0 0-1,1 0 1,-1 0-1,0 0 1,0 0-1,1 0 1,-1 0-1,0 0 1,0 0-1,1 0 0,-1 0 1,0 0-1,1 0 1,-1 0-1,0 0 1,0 0-1,1 0 1,-1 0-1,0 0 1,0 0-1,1 0 1,-1 0-1,0 0 1,0-1-1,1 1 0,-1 0 1,0 0-1,0 0 1,1 0-13,0-2 47,1 1 1,-1-1-1,1 0 0,-1 1 1,1-1-1,-1 0 0,0 0 1,0 0-1,1 0 0,-1-1-47,27-87 193,-9 28-232,-18 60 36,0 1 1,-1-1 0,1 1 0,0 0 0,0-1-1,0 1 1,0 0 0,0 0 0,0 0 0,0 0 0,1 0-1,-1 0 1,0 0 0,1 0 0,-1 0 0,0 0-1,1 1 1,0-1 2,34-9 13,-2 0-10,-16 0-6,0-2 0,-1 1-1,0-2 1,10-10 3,-18 15-5,-1 0 0,-1-1 0,1 0 0,-1 0 0,-1-1 0,0 1 0,0-1 0,-1-1 0,2-4 5,-7 14-2,1 0-1,-1 0 0,0 0 1,1 0-1,-1 0 0,0 0 0,0 0 1,0 0-1,0 0 0,0 0 1,0 0-1,0 0 0,0 0 1,0 0-1,0-1 0,0 1 1,-1 0-1,1 0 0,0 0 1,-1 0-1,1 0 0,-1 1 1,1-1-1,-1 0 0,1 0 3,-1 0-4,0 1 0,0 0 1,1-1-1,-1 1 0,0 0 0,0 0 0,1-1 0,-1 1 0,0 0 0,0 0 0,1 0 0,-1 0 0,0 0 0,0 0 1,0 0-1,1 0 0,-1 0 0,0 0 0,0 1 0,0-1 0,1 0 0,-1 0 0,0 1 0,1-1 0,-1 1 1,0-1-1,1 0 0,-1 1 0,0 0 0,1-1 0,-1 1 0,1-1 0,-1 1 4,-5 4-3,0 1-1,1 0 1,-1 0 0,1 0-1,0 1 1,1 0-1,0-1 1,0 2-1,0-1 1,1 0 0,0 1-1,1 0 1,-2 6 3,1-3 1,1 1 0,1 0 0,0 0-1,0 0 1,1 0 0,1 0 0,0 0 0,1-1 0,0 4-1,0-10-36,-1-1 0,1 1 0,0 0 0,0-1-1,0 1 1,1-1 0,0 0 0,-1 0 0,1 0 0,1 0 0,-1 0-1,1-1 1,-1 1 0,1-1 0,0 0 0,0 0 0,0-1 0,1 1 0,-1-1-1,1 0 1,-1 0 0,1 0 0,0-1 0,0 1 0,0-1 0,0 0-1,0-1 1,-1 1 0,1-1 0,0 0 0,0 0 0,0-1 0,0 0-1,0 0 1,0 0 0,0 0 0,0 0 0,-1-1 0,1 0 0,1-1 36,16-8-595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7.364"/>
    </inkml:context>
    <inkml:brush xml:id="br0">
      <inkml:brushProperty name="width" value="0.05" units="cm"/>
      <inkml:brushProperty name="height" value="0.05" units="cm"/>
      <inkml:brushProperty name="color" value="#AB008B"/>
    </inkml:brush>
  </inkml:definitions>
  <inkml:trace contextRef="#ctx0" brushRef="#br0">0 268 5777,'9'-14'2241,"3"-1"-1777,6-3-16,5-9-296,3-4-104,9-6-48,0-2-32,0 5-296,-2 5-408,-1 5 480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7.725"/>
    </inkml:context>
    <inkml:brush xml:id="br0">
      <inkml:brushProperty name="width" value="0.05" units="cm"/>
      <inkml:brushProperty name="height" value="0.05" units="cm"/>
      <inkml:brushProperty name="color" value="#AB008B"/>
    </inkml:brush>
  </inkml:definitions>
  <inkml:trace contextRef="#ctx0" brushRef="#br0">106 1 4081,'0'0'45,"1"0"0,-1 0 1,0 0-1,0 0 0,0 0 0,0 0 0,1 0 1,-1 0-1,0 0 0,0 0 0,0 0 0,0 0 1,0 1-1,1-1 0,-1 0 0,0 0 0,0 0 1,0 0-1,0 0 0,0 0 0,0 0 1,0 1-1,1-1 0,-1 0 0,0 0 0,0 0 1,0 0-1,0 0 0,0 1 0,0-1 0,0 0 1,0 0-1,0 0 0,0 0 0,0 0 0,0 1 1,0-1-1,0 0 0,0 0 0,0 0 1,0 0-1,0 1-45,-3 10 718,-10 13-587,11-20 20,-20 33 226,4-7 983,-12 27-1360,26-48 136,1-1 0,0 1 0,0 0 1,1 0-1,0 0 0,0 0 0,1 0 0,0 0 0,1 3-136,0-10 20,0 0 0,0 0 1,0 0-1,1 0 0,-1 0 0,1 0 0,-1 0 0,1 0 0,0 0 1,-1 0-1,1 0 0,0 0 0,0 0 0,1-1 0,-1 1 0,0 0 1,1-1-1,-1 1 0,1-1 0,-1 1 0,1-1 0,0 1-20,2 0 16,-1-1-1,0 1 0,1-1 1,-1 0-1,1 0 0,-1 0 1,1-1-1,0 1 1,-1-1-1,1 0 0,0 0 1,1 0-16,7-1 0,0-1-1,-1 0 1,1-1 0,-1 0 0,0 0 0,1-2 0,6-3 0,-10 4-320,0-2 1,0 1 0,0-1-1,-1-1 1,1 1-1,4-7 320,-3 3-966,3 0 241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8.056"/>
    </inkml:context>
    <inkml:brush xml:id="br0">
      <inkml:brushProperty name="width" value="0.05" units="cm"/>
      <inkml:brushProperty name="height" value="0.05" units="cm"/>
      <inkml:brushProperty name="color" value="#AB008B"/>
    </inkml:brush>
  </inkml:definitions>
  <inkml:trace contextRef="#ctx0" brushRef="#br0">1 38 2513,'14'-37'1160,"-13"65"-640,2 1-160,-3 4-192,-1-2-160,-4-7-248,4-5-376,0-10 400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8.431"/>
    </inkml:context>
    <inkml:brush xml:id="br0">
      <inkml:brushProperty name="width" value="0.05" units="cm"/>
      <inkml:brushProperty name="height" value="0.05" units="cm"/>
      <inkml:brushProperty name="color" value="#AB008B"/>
    </inkml:brush>
  </inkml:definitions>
  <inkml:trace contextRef="#ctx0" brushRef="#br0">43 98 6265,'-39'-98'2017,"36"101"-3225,6 1 879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8.778"/>
    </inkml:context>
    <inkml:brush xml:id="br0">
      <inkml:brushProperty name="width" value="0.05" units="cm"/>
      <inkml:brushProperty name="height" value="0.05" units="cm"/>
      <inkml:brushProperty name="color" value="#AB008B"/>
    </inkml:brush>
  </inkml:definitions>
  <inkml:trace contextRef="#ctx0" brushRef="#br0">40 0 5137,'31'39'1444,"-31"-37"-1432,0-1 0,0 0 0,0 1 0,0-1 0,0 1 1,0-1-1,0 1 0,0-1 0,-1 1 0,1-1 0,0 0 0,-1 1 0,1-1 0,-1 0 0,0 1 0,1-1 0,-1 0 0,0 0 0,0 0 0,0 0 0,0 1 0,0-1 0,0 0 0,0-1 0,0 1 0,-1 1-12,-3 2 26,4-2-21,0-1 0,0 1 0,-1 0 1,1-1-1,0 1 0,1 0 0,-1-1 0,0 1 0,0 0 0,1 0 0,-1 0 0,1 0 0,-1 0 0,1-1 1,0 3-7,0-3 36,0 0-1,0 1 0,1-1 0,-1 0 1,0 0-1,1 0 0,-1 0 0,1 1 1,0-1-1,-1 0 0,1 0 0,0 0 1,-1 0-1,1 0 0,0-1 0,0 1 1,0 0-1,1 1-34,2 0 89,0 0 0,0 0 0,0 0 1,0 0-1,0-1 0,1 1 0,-1-1 0,0 0 1,1 0-1,-1-1 0,1 0 0,1 1-89,14-1 105,-10-1-87,0 1 0,0 1 0,0 0 0,0 0 0,1 1-18,-9-1 0,0-1 0,0 1 0,0 0 1,0-1-1,0 1 0,0 0 0,0 0 1,0 1-1,0-1 0,0 0 0,-1 1 0,1-1 1,0 1-1,-1-1 0,1 1 0,-1 0 1,0-1-1,0 1 0,1 0 0,-1 0 1,0 0-1,-1 0 0,1 0 0,0 2 0,0 1 11,0 1-1,0-1 1,-1 1-1,0-1 1,0 1-1,0-1 1,-1 1-1,0-1 1,0 1-1,0-1 0,-1 0 1,0 1-1,0-1 1,0 0-1,-1 0 1,1 0-1,-1-1 1,0 1-1,-1-1 1,1 1-1,-3 1-10,-4 5 39,-1-1 0,1 0-1,-2 0 1,1-2 0,-1 1-1,-1-1 1,-8 4-39,17-10-103,-1 0-1,1 0 1,0 0-1,-1-1 1,1 1-1,-1-1 1,1 0-1,-1 0 1,1-1 0,-1 1-1,0-1 1,1 0-1,-1 0 1,0-1-1,1 1 1,-4-2 103,-6-5-629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39.106"/>
    </inkml:context>
    <inkml:brush xml:id="br0">
      <inkml:brushProperty name="width" value="0.05" units="cm"/>
      <inkml:brushProperty name="height" value="0.05" units="cm"/>
      <inkml:brushProperty name="color" value="#AB008B"/>
    </inkml:brush>
  </inkml:definitions>
  <inkml:trace contextRef="#ctx0" brushRef="#br0">27 0 6009,'5'1'206,"1"0"-1,-1 0 1,1 0-1,-1 1 1,0 0-1,1 0 1,-1 0-1,0 0 1,0 1-1,-1 0 1,1 0-1,0 1 1,-1-1-1,0 1 1,0 0 0,0 0-1,3 4-205,-4-5 26,-1-1 0,0 1 0,0 0 0,0 0 0,0 0 0,0 0 0,-1 0 1,1 0-1,-1 0 0,0 1 0,0-1 0,0 1 0,0-1 0,0 0 0,-1 1 0,0-1 0,0 1 0,0-1 0,0 1 0,0-1 0,-1 1 0,1-1 1,-1 1-1,0-1 0,0 1 0,0-1 0,-1 0 0,0 2-26,1-4 32,0 0 0,1 1 1,-1-1-1,0 0 0,0 0 0,0 1 0,0-1 1,-1 0-1,1 0 0,0 0 0,0 0 0,-1-1 1,1 1-1,0 0 0,-1 0 0,1-1 1,-1 1-1,1-1 0,-1 1 0,1-1 0,-1 0 1,-1 1-33,1-2 31,0 1 1,0 0 0,0-1-1,0 1 1,0-1 0,0 0-1,0 0 1,0 0 0,1 0-1,-1 0 1,0 0 0,0 0-1,1 0 1,-1-1 0,1 1-32,-7-7 41,1 0 0,1 0 0,-1 0 0,1-1 0,-4-8-41,6 8-349,0 0 0,0 0 0,1-1 0,0 1 0,0-1 0,0-7 349,2 13-211,-3-13-504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52.181"/>
    </inkml:context>
    <inkml:brush xml:id="br0">
      <inkml:brushProperty name="width" value="0.05" units="cm"/>
      <inkml:brushProperty name="height" value="0.05" units="cm"/>
      <inkml:brushProperty name="color" value="#AB008B"/>
    </inkml:brush>
  </inkml:definitions>
  <inkml:trace contextRef="#ctx0" brushRef="#br0">1 634 3057,'0'0'75,"0"-1"0,0 1 0,0 0 1,0-1-1,0 1 0,0 0 1,-1-1-1,1 1 0,0 0 0,0-1 1,0 1-1,0 0 0,0-1 0,1 1 1,-1 0-1,0-1 0,0 1 0,0 0 1,0-1-1,0 1 0,0 0 1,0-1-1,1 1 0,-1 0 0,0 0 1,0-1-1,0 1 0,1 0 0,-1-1 1,0 1-1,0 0 0,1 0 0,-1 0 1,0-1-1,1 1 0,-1 0 1,0 0-1,1 0 0,-1 0-75,14-11 561,10 0 577,-19 10-868,0-1-1,0 0 1,-1 0 0,1-1 0,-1 1 0,1-2-270,-2 2 128,1 0 0,0-1 0,-1 1 0,1 1 1,0-1-1,0 1 0,0-1 0,0 1 0,0 0 0,0 1 0,0-1 0,1 1 1,2-1-129,8 2 319,0 0 0,0 1 0,5 1-319,-8 0 98,1-2 1,-1 1 0,1-2 0,-1 1 0,1-2-99,10-1 103,8-2 45,0 1 0,0 2 0,0 1-1,8 3-147,-11 1 429,1 2-1,25 9-428,-20-5 598,22 2-598,-39-10 67,0-2-1,0 0 0,0-1 0,0 0 0,0-2 0,0 0 0,-1-1 0,1 0-66,4-1 43,0 0-1,1 2 1,-1 0-1,15 1-42,7 5 136,36 7-136,24 2 130,-55-7-21,0 2 1,22 8-110,-30-6 94,1-2 0,0-1 0,33-1-94,58 0 121,-65-1 17,55-4-138,-76-4 136,24-7-136,-40 5 24,0 1 0,1 2 0,0 1 0,23 2-24,230 12 194,-216-13-139,1-3 1,-1-4-1,12-4-55,-39 2 134,37-13-134,-52 13 14,0 2 1,1 1-1,0 2 0,0 0 0,21 0-14,-29 4 2,22-1 10,0 2 0,1 2 0,-1 1 0,30 7-12,200 43 166,-260-50-157,-8-2 6,1 0-1,0 0 0,-1 0 0,1 0 1,0-1-1,-1 1 0,3-1-14,-5 0 5,-1 0 0,1 0 1,0-1-1,0 1 0,-1 0 0,1 0 0,0-1 0,0 1 0,-1 0 1,1-1-1,0 1 0,-1-1 0,1 1 0,-1-1 0,1 1 0,0-1 1,-1 1-1,1-1 0,-1 0 0,0 1 0,1-1 0,-1 0 0,1 1 1,-1-1-1,0 0 0,1 0 0,-1 1 0,0-1 0,0 0 0,0 0 0,0 1 1,0-1-1,0 0 0,0 0 0,0 0 0,0 1 0,0-1 0,0 0-5,-1-37 74,-3 1 0,0 0-1,-3 0 1,0 0-1,-3 0 1,-1 0-74,-6-25 13,9 31 2,-9-26-15,13 48 0,0-1 1,-1 1-1,0 0 0,0 0 1,0 1-1,-2-1 1,-5-5-1,10 11 0,0 1 1,0 0 0,0 1-1,0-1 1,0 0 0,0 0-1,-1 1 1,1 0 0,-1-1-1,1 1 1,-1 0 0,1 0 0,-1 0-1,0 1 1,0-1 0,1 0-1,-1 1 1,0 0 0,0 0-1,0 0 1,0 0-1,-9-2 3,-78-10 17,25 2 23,-61-1-43,-30 1 30,-60-14-30,-27-3-5,189 25-11,0 2-1,-24 5 17,-48 1-15,-8-10 6,72 1-1,0 2 0,0 3 0,-39 7 10,25-1-10,-1-3 0,-30-3 10,-19 0-14,98 1 6,1 0-1,0 3 1,-13 3 8,5 0-14,-22 1 14,-134 5-55,51-6 14,124-8 37,-1-2 1,0 1-1,1-2 0,-1 0 1,-4-2 3,6 1-6,7 3-4,0-1 1,1 1 0,-1 1-1,0-1 1,1 1-1,-1 1 1,-1 0 9,-1 0-4,1 0 1,0-1-1,0-1 1,-7 1 3,-24-1 0,29 1 0,-1-1 0,0 0 0,-9-2 0,-8-3 0,-25-4-1,50 9-1,0 0 0,1 0 0,-1 0 0,0 0 0,0 1 0,0 0 0,1-1 0,-1 1 1,0 1-1,1-1 0,-1 1 0,-1 0 2,-8 4-6,0-1 1,0 0 0,0-1-1,-1 0 1,0-1 0,0-1-1,0 0 1,-6-1 5,14 0-7,-20 7-78,25-8 83,0 1 0,1-1-1,-1 1 1,1 0 0,-1-1 0,0 1 0,1-1-1,0 1 1,-1 0 0,1 0 0,-1-1-1,1 1 1,0 0 0,-1 0 0,1-1 0,0 1-1,0 0 1,0 0 0,0 0 0,0-1 0,0 1 2,-4 19-50,3 19-7,1-1 1,1 1-1,7 37 57,-2-23 9,-1 30-9,-5-67 6,1-12 1,-1 1 1,0-1 0,0 1 0,0-1 0,0 1 0,-1-1 0,0 1 0,0-1 0,0 0 0,-1 1-8,-2-3 195,3-1-2870,1-2 1813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55.632"/>
    </inkml:context>
    <inkml:brush xml:id="br0">
      <inkml:brushProperty name="width" value="0.05" units="cm"/>
      <inkml:brushProperty name="height" value="0.05" units="cm"/>
      <inkml:brushProperty name="color" value="#AB008B"/>
    </inkml:brush>
  </inkml:definitions>
  <inkml:trace contextRef="#ctx0" brushRef="#br0">23 399 2641,'1'8'179,"2"22"534,-2-30-706,-1 0 1,0 1-1,0-1 1,0 0-1,0 0 1,0 0-1,0 0 1,0 0-1,0 1 1,0-1-1,0 0 1,0 0-1,-1 0 1,1 0-1,0 0 1,0 0-1,0 1 0,0-1 1,0 0-1,0 0 1,0 0-1,0 0 1,0 0-1,0 0 1,0 0-1,-1 1 1,1-1-1,0 0 1,0 0-1,0 0 1,0 0-1,0 0 1,0 0-1,0 0 0,-1 0 1,1 0-1,0 0 1,0 0-1,0 0 1,0 0-1,0 0 1,-1 0-1,1 0 1,0 0-1,0 0 1,0 0-8,-10-10 343,8 8-300,0-1 1,1 0 0,0 0 0,-1 1 0,1-1-1,0 0 1,0 0 0,0 0 0,1 0 0,-1 0-1,1-1 1,0 1 0,-1 0 0,2 0 0,-1 0-1,0 0 1,0 0 0,1 0 0,0 0 0,0 0-1,0 0-43,3-9 121,1 0-1,0 0 1,1 1-1,5-7-120,-3 3 106,8-10 25,0 2 0,1 0 0,6-5-131,-6 8 61,-2 2 57,1 1-1,1 0 1,0 1-1,1 1 1,1 1-1,0 1 1,13-7-118,-22 15 54,-1 0-1,1 0 1,0 1 0,0 0 0,0 1-1,0 0 1,1 0 0,-1 1 0,1 1-1,0 0 1,-1 0 0,1 1 0,0 0-1,0 1 1,-1 1 0,1-1 0,7 3-54,-13-2 9,0 0 1,0 0-1,-1 0 1,1 0-1,-1 1 1,1 0-1,-1-1 1,0 2-1,0-1 1,0 0-1,-1 1 1,1 0 0,-1 0-1,0 0 1,0 0-1,0 0 1,-1 1-1,1-1 1,-1 1-1,2 5-9,-2-2 35,0 1 0,0-1 0,-1 1 0,0 0 0,-1 0 0,0-1 0,0 1 0,0 0 0,-2 0 0,1-1 0,-1 1 0,0 0-35,-10 31 563,-14 33-563,12-35 241,1 0 0,1 5-241,8-27 46,1 0-1,0 0 1,1 0 0,1 1 0,1-1 0,0 4-46,1-15-7,-1 0 0,1 0 1,0 0-1,0-1 0,0 1 0,1 0 0,-1-1 1,1 1-1,0-1 0,1 0 0,-1 0 0,1 1 0,0-1 1,0-1-1,0 1 0,0 0 0,1-1 0,-1 0 1,1 0-1,0 0 0,0 0 0,3 1 7,-2-1-338,-1-1 1,1 0-1,0 0 0,0-1 0,0 0 0,-1 1 1,6-1 337,14 1-869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39.381"/>
    </inkml:context>
    <inkml:brush xml:id="br0">
      <inkml:brushProperty name="width" value="0.05" units="cm"/>
      <inkml:brushProperty name="height" value="0.05" units="cm"/>
      <inkml:brushProperty name="color" value="#AB008B"/>
    </inkml:brush>
  </inkml:definitions>
  <inkml:trace contextRef="#ctx0" brushRef="#br0">8 488 4169,'-8'3'1220,"9"0"-743,-1-3-439,0 1-1,0-1 1,0 0 0,0 0 0,0 0 0,1 0-1,-1 0 1,0 0 0,0 0 0,0 0 0,0 0 0,0 0-1,1 0 1,-1 1 0,0-1 0,0 0 0,0 0-1,0 0 1,1 0 0,-1 0 0,0 0 0,0 0 0,0 0-1,0 0 1,0-1 0,1 1 0,-1 0 0,0 0 0,0 0-1,0 0 1,0 0 0,0 0 0,1 0 0,-1 0-1,0 0 1,0 0 0,0 0 0,0-1 0,0 1 0,0 0-1,0 0 1,0 0 0,1 0 0,-1 0 0,0 0-1,0-1 1,0 1 0,0 0 0,0 0 0,0 0 0,0 0-1,0-1-37,0 1 58,1-1-1,-1 0 1,1 1-1,-1-1 0,1 1 1,0-1-1,-1 1 0,1-1 1,-1 1-1,1-1 1,0 1-1,0-1 0,-1 1 1,1 0-1,0-1 1,0 1-1,0 0-57,24-17 402,-10 1-178,-1-1 1,0-1-1,8-15-224,43-77 725,-21 35-392,-30 55-254,0-1 0,1 2 0,1 0 0,1 1 0,9-8-79,-17 18 7,1 0 1,-1 0-1,1 1 0,1 1 1,-1-1-1,1 2 1,0 0-1,0 0 0,1 1 1,0 0-1,10-2-7,-18 6-1,0-1 0,0 1 0,1-1-1,-1 1 1,0 0 0,0 1 0,0-1 0,0 1 0,0-1 0,0 1-1,0 1 1,0-1 0,0 0 0,-1 1 0,1 0 0,0 0 0,-1 0-1,1 0 1,-1 1 0,0-1 0,0 1 0,0 0 0,0 0-1,0 0 1,-1 0 0,3 3 1,-2 0 2,0 0-1,0 0 1,-1 1-1,1-1 1,-1 1-1,-1-1 1,1 1-1,-1 0 1,0-1 0,-1 1-1,0 0 1,0 0-1,0-1 1,-1 1-1,0 0 1,0 0-2,-6 22 25,-1 0-1,-2 0 1,0-1 0,-2-1 0,-14 23-25,-26 41 156,-6-1-156,26-40 39,24-36-22,-1-1 1,0-1 0,-1 0-1,-3 3-17,61-53 0,46-49 2,-80 74-2,1 1 0,0 0 0,0 2 0,1-1 0,10-2 0,-17 8-1,1 1-1,0 0 0,0 0 1,0 1-1,1 1 0,-1 0 1,1 0-1,-1 1 0,1 0 1,6 1 1,-13 1-2,-1-1 1,1 0 0,-1 1 0,1 0 0,-1 0 0,0 0 0,1 0 0,-1 0 0,0 1 0,0-1 0,0 1 0,0 0-1,0 0 1,0 0 0,0 0 0,-1 0 0,2 2 1,0 1-1,-1 0 1,1-1-1,-1 1 0,-1 0 1,1 1-1,-1-1 0,1 0 1,-2 1-1,1-1 0,0 2 1,2 16 4,-1 0-1,-1 0 1,-1 0-1,-2 22-3,1-38 2,-2 33 20,-1 1 0,-2-2 0,-2 1-1,-1-1 1,-3 0 0,-11 30-22,9-38 64,0-1 1,-2 0-1,-2-1 0,0 0 1,-2-2-1,-1 0 0,-1-1 1,-10 8-65,-6 3 284,-1-2 0,-30 20-284,44-38 113,-1 0 0,-1-2-1,0-1 1,-1-1 0,-12 4-113,29-14-1,0 1-1,0-2 1,0 1 0,-1-1 0,1-1-1,-1 0 1,1 0 0,-3-1 1,10 0-87,-1-1 0,1 1 0,-1 0 1,1-1-1,-1 0 0,1 0 0,-1 0 0,1 0 1,0-1-1,-1 1 0,1-1 0,0 0 0,0 0 0,0 0 1,0 0-1,1 0 0,-1-1 0,1 1 0,-1-1 1,1 0-1,0 0 0,0 0 0,0 0 0,0 0 0,-1-3 87,1 0-418,0-1-1,0 1 1,1-1-1,0 0 1,0 0-1,0-3 419,0-52-1493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7:56.167"/>
    </inkml:context>
    <inkml:brush xml:id="br0">
      <inkml:brushProperty name="width" value="0.05" units="cm"/>
      <inkml:brushProperty name="height" value="0.05" units="cm"/>
      <inkml:brushProperty name="color" value="#AB008B"/>
    </inkml:brush>
  </inkml:definitions>
  <inkml:trace contextRef="#ctx0" brushRef="#br0">28 76 5913,'-21'-3'2366,"15"2"-1433,10 2-620,-3 0-298,-1-1 1,1 0-1,-1 0 0,1 0 1,-1 0-1,0 0 1,1 0-1,-1 0 0,1 0 1,-1 0-1,1 0 1,-1 0-1,1 0 0,-1 0 1,1-1-1,-1 1 1,1 0-1,-1 0 0,1 0 1,-1-1-1,0 1 1,1 0-1,-1-1 1,1 1-1,-1 0 0,0-1 1,1 1-1,-1 0 1,0-1-1,0 1 0,1-1 1,-1 1-1,0 0 1,0-1-1,1 1 0,-1-1 1,0 1-1,0-1 1,0 1-1,0-1 0,0 1 1,0-1-1,0 1 1,0-1-1,0 1 1,0-1-1,0 1 0,0-1 1,0 1-1,0-1-15,0-5 55,10-43 719,-10 49-793,0 1 1,0-1-1,0 1 1,0-1-1,1 0 1,-1 1 0,0-1-1,0 0 1,1 1-1,-1-1 1,0 0-1,0 0 1,1 1-1,-1-1 1,0 0-1,1 0 1,-1 1 0,0-1-1,1 0 1,-1 0-1,0 0 1,1 0-1,-1 1 1,0-1-1,1 0 1,-1 0-1,1 0 1,-1 0 0,0 0-1,1 0 1,-1 0-1,1 0 1,-1 0-1,0 0 1,1 0-1,-1 0 1,0-1-1,1 1 1,-1 0 0,1 0-1,-1 0 1,0 0-1,1-1 1,-1 1-1,0 0 1,1 0-1,-1-1 1,0 1-1,0 0 1,1 0 0,-1-1-1,0 1 1,0 0-1,0-1 1,1 1-1,-1 0 1,0-1-1,0 1 1,0-1-1,0 1 1,0 0 0,0-1-1,0 1 1,1-1-1,-1 1 1,0 0-1,0-1 1,-1 1 18,1 0-787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08.162"/>
    </inkml:context>
    <inkml:brush xml:id="br0">
      <inkml:brushProperty name="width" value="0.05" units="cm"/>
      <inkml:brushProperty name="height" value="0.05" units="cm"/>
      <inkml:brushProperty name="color" value="#AB008B"/>
    </inkml:brush>
  </inkml:definitions>
  <inkml:trace contextRef="#ctx0" brushRef="#br0">0 93 1168,'1'3'3866,"9"34"-2373,-9-21-1023,0 1 1,-1-1 0,-2 12-471,2-14 200,0 1 0,1-1 0,0 0 0,2 0 0,-1 0 0,3 5-200,8 27 203,7 10-203,-2-6 197,-10-24 1962,16-32-1961,-16 4-180,1 0 16,1 0-1,-1 0 0,1 1 1,-1 0-1,1 1 1,0 0-1,3 0-33,-7 2 42,1-1-1,0 1 1,-1 0 0,0 1-1,0-1 1,2 2-42,32 12 171,-13-10-89,21 5 231,25 10-313,-56-17 69,0 0 1,0-1-1,0-1 0,0-1 1,0 0-1,0-1 0,1-1 1,14-3-70,2 2 371,24 0-371,-51 3 30,1 0 1,-1 1 0,0-1-1,0 1 1,0 1-1,0-1 1,0 1 0,-1 0-1,5 4-30,16 5 109,-18-8-78,0 0 1,0-2 0,0 1-1,1-1 1,-1 0 0,1-1 0,0 0-1,-1 0 1,1-1 0,0-1-32,8 0 60,-1-2 1,1 0 0,-1-1 0,17-6-61,39-8 131,-49 14-95,-1-2 0,14-5-36,-15 2 11,0 2 1,1 1-1,0 0 1,-1 2 0,2 1-1,-1 0 1,11 1-12,63 5 59,0 5-1,34 8-58,-110-13 20,1-1 0,0-2 0,-1 0-1,1-1 1,-1-1 0,5-1-20,-20 2 6,1-1 3,-1 1 0,1 1 0,-1-1 1,1 1-1,0 0 0,-1 0 0,1 1 0,0 0 0,-1 0 0,2 1-9,14 3 43,-1 0 0,1-2 0,0 0 0,0-2 0,0 0 0,7-2-43,-5 1 56,0 0 0,-1 2 0,1 0 0,-1 2 0,16 4-56,-15 0 50,0-1 0,0-1 0,0-1 0,0-1 0,1-1 0,0-2 0,16 0-50,-31-1 23,0 0-1,0 1 0,-1 0 0,1 0 1,0 1-1,-1 1 0,1-1 0,-1 1 1,8 4-23,-14-5 6,0-1 0,-1-1 0,1 1 0,0 0 0,0-1 0,0 1 0,1-1 0,-1 0 0,0 0 1,0 0-1,0-1 0,0 1 0,0-1 0,0 1 0,0-1 0,0 0 0,-1 0 0,3-1-6,3-3 20,-1 0-1,1 0 0,-1 0 0,-1-1 0,5-4-19,-4 3 11,1 0 0,0 1-1,0 0 1,3-1-11,8-4 8,0 0 1,6-7-9,-24 18 3,0-1 1,0 0-1,-1 0 0,1 1 1,0-1-1,0 0 1,0 0-1,0 0 0,-1 0 1,1 0-1,0 0 0,-1 0 1,1-1-1,-1 1 1,1 0-1,-1 0 0,0 0 1,0 0-1,1-1 0,-1 1 1,0 0-1,0 0 1,0-1-1,0 1-3,-1-3 21,0-1 0,-1 1 0,1 0 0,-1 0 0,0 0 0,-1-3-21,-1 0 1,-66-155 76,66 154-75,-1 0-1,0 0 1,0 1-1,-1 0 1,0 0-1,0 0 1,-1 0 0,0 1-2,-31-35 5,31 32-7,1 0-6,0 1 0,0 0-1,-1 1 1,-5-4 8,10 9-2,0 0 1,-1 0-1,1 1 0,-1-1 1,1 1-1,-1-1 0,0 1 1,0 0-1,0 0 1,0 0-1,0 1 0,0-1 1,0 1-1,0-1 0,0 1 1,0 0-1,-1 0 2,-2 0 2,0 0-1,1-1 1,-1 0-1,0 0 1,1-1-1,-1 1 1,1-1 0,0 0-1,-1-1 1,1 1-1,0-1 1,1 0-1,-5-3-1,1 1 1,-1 0-1,0 0 1,0 1 0,-3-1-1,-20-4 0,0 1 0,-1 2 0,-30-2 0,-101 0-1,58 4-8,15 2-6,-37 7 15,-63 0 1,146-7-1,-3 0-8,1 2 0,-32 4 8,25 2-3,-1-2 0,0-2 1,-31-5 2,-197-27-8,208 28-5,0 3 1,0 4-1,-40 8 13,50-5-2,32-5-3,18-3-3,-1 1 1,1 1 0,-1 1-1,1 0 1,0 1-1,0 0 1,1 1-1,0 1 1,-11 5 7,15-5-8,0-1-1,-1 0 1,-10 3 8,-18 8 1,38-15-1,-14 7-18,26-9-96,0 1-2592,-4 2 1727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13.782"/>
    </inkml:context>
    <inkml:brush xml:id="br0">
      <inkml:brushProperty name="width" value="0.05" units="cm"/>
      <inkml:brushProperty name="height" value="0.05" units="cm"/>
      <inkml:brushProperty name="color" value="#AB008B"/>
    </inkml:brush>
  </inkml:definitions>
  <inkml:trace contextRef="#ctx0" brushRef="#br0">0 1 80,'94'51'37,"-67"-40"69,-16-13 119,-1 0 94,7 2 603,0-2-1,0 0 1,0 0 0,0-2 0,11-4-922,-19 6 107,0 1 0,0-1 0,1 2 0,-1-1 0,0 1 1,1 1-1,-1 0 0,0 0 0,1 0 0,7 4-107,16 4 331,-2 3-1,14 6-330,1 0 472,15 11 223,-45-21-440,0 0 0,1-1 0,-1 0 0,11 1-255,37 5 601,1-2-1,0-4 1,45-1-601,-100-6 45,0-1 0,0-1 0,0 1 0,1-2-1,-2 0 1,1 0 0,1-1-45,44-11 317,11 8-60,-41 5-224,-1 0 0,1-2 0,11-4-33,-18 4 17,-1 1 0,1 0 0,-1 1-1,1 1 1,-1 1 0,1 0 0,0 2 0,-1 0 0,16 4-17,-15-4 21,0-1-1,1-1 1,-1 0-1,9-2-20,26 0 115,4 0 42,23-6-157,-52 5-5,-13 3-2038,-17 0 1295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17.155"/>
    </inkml:context>
    <inkml:brush xml:id="br0">
      <inkml:brushProperty name="width" value="0.05" units="cm"/>
      <inkml:brushProperty name="height" value="0.05" units="cm"/>
      <inkml:brushProperty name="color" value="#AB008B"/>
    </inkml:brush>
  </inkml:definitions>
  <inkml:trace contextRef="#ctx0" brushRef="#br0">80 54 792,'-55'-36'316,"38"28"-127,10 4 684,9 1 1691,0 2-2441,1 1 0,-1-1-1,0 1 1,0 0 0,0 0-1,1 0 1,-1 0 0,0 0-1,0 0 1,1 1-1,-1-1-122,15 2 313,104 13 2261,-94-12-2046,0-1 0,0-1 0,11-2-528,39 1 811,14 9-296,-59-4-431,-1-2-1,0-1 1,1-2 0,5-1-84,-1-3 116,1 2 0,-1 1 0,1 2 1,-1 2-1,1 1 0,6 3-116,-17-2 56,1-1 0,1-1 1,-1-1-1,0-1 0,1-2 0,-1 0 1,12-4-57,-11 3 28,1 2 1,-1 0 0,0 2-1,0 1 1,21 5-29,-7-2 45,0-1 0,1-2-45,44-6 122,-56 1-35,1 1-1,24 2-86,-22 3 11,-13-1 6,-1-1 1,1-1-1,0 0 0,-1-2 0,1 0 0,15-4-17,39-10 108,0 3-1,36 0-107,142 0 263,-34 6-93,-209 6-166,-1 1 0,1 1-1,-1-1 1,1 2 0,-1-1-1,4 3-3,7 1 0,-10-5 235,-9-1-669,-8-1-2262,-25-1 1919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29.404"/>
    </inkml:context>
    <inkml:brush xml:id="br0">
      <inkml:brushProperty name="width" value="0.05" units="cm"/>
      <inkml:brushProperty name="height" value="0.05" units="cm"/>
      <inkml:brushProperty name="color" value="#AB008B"/>
    </inkml:brush>
  </inkml:definitions>
  <inkml:trace contextRef="#ctx0" brushRef="#br0">4 111 512,'0'31'83,"0"-23"-31,0-1 0,0 0 1,0 0-1,-1 1 0,-2 4-52,4-14 245,0 0 0,0 0 0,1 0 0,-1 0 0,0 0 0,1 0 0,0 0 0,-1 1 0,1-1 0,0 0 0,0 1 0,-1 0 0,1-1 0,1 1 0,-1 0 0,0 0 0,0 0 0,2 0-245,44-14 289,-33 11 85,226-63 3204,-213 58-3240,0 0 0,12-7-338,-18 6 240,-1 2 0,2 0-1,-1 2 1,13-2-240,-23 7 38,1 1-1,0 1 1,-1 0-1,1 0 1,-1 1-1,1 1 1,-1 0-1,0 1 1,1 0-38,4 1 61,0 0 0,1-1 0,-1-1 0,1-1-61,91 10 671,-60-5-480,0-2 0,7-3-191,-11-6 106,-37 2-92,-1 1 0,1 0 1,0 1-1,-1 0 1,1 0-1,-1 1 1,1-1-1,0 2 1,-1-1-1,1 1 0,-1 0-14,38 14 219,39 8-219,-81-23 5,156 41 357,-136-36-304,1-1 0,0-1 0,0-1-1,0-1 1,0-1 0,3-2-58,69 5 214,-82-3-181,1-1 0,-1-1 0,1 0-1,12-3-32,-12 1 13,0 1 0,0 1 0,0 0 0,12 2-13,74 12 49,-54-9-26,-39-5-19,0 1 0,0 1 0,0 0 0,1 0 0,-1 0 0,2 2-4,67 21 72,-77-24-70,0 0 1,0 0-1,0 0 1,0 0-1,-1 0 0,1 0 1,0 0-1,0 0 0,0 0 1,0-1-1,0 1 0,0 0 1,0 0-1,0 0 0,0 0 1,0 0-1,0 0 1,0 0-1,0 0 0,0 0 1,0 0-1,0 0 0,0 0 1,0 0-1,0-1 0,0 1 1,0 0-1,1 0 0,-1 0 1,0 0-1,0 0 1,0 0-1,0 0 0,0 0 1,0 0-1,0 0 0,0 0 1,0 0-1,0 0 0,0 0 1,0 0-1,0 0 0,0 0 1,0 0-1,0-1 0,1 1 1,-1 0-1,0 0 1,0 0-1,0 0 0,0 0 1,0 0-1,0 0 0,0 0 1,0 0-1,0 0 0,0 0 1,0 0-1,0 1 0,1-1 1,-1 0-1,0 0 1,0 0-1,0 0 0,0 0 1,0 0-1,0 0 0,0 0-2,0-2-2020,0 2 1320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34.66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224 101 1696,'-70'-85'624,"69"84"-611,0 0-1,0-1 1,0 1-1,0 0 0,0 0 1,0 0-1,-1 0 1,1 1-1,0-1 0,0 0 1,-1 0-1,1 1 1,0-1-1,-1 1 0,1-1 1,-1 1-1,1-1 0,-1 1 1,1 0-1,-1 0 1,1 0-13,0 0 6,-1 1-1,1-1 1,0 1 0,0-1 0,0 1 0,0-1 0,0 1 0,0 0 0,0 0 0,0-1 0,0 1 0,0 0 0,0 0-1,0 1-5,-6 4 7,2-3 348,-1-1 1,1-1 0,-1 1-1,0-1 1,1 0-1,-1 0 1,0-1-1,0 0 1,1 0 0,-1 0-1,0 0 1,0-1-1,1 0 1,-1 0-1,0-1 1,1 0 0,-1 0-356,5 2 6,36 23 1606,3-1-1389,-35-20-136,0-1 1,0 0-1,0 0 1,1 0 0,-1 0-1,0-1 1,1 1-1,-1-1 1,0 0 0,1 0-1,-1 0 1,1 0-1,-1 0 1,0-1-1,2 0-87,19-1 475,-13 4-337,1 0 1,-1 1-1,1 0 1,-1 1-1,0 0 1,10 6-139,-10-5 41,0 0 1,0 0-1,1-1 1,0-1 0,-1 0-1,10 1-41,46-1 391,0-3 0,2-3-391,92 1 117,-30 2-43,-85-2-22,0 2-1,1 2 0,-1 2 0,2 3-51,96 26 122,-67-14-34,0-3 1,2-4-89,94 7 398,2-8 1,144-11-399,-178-1 69,0 6-1,41 11-68,7-1 58,-24-9 64,1-7 1,2-8-123,-59 4 17,-31 2 3,0-3 0,48-11-20,-55 6 13,0 4 0,0 3-1,24 4-12,73-5 12,-63 2 16,15 5-28,-29 1 18,119 9 59,-109-4 101,72-5-178,332-14 330,-433 8-264,-1-4 0,20-5-66,25-4 53,-34 4 26,15-7-79,-19 4 46,31-1-46,543-58 123,-500 65-107,66 8-16,-109 2 5,-6 1-8,0 4 0,29 9 3,-43-6 8,0-4 0,42-5-8,-41-1 7,-1 4 0,38 8-7,-62-1-6,-8 0 16,0-3-1,0-3 1,0-1-1,28-5-9,162-6 26,-132 6-26,-50-2 8,37-9-8,-37 4 8,38 1-8,83-4 0,19-1 0,547 30-8,-651-12 8,-8 1 6,19-5-6,128 0 8,-35 0 0,-142-2-5,5-1 0,0 3 1,57 8-4,-71-4 0,0-1 0,0-3 0,1-3 0,24-4 0,-17 2-5,0 3 0,34 4 5,122 18-13,-146-13 12,34-2 6,-61-4 0,0 2 1,43 8-6,-62-6-12,0 0 0,0 2 0,0 1 0,15 7 12,-41-16-44,0 0 1,0 0-1,0 0 1,0 0 0,1 1-1,-1-1 1,0 0-1,0 0 1,0 0 0,0 0-1,1 0 1,-1 0-1,0 0 1,0 1 0,0-1-1,0 0 1,0 0-1,0 0 1,0 0-1,0 1 1,1-1 0,-1 0-1,0 0 1,0 0-1,0 0 1,0 1 0,0-1-1,0 0 1,0 0-1,0 0 1,0 1 0,0-1-1,0 0 1,0 0-1,0 0 1,0 0-1,0 1 1,-1-1 0,1 0-1,0 0 1,0 0-1,0 0 1,0 1 0,0-1-1,0 0 1,0 0-1,-1 0 44,0 0-728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46.04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129 286 2056,'-15'2'843,"3"0"-185,-1-1-1,0 0 1,-9-1-658,19 0 133,0 0 0,0-1 0,1 1 0,-1-1 1,0 1-1,1-1 0,-1 0 0,0 0 1,1 0-1,-1 0 0,1-1 0,0 1 1,-1 0-1,1-1 0,0 0 0,0 0 0,0 0 1,0 0-1,-1-1-133,3 3 45,0 0-1,-1 0 1,1-1-1,0 1 1,0 0-1,0 0 1,-1-1 0,1 1-1,0 0 1,0 0-1,0-1 1,0 1 0,-1 0-1,1 0 1,0-1-1,0 1 1,0 0 0,0-1-1,0 1 1,0 0-1,0-1 1,0 1-1,0 0 1,0-1 0,0 1-1,0 0 1,0-1-1,0 1 1,0 0 0,0 0-1,0-1 1,0 1-1,1 0 1,-1-1 0,0 1-1,0 0 1,0 0-1,0-1 1,1 1 0,-1 0-1,0 0 1,0-1-1,1 1 1,-1 0-1,0 0 1,0 0 0,1 0-1,-1-1 1,0 1-1,1 0 1,-1 0 0,0 0-1,0 0 1,1 0-1,-1 0 1,0 0 0,1 0-1,-1 0-44,26 0 925,-21 0-1101,43 4 359,-3 0 46,0-2-1,0-2 1,0-1 0,30-6-229,-28 0 241,1 3 0,-1 1 0,1 3 0,0 2 0,0 2 0,-1 2 0,1 2 0,13 6-241,13 0 369,1-3 0,0-3 0,1-4-1,46-4-368,-28-1 215,0 0 230,-1-4-1,51-10-444,-15-8 239,-1-6-1,62-25-238,-82 24 241,2 5 1,90-8-242,18-4 229,-101 14-134,1 6 0,0 5 0,56 4-95,-9 14 67,-77-1 149,58-6-216,-103 1 114,0 0 0,0 3-1,0 2 1,-1 1 0,0 3 0,39 12-114,0 6 116,-1 4 1,-2 3-1,0 4-116,-28-15 27,1-2 0,1-3-1,1-1 1,43 6-27,26-1 54,73 2-54,-68-15 8,-47-4 7,51 10-15,-97-10 4,1-2-1,-1-2 1,1 0 0,-1-3-1,1-1 1,-1-1-1,10-4-3,121-15 31,23 6-31,47-14 6,6 0 6,-195 28-11,0 2 1,0 2 0,0 2-1,15 4-1,292 39-19,-308-40 13,4-1-602,0 2 0,-1 2 0,0 2 1,31 12 607,-45-6-1977,-16 0 785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47.88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1 114 760,'0'1'107,"1"0"0,-1 0 0,0 0 0,1 0 0,-1 0 0,1 0 0,0 0 0,-1 0 0,1 0 0,0 0 0,0 0 0,-1 0 0,1-1 0,0 1 0,0 0 0,0-1 0,0 1 0,0 0 0,0-1 1,0 1-1,0-1 0,0 0 0,0 1 0,0-1 0,0 0 0,0 0 0,0 0 0,1 1 0,-1-1 0,0 0 0,0 0 0,1-1-107,3 2 314,-1-1 0,1 0 0,-1-1 0,1 1 0,-1-1 0,1 0 0,-1 0 0,1 0-314,46-24 1411,-39 18-1235,-1 1-1,1 0 0,0 1 1,1 1-1,-1 0 0,1 0 0,0 1-175,26 0 136,0 1 0,-1 1 0,30 5-136,17 0 84,148-7 2945,48-14-3029,168-12 700,-393 23-647,15-1 14,8 3-67,-57 4 112,0 1-1,0 0 1,0 2-1,0 1 1,15 4-112,3 2 376,1-1 1,0-2 0,0-2 0,31-1-377,-12 1 343,47 11-343,-14-3 126,109 1 636,-75 6-534,51 6 57,-39-18-14,0-5 0,42-8-271,-108 2 33,0 1 46,39-8-79,30-4 112,1 6 0,80 8-112,303-9 208,-351 4-178,17 7-30,105-2 43,-141-3-2,134 14-41,-217-8 28,0-4 0,0-4 0,36-7-28,45-3 27,-90 10-20,90-4 2,-144 9-9,114 1 40,-1-6 0,52-12-40,-167 16 1,61-10-4,0 4 1,29 1 2,-95 6-71,1 0 0,0 0 0,-1 0 0,1 0-1,0 0 1,-1 1 0,1 0 0,-1 0 0,1 0 0,-1 0 0,1 0 0,-1 1 0,0-1-1,0 1 1,0 0 0,1 0 0,-2 0 0,1 1 0,0-1 0,0 1 0,-1-1 0,0 1-1,1 0 1,-1 0 0,0 0 0,0 0 0,-1 0 0,1 1 0,-1-1 0,1 0 0,-1 1 71,11 46-761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52.62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4 130 1464,'-4'9'1562,"10"-11"1617,10-4-2028,4 4-753,1 0-1,0 0 0,0 2 1,-1 1-1,7 1-397,36 1 399,265 7 1441,-127-1-815,-103-3-416,-1-4 1,0-3-1,35-9-609,-43 2 172,0 4 1,1 3-1,-1 5 1,73 12-173,-121-12 68,1-2 1,-1-2 0,8-2-69,121-16 403,-85 8-167,-32 7-74,0 2-1,0 2 1,0 3 0,35 7-162,-39-8 70,1-1-1,0-3 1,0-2 0,39-7-70,-27 2 200,1 3 1,40 3-201,457 7 361,-527-5-352,-1 2-1,1 1 1,0 1-1,10 4-8,126 35 26,-94-22-19,-51-15 6,1-1 0,-1-2 0,1-1 0,0 0 0,0-2 1,10-2-14,41-5 92,32-9-92,36-5 43,339-18 15,-370 30-38,0 4-1,0 6 0,1 4 1,0 6-20,-44-1 7,-27-3 12,0-1 0,1-3 0,10-1-19,51-9 99,56-13-99,-70 7 36,0 4-1,47 3-35,-38 4 78,87-15-78,-129 13 51,27 3-51,25-2 22,25 2-7,-80 2-6,0-2-1,6-3-8,74-14 4,134-12 8,-124 20-12,14-1-8,52 6 8,211 0-20,-361 4 17,39 2-37,1 4 0,68 14 40,-40 3-20,-65-10 9,0-3 1,32 0 10,364 3-19,-358-12-23,-1-5-1,27-7 43,-76 8-12,1 3-1,-1 2 1,1 3 0,47 9 12,44 3-23,-46-5 41,16 7-18,-33-4 4,0-4-1,12-2-3,-1-6-5,1-3 0,0-4-1,41-10 6,-42 0-48,0 4-1,1 4 1,45 4 48,-11 14-771,-131-14-2546,2 3 2324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8:59.018"/>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0 73 1496,'46'-60'523,"-45"59"-512,0 0 1,0 0-1,0 0 0,-1 0 0,1 0 0,0 0 1,0 1-1,0-1 0,0 0 0,1 1 0,-1-1 1,0 1-1,0-1 0,0 1 0,0-1 0,1 1 1,-1 0-1,0 0 0,0 0 0,1-1 0,-1 1 1,0 1-1,0-1 0,1 0 0,-1 0 0,0 0 1,0 1-1,1-1 0,-1 0 0,0 1 0,0-1 1,0 1-1,0-1 0,1 1-11,4 2 50,13 4 79,14 5 108,1-1 1,0-2-1,9 0-237,-24-5 565,1 1-1,-1 0 0,1 2 1,-2 0-1,1 1 0,16 10-564,-10-6 297,0-1-1,0-1 1,1-1-1,0-2 0,0 0 1,1-2-1,0-1 0,3-1-296,33 1 189,-1-2 0,61-7-189,357-4 2091,-130 7-1713,-164-4-208,0 8 1,64 14-171,56 14 408,3-13-408,-227-15 11,578 28 914,-328-11-654,246-21-271,-24-26 72,-266 20 114,73 17-186,-23-1 54,-125-6-27,418-2 106,-114 7-9,-35 0-39,10-33-4,66 0 61,531 3 26,-62 3 3,-530 50 212,-1 0 173,642-49 444,-3-79-797,-465 33-196,-539 54-6,-42 4-1,437-25 0,-236 26-3,314 8-4,502 67-43,-991-60-1166,0 5 0,19 10 1216,-86-11-3174,-16 2 1382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39.948"/>
    </inkml:context>
    <inkml:brush xml:id="br0">
      <inkml:brushProperty name="width" value="0.05" units="cm"/>
      <inkml:brushProperty name="height" value="0.05" units="cm"/>
      <inkml:brushProperty name="color" value="#AB008B"/>
    </inkml:brush>
  </inkml:definitions>
  <inkml:trace contextRef="#ctx0" brushRef="#br0">677 10 8250,'-14'-3'519,"-1"0"0,1 1 1,-1 1-1,1 0 0,-1 1 0,-6 1-519,13 0-18,-1 1-1,1 0 0,0 0 1,0 1-1,1 0 0,-1 0 1,0 1-1,1 0 0,0 0 0,0 1 1,0 0-1,-2 3 19,-27 23-63,2 3 0,1 0 0,1 2 0,2 2 0,1 2 63,-20 33-55,4 2 0,-10 27 55,35-62-1,1 1 0,2 1 0,2 0 0,1 2 1,3-1-1,2 1 0,1 1 0,2 0 0,3 0 1,1 22 0,6 1 4,3 1 1,3-2-1,3 1 1,3-2 0,3 0-1,10 21-4,22 43 2,6-1 1,45 70-3,26 21 11,-106-186-3,2-2-1,1 0 1,2-1-1,1-2 1,6 3-8,-20-20 10,1-2-1,0 1 1,0-2-1,1 0 1,0-1-1,1-1 1,0 0-1,0-1 1,0-1-1,1-1 1,16 2-10,-14-3 20,1-1-1,-1-1 1,1-1 0,0-1 0,-1-1 0,1 0-1,-1-2 1,0 0 0,0-1 0,1-2-20,-5 1 26,0-1 0,0-1 0,-1 0 0,-1-1 0,1 0 0,-1-1 0,-1-1 0,13-12-26,-9 5 34,0-1 0,-1 0 0,-2-1 0,0-1 0,11-20-34,-2-7 40,-2-1 1,-2-1-1,-3-1 0,-1 0 1,3-30-41,-5 7 31,-2-1 1,-4-1 0,-3 0-1,-3 1 1,-4-1-1,-3 0 1,-3 1 0,-4 0-1,-3 1 1,-3 1-1,-3 0 1,-3 2 0,-14-23-32,2 15 165,-3 3 0,-3 1 1,-3 2-1,-4 2 0,-57-63-165,81 107 59,-2 1-1,0 2 0,-1 0 1,-2 2-1,0 2 0,-1 0 0,-14-4-58,5 5 13,-2 1 1,0 2-1,0 2 0,-1 2 0,-41-5-13,62 13-34,1 2 0,-1 0 0,1 2 0,-1 0 0,0 2 0,-18 3 34,30-3-130,0 0-1,0 1 1,0 1-1,0 0 0,1 0 1,-1 1-1,1 0 0,1 1 1,-1 0-1,1 0 0,0 1 1,0 0-1,1 1 0,-4 4 131,-15 27-524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00.080"/>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1 191 4897,'97'-4'1641,"0"-5"0,50-13-1641,-43 6 810,301-54-213,-341 60-587,1 2 0,1 4 0,-1 2 0,26 5-10,263 30 297,-86-4 372,35-11 133,144 12-216,-151 6-506,240 20-33,132-33 42,-448-25 46,1-10-1,2-9-134,774-137 298,-916 141-286,83-17 36,3 8-48,-151 24-212,0 1 0,0 0 0,1 1 0,9 2 212,10 5-357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14.615"/>
    </inkml:context>
    <inkml:brush xml:id="br0">
      <inkml:brushProperty name="width" value="0.05" units="cm"/>
      <inkml:brushProperty name="height" value="0.05" units="cm"/>
      <inkml:brushProperty name="color" value="#AB008B"/>
    </inkml:brush>
  </inkml:definitions>
  <inkml:trace contextRef="#ctx0" brushRef="#br0">4098 416 688,'0'-2'128,"-1"1"0,1-1 0,0 0 0,-1 1 0,1-1 0,-1 0 0,0 1 0,0-1-1,1 1 1,-1-1 0,0 1-128,-22-22 924,2 5-466,0 2 0,-1 0 0,-24-12-458,-15-3 1132,-2 2-1132,40 20 193,1 1 0,-1 1-1,-1 1 1,-16-1-193,-88-7 491,-21-4 106,-33-18 498,-26-4 61,147 31-704,0 3-1,-28 2-451,-141 7 536,89 2-352,0-7-1,-37-9-183,-15-17 78,-30-3-23,161 26-37,0 2 0,-38 4-18,-292 29 24,189-8 151,-24 14-175,168-24 7,2 3 0,0 3 0,1 2 0,0 2 0,2 3 0,-21 14-7,23-13 0,28-15-2,1 1 0,0 1 0,-8 8 2,24-17-4,1 1 1,0 1-1,0-1 0,0 1 0,1 0 0,0 0 1,0 1-1,1 0 0,0-1 0,0 1 0,0 1 1,1-1-1,-1 3 4,-3 13-9,0-5 8,1 1 0,0 1 0,2-1 0,0 3 1,3-15 1,1-1 0,0 0 1,0 0-1,0 1 1,1-1-1,0 0 1,0 0-1,1 0 0,-1 0 1,1 0-1,0 0 1,1 0-1,0-1 0,0 1 1,1 1-2,8 11 26,1 0 0,1-2 0,0 1 0,1-2 0,1 0 0,0-1 0,1 0 0,0-1 0,1-1 0,1-1 0,0-1 0,0 0 0,1-2 0,0 0 1,1-1-1,0-1 0,0-1-26,214 40 553,3 1-336,37 37-113,-95-26-29,-109-39-34,0-3 0,2-3 0,-1-3 0,1-4 1,49-3-42,482 0 144,-547-6-118,1-2 0,-1-3 0,18-7-26,-2 2 48,45-3-48,55 8 18,33 9-18,-93 1 10,-38-5 27,0-3-1,-1-4 1,57-16-37,-125 26 1,394-74 64,-371 69-51,0-1 0,-1-2 1,-1 0-1,11-7-14,-22 9 11,-1-2 0,1 0 0,-1 0 0,-1-2 1,0 1-1,0-2 0,7-9-11,-1 1 29,-1 0 1,-1-2-1,-2 0 1,13-21-30,-25 36 6,0-1 1,-1 1 0,0-1-1,0 1 1,0-1 0,-1 0-1,0 0 1,-1 0 0,0 0-1,0-1 1,-1 1-1,0 0 1,0 0 0,-1 0-1,0-1 1,0 1 0,-1 0-1,-2-5-6,-2-3 2,-1 0 0,0 1 0,-2-1 0,0 2 0,-3-5-2,-56-70 1,26 37-2,7 2-15,12 18 6,-1 1 1,-1 1-1,-6-3 10,23 24-23,0 2 1,-1-1 0,-1 1-1,1 1 1,-1-1-1,0 2 1,0-1 0,-1 1-1,0 1 1,0 0 0,0 1-1,-9-2 23,1 2-334,-1 2-1,0 0 0,0 1 0,0 1 1,0 1-1,0 1 0,0 1 0,1 0 1,-1 1 334,-59 20-906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25.118"/>
    </inkml:context>
    <inkml:brush xml:id="br0">
      <inkml:brushProperty name="width" value="0.05" units="cm"/>
      <inkml:brushProperty name="height" value="0.05" units="cm"/>
      <inkml:brushProperty name="color" value="#AB008B"/>
    </inkml:brush>
  </inkml:definitions>
  <inkml:trace contextRef="#ctx0" brushRef="#br0">0 73 704,'11'2'384,"-1"0"0,0 0 0,0 1-1,0 0 1,0 1 0,-1 0 0,0 1 0,5 3-384,-3-2 403,0-1 0,1 1 1,-1-2-1,1 0 1,9 2-404,92 13 2434,80 2-2434,-167-20 184,0-1 0,0-1 1,0-1-1,0-2 0,16-4-184,32-11 440,17-10-440,-15 5 119,-37 14-26,1 1-1,1 2 1,-1 1-1,1 3 1,0 1 0,0 2-1,1 1-92,8 3 270,-1-3-1,0-2 1,1-3 0,-1-1-1,-1-3 1,10-3-270,-28 2 180,1 2 0,0 1 0,0 2 0,0 1 0,1 1 0,21 3-180,39 6 175,-37-1-82,1-3 1,-1-2 0,36-5-94,-9-3 194,0 3 1,0 3-1,16 6-194,-22 3 110,-1 3 0,10 6-110,-1 1 199,1-5-1,61 2-198,-43-7 437,44 12-437,-127-17 18,22 1 35,1-2 0,-1-2 0,23-3-53,34-1 75,48 6 12,-19 1 71,78-11-158,-116 4 60,0 4-1,64 9-59,-41-2 36,-78-7 0,-1-2 0,0-1 1,0-2-1,18-6-36,-6 3 23,-1 1 1,3 2-24,63 2 10,-61 3 31,0-2 0,0-2 0,7-4-41,25-3 24,1 2 1,0 5-1,0 3 0,3 4-24,-69-3-7,15 1-25,1 1 1,-1 2-1,12 3 32,-42-7-152,0 1 1,0-1-1,-1 1 1,1 0-1,0-1 0,-1 1 1,1 0-1,-1 0 1,1 0-1,-1 0 1,1 0-1,-1 0 1,0 1-1,0-1 1,1 0-1,-1 1 0,0-1 1,0 1-1,0-1 1,0 1-1,-1-1 1,1 1 151,8 25-1052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26.680"/>
    </inkml:context>
    <inkml:brush xml:id="br0">
      <inkml:brushProperty name="width" value="0.05" units="cm"/>
      <inkml:brushProperty name="height" value="0.05" units="cm"/>
      <inkml:brushProperty name="color" value="#AB008B"/>
    </inkml:brush>
  </inkml:definitions>
  <inkml:trace contextRef="#ctx0" brushRef="#br0">170 142 1688,'-56'-57'1009,"46"45"-1009,-2 0 1,1 0-1,-2 1 0,1 1 1,-1 0-1,-10-5 0,23 15 63,0-1-1,-1 1 1,1 0-1,0 0 1,-1-1 0,1 1-1,0 0 1,-1 0-1,1 0 1,-1 0-1,1 0 1,-1 0-1,1 0 1,0 0-1,-1 0 1,1 0 0,-1 0-1,1 0 1,0 0-1,-1 0 1,1 0-1,-1 0 1,1 0-1,0 0 1,-1 1-1,1-1 1,-1 0 0,1 0-1,0 0 1,-1 1-1,1-1 1,0 0-1,-1 1 1,1-1-1,0 0 1,0 1-1,-1-1-62,-4 20 2304,5-14-2046,0 0 1,0 0-1,1-1 1,-1 1-1,1 0 0,2 3-258,-3-6 21,1-1-1,1 0 1,-1 1-1,0-1 0,0 0 1,1 0-1,0 0 1,-1 0-1,1 0 1,0 0-1,0 0 0,0 0 1,1 1-21,14 12 114,-11-10-86,4 5 135,1-1 0,0 0 0,0 0 0,1-1 0,9 5-163,46 21 1337,-28-13-931,0-3 0,1 0 0,23 5-406,50 2 1015,-38-10-761,-22-5-91,1-3 1,0-2 0,41-3-164,-24 0 621,54 9-621,249 36 397,-353-44-322,1-1 1,0-2-1,0 0 0,0-1 0,16-4-75,20-6 139,24-8-139,5-2 81,-33 11-48,0 3-1,40 0-32,111 4 24,-148 3-15,-12 3 6,-1 1 1,1 2-1,23 8-15,-4-1 120,9-3-120,-52-8 44,1 0 0,-1-2 0,1-1-1,-1 0 1,10-3-44,27-5 100,0 3 0,-1 3 0,7 2-100,-46 0 15,-1 0 1,0-1-1,0-1 0,0-1 0,0 0 1,0-1-1,-1-1-15,-3 2 8,0 1 0,0 0 0,0 1 0,0 1 0,12 0-8,67 4-33,-90-3 30,-1 0-36,0 0 0,-1 0 0,1 0 0,0 0 0,0 0 0,0 1 0,0-1 0,-1 0 0,1 0 0,0 1 0,0-1-1,0 0 1,-1 1 0,1-1 0,0 1 0,-1-1 0,1 1 0,0-1 0,-1 1 0,1 0 0,-1-1 0,1 1 39,5 21-2560,-2 4 1397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19:34.249"/>
    </inkml:context>
    <inkml:brush xml:id="br0">
      <inkml:brushProperty name="width" value="0.05" units="cm"/>
      <inkml:brushProperty name="height" value="0.05" units="cm"/>
      <inkml:brushProperty name="color" value="#AB008B"/>
    </inkml:brush>
  </inkml:definitions>
  <inkml:trace contextRef="#ctx0" brushRef="#br0">11 121 1904,'-1'-1'33,"1"1"0,-1-1 0,0 0 0,0 0-1,0 0 1,0 0 0,1 0 0,-1 0 0,1 0-1,-1 0 1,1 0 0,-1 0 0,1-1 0,-1 1-1,1 0 1,0 0 0,0 0 0,-1-1-1,1 1 1,0 0 0,0 0 0,0 0 0,0-1-1,1 1 1,-1 0 0,0 0 0,0 0 0,1-1-1,-1 1 1,1 0 0,-1 0 0,1 0 0,0 0-1,-1 0 1,1 0 0,0 0 0,-1 0 0,1 0-1,0 0 1,0 1 0,0-1 0,0 0-1,1 0-32,5-4 55,1 1 0,0 0 0,0 0 0,0 1 0,9-3-55,-7 2 166,20-6 287,0 1 0,1 2-1,0 1 1,0 1-1,0 1 1,24 2-453,327 1 1328,-235 8-592,87 18-736,-25 11 513,-91-14-185,1-4-1,42-3-327,95-15 427,-143-3-193,0 5-1,79 13-233,14 22 100,9 0-34,-162-30-28,1-3 0,0-2 0,2-2-38,23-7 386,56-12-386,-55 6 395,31 1-395,-23 10 101,0 4 0,0 3 0,84 17-101,-90-12 16,0-3 1,0-4-1,0-4 0,0-3 1,47-10-17,-90 10 5,0 2 0,-1 2 1,37 4-6,6 6 10,27 8-10,-54-8 27,1-2 0,27-1-27,-59-6 15,0-2 0,0 0 0,0-1-1,0-2 1,0 0 0,-1-1 0,7-4-15,12-5 16,-4 1 62,-1 2 1,2 1 0,-1 1-1,4 2-78,102-4 187,1 6 0,126 13-187,-203-4 13,2 1 0,1-3 0,-1-3 0,10-3-13,-62 2-57,2-1-380,1 1 1,-1 1 0,1 1 0,0 0 0,2 2 436,0 5-751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6T00:20:47.997"/>
    </inkml:context>
    <inkml:brush xml:id="br0">
      <inkml:brushProperty name="width" value="0.05" units="cm"/>
      <inkml:brushProperty name="height" value="0.05" units="cm"/>
      <inkml:brushProperty name="color" value="#AB008B"/>
    </inkml:brush>
  </inkml:definitions>
  <inkml:trace contextRef="#ctx0" brushRef="#br0">6 355 6129,'-6'5'1856,"14"-6"-1363,15-8-537,-15 5 57,0-1-1,0 0 1,-1-1 0,0 1 0,0-2 0,0 1-1,-1-1 1,0 0 0,3-4-13,9-16 213,-1 0 1,1-5-214,14-23 562,-19 35-313,1 0 0,1 2 1,0-1-1,2 1-249,-12 13 18,0 0 0,0 1 1,0 0-1,0 0 0,1 0 0,-1 0 0,1 1 1,0 0-1,0 1 0,0-1 0,1 1 0,-1 0 1,0 0-1,1 1 0,-1 0 0,6 0-18,-10 1 2,0 0-1,0 0 1,1 1-1,-1-1 1,0 1-1,0-1 1,0 1-1,0 0 1,0 0-1,0 0 1,0 0-1,-1 0 1,1 0-1,0 0 1,0 1-1,-1-1 1,1 1-1,-1-1 1,1 1-1,-1 0 1,0-1-1,0 1 1,0 0-1,0 0 1,0 0-1,0 0 1,0 0-1,0 0 1,-1 0-1,1 0 1,-1 0-1,0 0 1,1 1-1,-1-1-1,1 10 12,0 0-1,-1 0 0,0 0 0,-1-1 0,-2 10-11,-6 30 173,-3-1 0,-2 0 0,-5 7-173,-3 11 349,0 13-349,17-58 58,1 1 0,1-1 1,1 1-1,2 0 0,0 12-58,0-33 11,0-1-1,0 1 1,1 0 0,-1-1 0,1 1 0,-1-1-1,1 1 1,0-1 0,0 0 0,0 1-1,0-1 1,0 0 0,1 1 0,-1-1 0,1 0-1,-1 0 1,1 0 0,0 0 0,1 1-11,2 0 22,0-1 1,-1 0-1,1 1 1,0-2 0,0 1-1,0-1 1,1 1-1,-1-1 1,3 0-23,14 2 66,0 0 1,0-2-1,0 0 0,1-2 0,-1 0 1,0-2-1,0 0 0,0-1 1,0-2-1,20-7-66,-35 10-39,0 0 1,-1 0-1,0-1 1,1 0-1,-1 0 1,-1 0-1,1-1 0,-1 0 1,0 0-1,0-1 1,0 1-1,0-1 1,-1 0-1,0 0 1,-1-1-1,1 1 1,-1-1-1,-1 0 0,1 1 1,-1-1-1,1-7 39,-3 6-1395,-2 3 567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574FB0-CFBB-5B49-9D08-6CFDF6C168B0}" type="datetimeFigureOut">
              <a:rPr lang="fr-FR" smtClean="0"/>
              <a:t>26/01/2021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1E379-D805-1747-98B2-847C192DB375}" type="slidenum">
              <a:rPr lang="fr-FR" smtClean="0"/>
              <a:t>‹N°›</a:t>
            </a:fld>
            <a:endParaRPr lang="fr-FR"/>
          </a:p>
        </p:txBody>
      </p:sp>
    </p:spTree>
    <p:extLst>
      <p:ext uri="{BB962C8B-B14F-4D97-AF65-F5344CB8AC3E}">
        <p14:creationId xmlns:p14="http://schemas.microsoft.com/office/powerpoint/2010/main" val="3382056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Titre 1"/>
          <p:cNvSpPr>
            <a:spLocks noGrp="1"/>
          </p:cNvSpPr>
          <p:nvPr>
            <p:ph type="ctrTitle" hasCustomPrompt="1"/>
          </p:nvPr>
        </p:nvSpPr>
        <p:spPr>
          <a:xfrm>
            <a:off x="685800" y="1714760"/>
            <a:ext cx="7772400" cy="1039913"/>
          </a:xfrm>
        </p:spPr>
        <p:txBody>
          <a:bodyPr lIns="0" tIns="0" rIns="0" bIns="0" anchor="b" anchorCtr="0">
            <a:noAutofit/>
          </a:bodyPr>
          <a:lstStyle>
            <a:lvl1pPr>
              <a:defRPr sz="3400" b="1" cap="all">
                <a:solidFill>
                  <a:schemeClr val="bg1"/>
                </a:solidFill>
                <a:latin typeface="Calibri"/>
                <a:cs typeface="Calibri"/>
              </a:defRPr>
            </a:lvl1pPr>
          </a:lstStyle>
          <a:p>
            <a:r>
              <a:rPr lang="fr-CA"/>
              <a:t>CLIQUEZ ET MODIFIEZ LE TITRE</a:t>
            </a:r>
            <a:endParaRPr lang="fr-FR"/>
          </a:p>
        </p:txBody>
      </p:sp>
      <p:sp>
        <p:nvSpPr>
          <p:cNvPr id="6" name="Sous-titre 2"/>
          <p:cNvSpPr>
            <a:spLocks noGrp="1"/>
          </p:cNvSpPr>
          <p:nvPr>
            <p:ph type="subTitle" idx="1"/>
          </p:nvPr>
        </p:nvSpPr>
        <p:spPr>
          <a:xfrm>
            <a:off x="1371600" y="2754673"/>
            <a:ext cx="6400800" cy="933786"/>
          </a:xfrm>
        </p:spPr>
        <p:txBody>
          <a:bodyPr tIns="93600" rIns="0" bIns="0">
            <a:noAutofit/>
          </a:bodyPr>
          <a:lstStyle>
            <a:lvl1pPr marL="0" indent="0" algn="ctr">
              <a:buNone/>
              <a:defRPr sz="1700" b="1" i="0" cap="all" baseline="0">
                <a:solidFill>
                  <a:srgbClr val="FFFFFF"/>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endParaRPr lang="fr-FR"/>
          </a:p>
        </p:txBody>
      </p:sp>
    </p:spTree>
    <p:extLst>
      <p:ext uri="{BB962C8B-B14F-4D97-AF65-F5344CB8AC3E}">
        <p14:creationId xmlns:p14="http://schemas.microsoft.com/office/powerpoint/2010/main" val="4197552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0" y="2698750"/>
            <a:ext cx="9232900" cy="1101725"/>
          </a:xfrm>
        </p:spPr>
        <p:txBody>
          <a:bodyPr>
            <a:normAutofit/>
          </a:bodyPr>
          <a:lstStyle>
            <a:lvl1pPr>
              <a:defRPr sz="2800" b="1" i="0" cap="all">
                <a:solidFill>
                  <a:schemeClr val="bg1"/>
                </a:solidFill>
                <a:latin typeface="Calibri"/>
                <a:cs typeface="Calibri"/>
              </a:defRPr>
            </a:lvl1pPr>
          </a:lstStyle>
          <a:p>
            <a:endParaRPr lang="fr-FR"/>
          </a:p>
        </p:txBody>
      </p:sp>
    </p:spTree>
    <p:extLst>
      <p:ext uri="{BB962C8B-B14F-4D97-AF65-F5344CB8AC3E}">
        <p14:creationId xmlns:p14="http://schemas.microsoft.com/office/powerpoint/2010/main" val="131882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24466D39-2505-4823-9ABF-29F4EDDBBC04}" type="datetimeFigureOut">
              <a:rPr lang="fr-CA" smtClean="0"/>
              <a:t>2021-01-26</a:t>
            </a:fld>
            <a:endParaRPr lang="fr-CA"/>
          </a:p>
        </p:txBody>
      </p:sp>
      <p:sp>
        <p:nvSpPr>
          <p:cNvPr id="8" name="Footer Placeholder 7"/>
          <p:cNvSpPr>
            <a:spLocks noGrp="1"/>
          </p:cNvSpPr>
          <p:nvPr>
            <p:ph type="ftr" sz="quarter" idx="11"/>
          </p:nvPr>
        </p:nvSpPr>
        <p:spPr/>
        <p:txBody>
          <a:bodyPr/>
          <a:lstStyle/>
          <a:p>
            <a:endParaRPr lang="fr-CA"/>
          </a:p>
        </p:txBody>
      </p:sp>
      <p:sp>
        <p:nvSpPr>
          <p:cNvPr id="9" name="Slide Number Placeholder 8"/>
          <p:cNvSpPr>
            <a:spLocks noGrp="1"/>
          </p:cNvSpPr>
          <p:nvPr>
            <p:ph type="sldNum" sz="quarter" idx="12"/>
          </p:nvPr>
        </p:nvSpPr>
        <p:spPr/>
        <p:txBody>
          <a:bodyPr/>
          <a:lstStyle/>
          <a:p>
            <a:fld id="{4E5D661A-4439-4E05-B128-CBB2E014884B}" type="slidenum">
              <a:rPr lang="fr-CA" smtClean="0"/>
              <a:t>‹N°›</a:t>
            </a:fld>
            <a:endParaRPr lang="fr-CA"/>
          </a:p>
        </p:txBody>
      </p:sp>
    </p:spTree>
    <p:extLst>
      <p:ext uri="{BB962C8B-B14F-4D97-AF65-F5344CB8AC3E}">
        <p14:creationId xmlns:p14="http://schemas.microsoft.com/office/powerpoint/2010/main" val="3267866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9" name="Titre 1"/>
          <p:cNvSpPr>
            <a:spLocks noGrp="1"/>
          </p:cNvSpPr>
          <p:nvPr>
            <p:ph type="title"/>
          </p:nvPr>
        </p:nvSpPr>
        <p:spPr>
          <a:xfrm>
            <a:off x="935203" y="1200831"/>
            <a:ext cx="6648467" cy="515939"/>
          </a:xfrm>
          <a:prstGeom prst="rect">
            <a:avLst/>
          </a:prstGeom>
        </p:spPr>
        <p:txBody>
          <a:bodyPr anchor="t">
            <a:normAutofit/>
          </a:bodyPr>
          <a:lstStyle>
            <a:lvl1pPr algn="l">
              <a:defRPr sz="2400" b="1" cap="all">
                <a:solidFill>
                  <a:schemeClr val="tx1">
                    <a:lumMod val="75000"/>
                    <a:lumOff val="25000"/>
                  </a:schemeClr>
                </a:solidFill>
              </a:defRPr>
            </a:lvl1pPr>
          </a:lstStyle>
          <a:p>
            <a:endParaRPr lang="fr-FR"/>
          </a:p>
        </p:txBody>
      </p:sp>
      <p:sp>
        <p:nvSpPr>
          <p:cNvPr id="10" name="Espace réservé du contenu 2"/>
          <p:cNvSpPr>
            <a:spLocks noGrp="1"/>
          </p:cNvSpPr>
          <p:nvPr>
            <p:ph sz="half" idx="13" hasCustomPrompt="1"/>
          </p:nvPr>
        </p:nvSpPr>
        <p:spPr>
          <a:xfrm>
            <a:off x="935204" y="1716770"/>
            <a:ext cx="6648465" cy="3426730"/>
          </a:xfrm>
          <a:prstGeom prst="rect">
            <a:avLst/>
          </a:prstGeom>
        </p:spPr>
        <p:txBody>
          <a:bodyPr/>
          <a:lstStyle>
            <a:lvl1pPr marL="360900" indent="-342900" algn="l">
              <a:spcBef>
                <a:spcPts val="0"/>
              </a:spcBef>
              <a:spcAft>
                <a:spcPts val="600"/>
              </a:spcAft>
              <a:buSzPct val="95000"/>
              <a:buFont typeface="+mj-lt"/>
              <a:buAutoNum type="arabicPeriod"/>
              <a:defRPr sz="1700" b="1">
                <a:solidFill>
                  <a:srgbClr val="4D4988"/>
                </a:solidFill>
              </a:defRPr>
            </a:lvl1pPr>
            <a:lvl2pPr marL="583200" indent="-342900" algn="l">
              <a:buSzPct val="90000"/>
              <a:buFontTx/>
              <a:buBlip>
                <a:blip r:embed="rId2"/>
              </a:buBlip>
              <a:defRPr sz="1500" b="1" i="0">
                <a:solidFill>
                  <a:schemeClr val="tx1">
                    <a:lumMod val="85000"/>
                    <a:lumOff val="15000"/>
                  </a:schemeClr>
                </a:solidFill>
              </a:defRPr>
            </a:lvl2pPr>
            <a:lvl3pPr marL="788400" indent="-198000" algn="l">
              <a:spcBef>
                <a:spcPts val="600"/>
              </a:spcBef>
              <a:buSzPct val="100000"/>
              <a:buFont typeface="Arial"/>
              <a:buChar char="•"/>
              <a:defRPr sz="1300">
                <a:solidFill>
                  <a:schemeClr val="tx1">
                    <a:lumMod val="75000"/>
                    <a:lumOff val="25000"/>
                  </a:schemeClr>
                </a:solidFill>
              </a:defRPr>
            </a:lvl3pPr>
            <a:lvl4pPr marL="1116000" indent="-176400" algn="l">
              <a:spcBef>
                <a:spcPts val="380"/>
              </a:spcBef>
              <a:buSzPct val="60000"/>
              <a:buFont typeface="Courier New"/>
              <a:buChar char="o"/>
              <a:defRPr sz="1100">
                <a:solidFill>
                  <a:schemeClr val="tx1">
                    <a:lumMod val="50000"/>
                    <a:lumOff val="50000"/>
                  </a:schemeClr>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Tree>
    <p:extLst>
      <p:ext uri="{BB962C8B-B14F-4D97-AF65-F5344CB8AC3E}">
        <p14:creationId xmlns:p14="http://schemas.microsoft.com/office/powerpoint/2010/main" val="117276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716503" y="845231"/>
            <a:ext cx="5008397" cy="515939"/>
          </a:xfrm>
          <a:prstGeom prst="rect">
            <a:avLst/>
          </a:prstGeom>
        </p:spPr>
        <p:txBody>
          <a:bodyPr anchor="t">
            <a:normAutofit/>
          </a:bodyPr>
          <a:lstStyle>
            <a:lvl1pPr algn="l">
              <a:defRPr sz="2400" b="1" cap="all">
                <a:solidFill>
                  <a:schemeClr val="bg1"/>
                </a:solidFill>
              </a:defRPr>
            </a:lvl1pPr>
          </a:lstStyle>
          <a:p>
            <a:r>
              <a:rPr lang="fr-FR"/>
              <a:t>  </a:t>
            </a:r>
          </a:p>
        </p:txBody>
      </p:sp>
      <p:sp>
        <p:nvSpPr>
          <p:cNvPr id="10" name="Espace réservé du contenu 2"/>
          <p:cNvSpPr>
            <a:spLocks noGrp="1"/>
          </p:cNvSpPr>
          <p:nvPr>
            <p:ph sz="half" idx="13" hasCustomPrompt="1"/>
          </p:nvPr>
        </p:nvSpPr>
        <p:spPr>
          <a:xfrm>
            <a:off x="3716505" y="1361170"/>
            <a:ext cx="5008396" cy="3426730"/>
          </a:xfrm>
          <a:prstGeom prst="rect">
            <a:avLst/>
          </a:prstGeom>
        </p:spPr>
        <p:txBody>
          <a:bodyPr/>
          <a:lstStyle>
            <a:lvl1pPr marL="360900" indent="-342900" algn="l">
              <a:spcBef>
                <a:spcPts val="0"/>
              </a:spcBef>
              <a:spcAft>
                <a:spcPts val="600"/>
              </a:spcAft>
              <a:buSzPct val="95000"/>
              <a:buFont typeface="+mj-lt"/>
              <a:buAutoNum type="arabicPeriod"/>
              <a:defRPr sz="1700" b="1">
                <a:solidFill>
                  <a:schemeClr val="bg1"/>
                </a:solidFill>
                <a:latin typeface="Calibri"/>
                <a:cs typeface="Calibri"/>
              </a:defRPr>
            </a:lvl1pPr>
            <a:lvl2pPr marL="583200" indent="-342900" algn="l">
              <a:buSzPct val="90000"/>
              <a:buFontTx/>
              <a:buBlip>
                <a:blip r:embed="rId2"/>
              </a:buBlip>
              <a:defRPr sz="1500" b="1" i="0">
                <a:solidFill>
                  <a:schemeClr val="bg1"/>
                </a:solidFill>
              </a:defRPr>
            </a:lvl2pPr>
            <a:lvl3pPr marL="788400" indent="-198000" algn="l">
              <a:spcBef>
                <a:spcPts val="600"/>
              </a:spcBef>
              <a:buSzPct val="100000"/>
              <a:buFont typeface="Arial"/>
              <a:buChar char="•"/>
              <a:defRPr sz="1300">
                <a:solidFill>
                  <a:schemeClr val="bg1"/>
                </a:solidFill>
              </a:defRPr>
            </a:lvl3pPr>
            <a:lvl4pPr marL="1116000" indent="-176400" algn="l">
              <a:spcBef>
                <a:spcPts val="380"/>
              </a:spcBef>
              <a:buSzPct val="60000"/>
              <a:buFont typeface="Courier New"/>
              <a:buChar char="o"/>
              <a:defRPr sz="1100">
                <a:solidFill>
                  <a:schemeClr val="bg1"/>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a:t>
            </a:r>
            <a:br>
              <a:rPr lang="fr-CA"/>
            </a:br>
            <a:r>
              <a:rPr lang="fr-CA"/>
              <a:t>du texte du masque</a:t>
            </a:r>
          </a:p>
          <a:p>
            <a:pPr lvl="1"/>
            <a:r>
              <a:rPr lang="fr-CA"/>
              <a:t>Deuxième niveau</a:t>
            </a:r>
          </a:p>
          <a:p>
            <a:pPr lvl="2"/>
            <a:r>
              <a:rPr lang="fr-CA"/>
              <a:t>Troisième niveau</a:t>
            </a:r>
          </a:p>
          <a:p>
            <a:pPr lvl="3"/>
            <a:r>
              <a:rPr lang="fr-CA"/>
              <a:t>Quatrième niveau</a:t>
            </a:r>
          </a:p>
        </p:txBody>
      </p:sp>
    </p:spTree>
    <p:extLst>
      <p:ext uri="{BB962C8B-B14F-4D97-AF65-F5344CB8AC3E}">
        <p14:creationId xmlns:p14="http://schemas.microsoft.com/office/powerpoint/2010/main" val="241567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9" name="Titre 1"/>
          <p:cNvSpPr>
            <a:spLocks noGrp="1"/>
          </p:cNvSpPr>
          <p:nvPr>
            <p:ph type="title"/>
          </p:nvPr>
        </p:nvSpPr>
        <p:spPr>
          <a:xfrm>
            <a:off x="935203" y="1200831"/>
            <a:ext cx="6648467" cy="515939"/>
          </a:xfrm>
          <a:prstGeom prst="rect">
            <a:avLst/>
          </a:prstGeom>
        </p:spPr>
        <p:txBody>
          <a:bodyPr anchor="t">
            <a:normAutofit/>
          </a:bodyPr>
          <a:lstStyle>
            <a:lvl1pPr algn="l">
              <a:defRPr sz="2400" b="1" cap="all">
                <a:solidFill>
                  <a:schemeClr val="tx1">
                    <a:lumMod val="75000"/>
                    <a:lumOff val="25000"/>
                  </a:schemeClr>
                </a:solidFill>
              </a:defRPr>
            </a:lvl1pPr>
          </a:lstStyle>
          <a:p>
            <a:endParaRPr lang="fr-FR"/>
          </a:p>
        </p:txBody>
      </p:sp>
      <p:sp>
        <p:nvSpPr>
          <p:cNvPr id="10" name="Espace réservé du contenu 2"/>
          <p:cNvSpPr>
            <a:spLocks noGrp="1"/>
          </p:cNvSpPr>
          <p:nvPr>
            <p:ph sz="half" idx="13" hasCustomPrompt="1"/>
          </p:nvPr>
        </p:nvSpPr>
        <p:spPr>
          <a:xfrm>
            <a:off x="935204" y="1716770"/>
            <a:ext cx="6648465" cy="3426730"/>
          </a:xfrm>
          <a:prstGeom prst="rect">
            <a:avLst/>
          </a:prstGeom>
        </p:spPr>
        <p:txBody>
          <a:bodyPr/>
          <a:lstStyle>
            <a:lvl1pPr marL="360900" indent="-342900" algn="l">
              <a:spcBef>
                <a:spcPts val="0"/>
              </a:spcBef>
              <a:spcAft>
                <a:spcPts val="600"/>
              </a:spcAft>
              <a:buSzPct val="95000"/>
              <a:buFont typeface="+mj-lt"/>
              <a:buAutoNum type="arabicPeriod"/>
              <a:defRPr sz="1700" b="1">
                <a:solidFill>
                  <a:srgbClr val="4D4988"/>
                </a:solidFill>
              </a:defRPr>
            </a:lvl1pPr>
            <a:lvl2pPr marL="583200" indent="-342900" algn="l">
              <a:buSzPct val="90000"/>
              <a:buFontTx/>
              <a:buBlip>
                <a:blip r:embed="rId2"/>
              </a:buBlip>
              <a:defRPr sz="1500" b="1" i="0">
                <a:solidFill>
                  <a:schemeClr val="tx1">
                    <a:lumMod val="85000"/>
                    <a:lumOff val="15000"/>
                  </a:schemeClr>
                </a:solidFill>
              </a:defRPr>
            </a:lvl2pPr>
            <a:lvl3pPr marL="788400" indent="-198000" algn="l">
              <a:spcBef>
                <a:spcPts val="600"/>
              </a:spcBef>
              <a:buSzPct val="100000"/>
              <a:buFont typeface="Arial"/>
              <a:buChar char="•"/>
              <a:defRPr sz="1300">
                <a:solidFill>
                  <a:schemeClr val="tx1">
                    <a:lumMod val="75000"/>
                    <a:lumOff val="25000"/>
                  </a:schemeClr>
                </a:solidFill>
              </a:defRPr>
            </a:lvl3pPr>
            <a:lvl4pPr marL="1116000" indent="-176400" algn="l">
              <a:spcBef>
                <a:spcPts val="380"/>
              </a:spcBef>
              <a:buSzPct val="60000"/>
              <a:buFont typeface="Courier New"/>
              <a:buChar char="o"/>
              <a:defRPr sz="1100">
                <a:solidFill>
                  <a:schemeClr val="tx1">
                    <a:lumMod val="50000"/>
                    <a:lumOff val="50000"/>
                  </a:schemeClr>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Tree>
    <p:extLst>
      <p:ext uri="{BB962C8B-B14F-4D97-AF65-F5344CB8AC3E}">
        <p14:creationId xmlns:p14="http://schemas.microsoft.com/office/powerpoint/2010/main" val="2214897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Titre 1"/>
          <p:cNvSpPr>
            <a:spLocks noGrp="1"/>
          </p:cNvSpPr>
          <p:nvPr>
            <p:ph type="ctrTitle" hasCustomPrompt="1"/>
          </p:nvPr>
        </p:nvSpPr>
        <p:spPr>
          <a:xfrm>
            <a:off x="685800" y="1536960"/>
            <a:ext cx="7772400" cy="1039913"/>
          </a:xfrm>
        </p:spPr>
        <p:txBody>
          <a:bodyPr lIns="0" tIns="0" rIns="0" bIns="0" anchor="b" anchorCtr="0">
            <a:noAutofit/>
          </a:bodyPr>
          <a:lstStyle>
            <a:lvl1pPr>
              <a:defRPr sz="3400" b="1" cap="all">
                <a:solidFill>
                  <a:schemeClr val="bg1"/>
                </a:solidFill>
                <a:latin typeface="Calibri"/>
                <a:cs typeface="Calibri"/>
              </a:defRPr>
            </a:lvl1pPr>
          </a:lstStyle>
          <a:p>
            <a:r>
              <a:rPr lang="fr-CA"/>
              <a:t>CLIQUEZ ET MODIFIEZ LE TITRE</a:t>
            </a:r>
            <a:endParaRPr lang="fr-FR"/>
          </a:p>
        </p:txBody>
      </p:sp>
      <p:sp>
        <p:nvSpPr>
          <p:cNvPr id="8" name="Sous-titre 2"/>
          <p:cNvSpPr>
            <a:spLocks noGrp="1"/>
          </p:cNvSpPr>
          <p:nvPr>
            <p:ph type="subTitle" idx="1"/>
          </p:nvPr>
        </p:nvSpPr>
        <p:spPr>
          <a:xfrm>
            <a:off x="1371600" y="2576873"/>
            <a:ext cx="6400800" cy="933786"/>
          </a:xfrm>
        </p:spPr>
        <p:txBody>
          <a:bodyPr tIns="93600" rIns="0" bIns="0">
            <a:noAutofit/>
          </a:bodyPr>
          <a:lstStyle>
            <a:lvl1pPr marL="0" indent="0" algn="ctr">
              <a:buNone/>
              <a:defRPr sz="1700" cap="all" baseline="0">
                <a:solidFill>
                  <a:srgbClr val="FFFFFF"/>
                </a:solidFill>
                <a:latin typeface="Calibri"/>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Cliquez pour modifier le style des sous-titres du masque</a:t>
            </a:r>
            <a:endParaRPr lang="fr-FR"/>
          </a:p>
        </p:txBody>
      </p:sp>
    </p:spTree>
    <p:extLst>
      <p:ext uri="{BB962C8B-B14F-4D97-AF65-F5344CB8AC3E}">
        <p14:creationId xmlns:p14="http://schemas.microsoft.com/office/powerpoint/2010/main" val="1364436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9" name="Titre 1"/>
          <p:cNvSpPr>
            <a:spLocks noGrp="1"/>
          </p:cNvSpPr>
          <p:nvPr>
            <p:ph type="title"/>
          </p:nvPr>
        </p:nvSpPr>
        <p:spPr>
          <a:xfrm>
            <a:off x="2078203" y="309561"/>
            <a:ext cx="6648467" cy="987425"/>
          </a:xfrm>
          <a:prstGeom prst="rect">
            <a:avLst/>
          </a:prstGeom>
        </p:spPr>
        <p:txBody>
          <a:bodyPr anchor="t">
            <a:normAutofit/>
          </a:bodyPr>
          <a:lstStyle>
            <a:lvl1pPr algn="l">
              <a:defRPr sz="2400" b="1" cap="all">
                <a:solidFill>
                  <a:schemeClr val="tx1">
                    <a:lumMod val="75000"/>
                    <a:lumOff val="25000"/>
                  </a:schemeClr>
                </a:solidFill>
              </a:defRPr>
            </a:lvl1pPr>
          </a:lstStyle>
          <a:p>
            <a:endParaRPr lang="fr-FR"/>
          </a:p>
        </p:txBody>
      </p:sp>
      <p:sp>
        <p:nvSpPr>
          <p:cNvPr id="10" name="Espace réservé du contenu 2"/>
          <p:cNvSpPr>
            <a:spLocks noGrp="1"/>
          </p:cNvSpPr>
          <p:nvPr>
            <p:ph sz="half" idx="13" hasCustomPrompt="1"/>
          </p:nvPr>
        </p:nvSpPr>
        <p:spPr>
          <a:xfrm>
            <a:off x="2078204" y="1314392"/>
            <a:ext cx="6648465" cy="3426730"/>
          </a:xfrm>
          <a:prstGeom prst="rect">
            <a:avLst/>
          </a:prstGeom>
        </p:spPr>
        <p:txBody>
          <a:bodyPr/>
          <a:lstStyle>
            <a:lvl1pPr marL="162000" indent="-144000" algn="l">
              <a:spcBef>
                <a:spcPts val="0"/>
              </a:spcBef>
              <a:spcAft>
                <a:spcPts val="600"/>
              </a:spcAft>
              <a:buFont typeface="Arial"/>
              <a:buChar char="•"/>
              <a:defRPr sz="1700" b="1">
                <a:solidFill>
                  <a:srgbClr val="4D4988"/>
                </a:solidFill>
              </a:defRPr>
            </a:lvl1pPr>
            <a:lvl2pPr marL="583200" indent="-342900" algn="l">
              <a:buSzPct val="90000"/>
              <a:buFontTx/>
              <a:buBlip>
                <a:blip r:embed="rId2"/>
              </a:buBlip>
              <a:defRPr sz="1500" b="1" i="0">
                <a:solidFill>
                  <a:schemeClr val="tx1">
                    <a:lumMod val="85000"/>
                    <a:lumOff val="15000"/>
                  </a:schemeClr>
                </a:solidFill>
              </a:defRPr>
            </a:lvl2pPr>
            <a:lvl3pPr marL="788400" indent="-198000" algn="l">
              <a:spcBef>
                <a:spcPts val="600"/>
              </a:spcBef>
              <a:buSzPct val="100000"/>
              <a:buFont typeface="Arial"/>
              <a:buChar char="•"/>
              <a:defRPr sz="1300">
                <a:solidFill>
                  <a:schemeClr val="tx1">
                    <a:lumMod val="75000"/>
                    <a:lumOff val="25000"/>
                  </a:schemeClr>
                </a:solidFill>
              </a:defRPr>
            </a:lvl3pPr>
            <a:lvl4pPr marL="1116000" indent="-176400" algn="l">
              <a:spcBef>
                <a:spcPts val="380"/>
              </a:spcBef>
              <a:buSzPct val="60000"/>
              <a:buFont typeface="Courier New"/>
              <a:buChar char="o"/>
              <a:defRPr sz="1100">
                <a:solidFill>
                  <a:schemeClr val="tx1">
                    <a:lumMod val="50000"/>
                    <a:lumOff val="50000"/>
                  </a:schemeClr>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Tree>
    <p:extLst>
      <p:ext uri="{BB962C8B-B14F-4D97-AF65-F5344CB8AC3E}">
        <p14:creationId xmlns:p14="http://schemas.microsoft.com/office/powerpoint/2010/main" val="283081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9" name="Titre 1"/>
          <p:cNvSpPr>
            <a:spLocks noGrp="1"/>
          </p:cNvSpPr>
          <p:nvPr>
            <p:ph type="title"/>
          </p:nvPr>
        </p:nvSpPr>
        <p:spPr>
          <a:xfrm>
            <a:off x="2078203" y="309561"/>
            <a:ext cx="6648467" cy="987425"/>
          </a:xfrm>
          <a:prstGeom prst="rect">
            <a:avLst/>
          </a:prstGeom>
        </p:spPr>
        <p:txBody>
          <a:bodyPr anchor="t">
            <a:normAutofit/>
          </a:bodyPr>
          <a:lstStyle>
            <a:lvl1pPr algn="l">
              <a:defRPr sz="2400" b="1" cap="all">
                <a:solidFill>
                  <a:schemeClr val="tx1">
                    <a:lumMod val="75000"/>
                    <a:lumOff val="25000"/>
                  </a:schemeClr>
                </a:solidFill>
              </a:defRPr>
            </a:lvl1pPr>
          </a:lstStyle>
          <a:p>
            <a:endParaRPr lang="fr-FR"/>
          </a:p>
        </p:txBody>
      </p:sp>
      <p:sp>
        <p:nvSpPr>
          <p:cNvPr id="10" name="Espace réservé du contenu 2"/>
          <p:cNvSpPr>
            <a:spLocks noGrp="1"/>
          </p:cNvSpPr>
          <p:nvPr>
            <p:ph sz="half" idx="13" hasCustomPrompt="1"/>
          </p:nvPr>
        </p:nvSpPr>
        <p:spPr>
          <a:xfrm>
            <a:off x="2078205" y="1314392"/>
            <a:ext cx="3285884" cy="3426730"/>
          </a:xfrm>
          <a:prstGeom prst="rect">
            <a:avLst/>
          </a:prstGeom>
        </p:spPr>
        <p:txBody>
          <a:bodyPr/>
          <a:lstStyle>
            <a:lvl1pPr marL="162000" indent="-144000" algn="l">
              <a:lnSpc>
                <a:spcPct val="100000"/>
              </a:lnSpc>
              <a:spcBef>
                <a:spcPts val="600"/>
              </a:spcBef>
              <a:spcAft>
                <a:spcPts val="600"/>
              </a:spcAft>
              <a:buFont typeface="Arial"/>
              <a:buChar char="•"/>
              <a:defRPr sz="1700" b="1">
                <a:solidFill>
                  <a:srgbClr val="4D4988"/>
                </a:solidFill>
              </a:defRPr>
            </a:lvl1pPr>
            <a:lvl2pPr marL="583200" indent="-342900" algn="l">
              <a:spcBef>
                <a:spcPts val="0"/>
              </a:spcBef>
              <a:spcAft>
                <a:spcPts val="0"/>
              </a:spcAft>
              <a:buSzPct val="90000"/>
              <a:buFontTx/>
              <a:buBlip>
                <a:blip r:embed="rId2"/>
              </a:buBlip>
              <a:defRPr sz="1500" b="1" i="0">
                <a:solidFill>
                  <a:schemeClr val="tx1">
                    <a:lumMod val="85000"/>
                    <a:lumOff val="15000"/>
                  </a:schemeClr>
                </a:solidFill>
              </a:defRPr>
            </a:lvl2pPr>
            <a:lvl3pPr marL="788400" indent="-198000" algn="l">
              <a:spcBef>
                <a:spcPts val="600"/>
              </a:spcBef>
              <a:spcAft>
                <a:spcPts val="0"/>
              </a:spcAft>
              <a:buSzPct val="100000"/>
              <a:buFont typeface="Arial"/>
              <a:buChar char="•"/>
              <a:defRPr sz="1300">
                <a:solidFill>
                  <a:schemeClr val="tx1">
                    <a:lumMod val="75000"/>
                    <a:lumOff val="25000"/>
                  </a:schemeClr>
                </a:solidFill>
              </a:defRPr>
            </a:lvl3pPr>
            <a:lvl4pPr marL="1116000" indent="-176400" algn="l">
              <a:spcBef>
                <a:spcPts val="0"/>
              </a:spcBef>
              <a:spcAft>
                <a:spcPts val="0"/>
              </a:spcAft>
              <a:buSzPct val="60000"/>
              <a:buFont typeface="Courier New"/>
              <a:buChar char="o"/>
              <a:defRPr sz="1100">
                <a:solidFill>
                  <a:schemeClr val="tx1">
                    <a:lumMod val="50000"/>
                    <a:lumOff val="50000"/>
                  </a:schemeClr>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14" name="Espace réservé du contenu 2"/>
          <p:cNvSpPr>
            <a:spLocks noGrp="1"/>
          </p:cNvSpPr>
          <p:nvPr>
            <p:ph sz="half" idx="14"/>
          </p:nvPr>
        </p:nvSpPr>
        <p:spPr>
          <a:xfrm>
            <a:off x="5397611" y="1314392"/>
            <a:ext cx="3329059" cy="3426730"/>
          </a:xfrm>
          <a:prstGeom prst="rect">
            <a:avLst/>
          </a:prstGeom>
        </p:spPr>
        <p:txBody>
          <a:bodyPr/>
          <a:lstStyle>
            <a:lvl1pPr marL="162000" indent="-144000" algn="l">
              <a:spcBef>
                <a:spcPts val="0"/>
              </a:spcBef>
              <a:spcAft>
                <a:spcPts val="600"/>
              </a:spcAft>
              <a:buFont typeface="Arial"/>
              <a:buChar char="•"/>
              <a:defRPr sz="1700" b="1">
                <a:solidFill>
                  <a:srgbClr val="4D4988"/>
                </a:solidFill>
              </a:defRPr>
            </a:lvl1pPr>
            <a:lvl2pPr marL="583200" indent="-342900" algn="l">
              <a:spcBef>
                <a:spcPts val="0"/>
              </a:spcBef>
              <a:spcAft>
                <a:spcPts val="0"/>
              </a:spcAft>
              <a:buSzPct val="90000"/>
              <a:buFontTx/>
              <a:buBlip>
                <a:blip r:embed="rId2"/>
              </a:buBlip>
              <a:defRPr sz="1500" b="1" i="0">
                <a:solidFill>
                  <a:schemeClr val="tx1">
                    <a:lumMod val="85000"/>
                    <a:lumOff val="15000"/>
                  </a:schemeClr>
                </a:solidFill>
              </a:defRPr>
            </a:lvl2pPr>
            <a:lvl3pPr marL="788400" indent="-198000" algn="l">
              <a:spcBef>
                <a:spcPts val="600"/>
              </a:spcBef>
              <a:spcAft>
                <a:spcPts val="0"/>
              </a:spcAft>
              <a:buSzPct val="100000"/>
              <a:buFont typeface="Arial"/>
              <a:buChar char="•"/>
              <a:defRPr sz="1300">
                <a:solidFill>
                  <a:schemeClr val="tx1">
                    <a:lumMod val="75000"/>
                    <a:lumOff val="25000"/>
                  </a:schemeClr>
                </a:solidFill>
              </a:defRPr>
            </a:lvl3pPr>
            <a:lvl4pPr marL="1116000" indent="-176400" algn="l">
              <a:spcBef>
                <a:spcPts val="0"/>
              </a:spcBef>
              <a:buSzPct val="60000"/>
              <a:buFont typeface="Courier New"/>
              <a:buChar char="o"/>
              <a:defRPr sz="1100">
                <a:solidFill>
                  <a:schemeClr val="tx1">
                    <a:lumMod val="50000"/>
                    <a:lumOff val="50000"/>
                  </a:schemeClr>
                </a:solidFill>
              </a:defRPr>
            </a:lvl4pPr>
            <a:lvl5pPr marL="2114550" indent="-285750">
              <a:buFontTx/>
              <a:buBlip>
                <a:blip r:embed="rId3"/>
              </a:buBlip>
              <a:defRPr sz="1200">
                <a:solidFill>
                  <a:schemeClr val="tx1">
                    <a:lumMod val="65000"/>
                    <a:lumOff val="35000"/>
                  </a:schemeClr>
                </a:solidFill>
              </a:defRPr>
            </a:lvl5pPr>
            <a:lvl6pPr>
              <a:defRPr sz="1800"/>
            </a:lvl6pPr>
            <a:lvl7pPr>
              <a:defRPr sz="1800"/>
            </a:lvl7pPr>
            <a:lvl8pPr>
              <a:defRPr sz="1800"/>
            </a:lvl8pPr>
            <a:lvl9pPr>
              <a:defRPr sz="18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Tree>
    <p:extLst>
      <p:ext uri="{BB962C8B-B14F-4D97-AF65-F5344CB8AC3E}">
        <p14:creationId xmlns:p14="http://schemas.microsoft.com/office/powerpoint/2010/main" val="1693434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071310" y="3795193"/>
            <a:ext cx="5486400" cy="425450"/>
          </a:xfrm>
        </p:spPr>
        <p:txBody>
          <a:bodyPr anchor="b"/>
          <a:lstStyle>
            <a:lvl1pPr algn="l">
              <a:defRPr sz="2000" b="1">
                <a:solidFill>
                  <a:srgbClr val="4D4988"/>
                </a:solidFill>
              </a:defRPr>
            </a:lvl1pPr>
          </a:lstStyle>
          <a:p>
            <a:r>
              <a:rPr lang="fr-CA"/>
              <a:t>Cliquez et modifiez le titre</a:t>
            </a:r>
            <a:endParaRPr lang="fr-FR"/>
          </a:p>
        </p:txBody>
      </p:sp>
      <p:sp>
        <p:nvSpPr>
          <p:cNvPr id="3" name="Espace réservé pour une image  2"/>
          <p:cNvSpPr>
            <a:spLocks noGrp="1"/>
          </p:cNvSpPr>
          <p:nvPr>
            <p:ph type="pic" idx="1"/>
          </p:nvPr>
        </p:nvSpPr>
        <p:spPr>
          <a:xfrm>
            <a:off x="2071310" y="520428"/>
            <a:ext cx="5486400" cy="3086100"/>
          </a:xfrm>
        </p:spPr>
        <p:txBody>
          <a:bodyPr>
            <a:normAutofit/>
          </a:bodyPr>
          <a:lstStyle>
            <a:lvl1pPr marL="0" indent="0">
              <a:buNone/>
              <a:defRPr sz="2200" b="1" i="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071310" y="4220643"/>
            <a:ext cx="5486400" cy="603250"/>
          </a:xfrm>
        </p:spPr>
        <p:txBody>
          <a:bodyPr/>
          <a:lstStyle>
            <a:lvl1pPr marL="0" indent="0">
              <a:buNone/>
              <a:defRPr sz="1400" b="1" i="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Cliquez pour modifier les styles du texte du masque</a:t>
            </a:r>
          </a:p>
        </p:txBody>
      </p:sp>
    </p:spTree>
    <p:extLst>
      <p:ext uri="{BB962C8B-B14F-4D97-AF65-F5344CB8AC3E}">
        <p14:creationId xmlns:p14="http://schemas.microsoft.com/office/powerpoint/2010/main" val="6177632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file://localhost/Users/stefanipaquin/Documents/%E2%80%A2DOCUMENTS/2018/%E2%80%A2%20Projet-en-cours/352_CEB_Gabarit-PPT/Versions/V1/Images/CEB_PPT-1.jpg" TargetMode="Externa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file://localhost/Users/stefanipaquin/Documents/%E2%80%A2DOCUMENTS/2018/%E2%80%A2%20Projet-en-cours/352_CEB_Gabarit-PPT/Versions/V1/Images/CEB_PPT-5b.jpg" TargetMode="Externa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file://localhost/Users/stefanipaquin/Documents/%E2%80%A2DOCUMENTS/2018/%E2%80%A2%20Projet-en-cours/352_CEB_Gabarit-PPT/Versions/V1/Images/CEB_PPT-5.jpg"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file://localhost/Users/stefanipaquin/Documents/%E2%80%A2DOCUMENTS/2018/%E2%80%A2%20Projet-en-cours/352_CEB_Gabarit-PPT/Versions/V1/Images/CEB_PPT-2.jpg"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file://localhost/Users/stefanipaquin/Documents/%E2%80%A2DOCUMENTS/2018/%E2%80%A2%20Projet-en-cours/352_CEB_Gabarit-PPT/Versions/V1/Images/CEB_PPT-3.jpg" TargetMode="External"/><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6.xml"/><Relationship Id="rId1" Type="http://schemas.openxmlformats.org/officeDocument/2006/relationships/slideLayout" Target="../slideLayouts/slideLayout10.xml"/><Relationship Id="rId4" Type="http://schemas.openxmlformats.org/officeDocument/2006/relationships/image" Target="file://localhost/Users/stefanipaquin/Documents/%E2%80%A2DOCUMENTS/2018/%E2%80%A2%20Projet-en-cours/352_CEB_Gabarit-PPT/Versions/V1/Images/CEB_PPT-4.jpg"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B545B9-8734-3142-8E24-D5741A1F5255}"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6FD5DAD-D99E-EF4F-9DD1-BC6C41B796CD}" type="slidenum">
              <a:rPr lang="fr-FR" smtClean="0"/>
              <a:t>‹N°›</a:t>
            </a:fld>
            <a:endParaRPr lang="fr-FR"/>
          </a:p>
        </p:txBody>
      </p:sp>
      <p:pic>
        <p:nvPicPr>
          <p:cNvPr id="15" name="CEB_PPT-1.jpg" descr="/Users/stefanipaquin/Documents/•DOCUMENTS/2018/• Projet-en-cours/352_CEB_Gabarit-PPT/Versions/V1/Images/CEB_PPT-1.jpg"/>
          <p:cNvPicPr>
            <a:picLocks noChangeAspect="1"/>
          </p:cNvPicPr>
          <p:nvPr userDrawn="1"/>
        </p:nvPicPr>
        <p:blipFill>
          <a:blip r:embed="rId5" r:link="rId6">
            <a:extLst>
              <a:ext uri="{28A0092B-C50C-407E-A947-70E740481C1C}">
                <a14:useLocalDpi xmlns:a14="http://schemas.microsoft.com/office/drawing/2010/main" val="0"/>
              </a:ext>
            </a:extLst>
          </a:blip>
          <a:stretch>
            <a:fillRect/>
          </a:stretch>
        </p:blipFill>
        <p:spPr>
          <a:xfrm>
            <a:off x="-1" y="0"/>
            <a:ext cx="9172800" cy="5164287"/>
          </a:xfrm>
          <a:prstGeom prst="rect">
            <a:avLst/>
          </a:prstGeom>
        </p:spPr>
      </p:pic>
    </p:spTree>
    <p:extLst>
      <p:ext uri="{BB962C8B-B14F-4D97-AF65-F5344CB8AC3E}">
        <p14:creationId xmlns:p14="http://schemas.microsoft.com/office/powerpoint/2010/main" val="239740810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79"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1AA5C50-E10A-4749-9C17-D7A23DDAEFFF}"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EDC758A-F0BB-094B-80DA-B63D9F8D013A}" type="slidenum">
              <a:rPr lang="fr-FR" smtClean="0"/>
              <a:t>‹N°›</a:t>
            </a:fld>
            <a:endParaRPr lang="fr-FR"/>
          </a:p>
        </p:txBody>
      </p:sp>
      <p:pic>
        <p:nvPicPr>
          <p:cNvPr id="17" name="CEB_PPT-5b.jpg" descr="/Users/stefanipaquin/Documents/•DOCUMENTS/2018/• Projet-en-cours/352_CEB_Gabarit-PPT/Versions/V1/Images/CEB_PPT-5b.jp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1748089939"/>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1AA5C50-E10A-4749-9C17-D7A23DDAEFFF}"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EDC758A-F0BB-094B-80DA-B63D9F8D013A}" type="slidenum">
              <a:rPr lang="fr-FR" smtClean="0"/>
              <a:t>‹N°›</a:t>
            </a:fld>
            <a:endParaRPr lang="fr-FR"/>
          </a:p>
        </p:txBody>
      </p:sp>
      <p:pic>
        <p:nvPicPr>
          <p:cNvPr id="16" name="CEB_PPT-5.jpg" descr="/Users/stefanipaquin/Documents/•DOCUMENTS/2018/• Projet-en-cours/352_CEB_Gabarit-PPT/Versions/V1/Images/CEB_PPT-5.jp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1" y="0"/>
            <a:ext cx="9172800" cy="5164287"/>
          </a:xfrm>
          <a:prstGeom prst="rect">
            <a:avLst/>
          </a:prstGeom>
        </p:spPr>
      </p:pic>
    </p:spTree>
    <p:extLst>
      <p:ext uri="{BB962C8B-B14F-4D97-AF65-F5344CB8AC3E}">
        <p14:creationId xmlns:p14="http://schemas.microsoft.com/office/powerpoint/2010/main" val="657824399"/>
      </p:ext>
    </p:extLst>
  </p:cSld>
  <p:clrMap bg1="lt1" tx1="dk1" bg2="lt2" tx2="dk2" accent1="accent1" accent2="accent2" accent3="accent3" accent4="accent4" accent5="accent5" accent6="accent6" hlink="hlink" folHlink="folHlink"/>
  <p:sldLayoutIdLst>
    <p:sldLayoutId id="214748367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1AA5C50-E10A-4749-9C17-D7A23DDAEFFF}"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EDC758A-F0BB-094B-80DA-B63D9F8D013A}" type="slidenum">
              <a:rPr lang="fr-FR" smtClean="0"/>
              <a:t>‹N°›</a:t>
            </a:fld>
            <a:endParaRPr lang="fr-FR"/>
          </a:p>
        </p:txBody>
      </p:sp>
      <p:pic>
        <p:nvPicPr>
          <p:cNvPr id="11" name="CEB_PPT-2.jpg" descr="/Users/stefanipaquin/Documents/•DOCUMENTS/2018/• Projet-en-cours/352_CEB_Gabarit-PPT/Versions/V1/Images/CEB_PPT-2.jp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1" y="0"/>
            <a:ext cx="9172800" cy="5164287"/>
          </a:xfrm>
          <a:prstGeom prst="rect">
            <a:avLst/>
          </a:prstGeom>
        </p:spPr>
      </p:pic>
    </p:spTree>
    <p:extLst>
      <p:ext uri="{BB962C8B-B14F-4D97-AF65-F5344CB8AC3E}">
        <p14:creationId xmlns:p14="http://schemas.microsoft.com/office/powerpoint/2010/main" val="4039447279"/>
      </p:ext>
    </p:extLst>
  </p:cSld>
  <p:clrMap bg1="lt1" tx1="dk1" bg2="lt2" tx2="dk2" accent1="accent1" accent2="accent2" accent3="accent3" accent4="accent4" accent5="accent5" accent6="accent6" hlink="hlink" folHlink="folHlink"/>
  <p:sldLayoutIdLst>
    <p:sldLayoutId id="2147483676"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C31998C-BB44-164E-B367-4F15AC15655D}"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5E38B1E-B2C7-504E-A815-3250B359AE54}" type="slidenum">
              <a:rPr lang="fr-FR" smtClean="0"/>
              <a:t>‹N°›</a:t>
            </a:fld>
            <a:endParaRPr lang="fr-FR"/>
          </a:p>
        </p:txBody>
      </p:sp>
      <p:pic>
        <p:nvPicPr>
          <p:cNvPr id="11" name="CEB_PPT-3.jpg" descr="/Users/stefanipaquin/Documents/•DOCUMENTS/2018/• Projet-en-cours/352_CEB_Gabarit-PPT/Versions/V1/Images/CEB_PPT-3.jpg"/>
          <p:cNvPicPr>
            <a:picLocks noChangeAspect="1"/>
          </p:cNvPicPr>
          <p:nvPr userDrawn="1"/>
        </p:nvPicPr>
        <p:blipFill>
          <a:blip r:embed="rId5" r:link="rId6">
            <a:extLst>
              <a:ext uri="{28A0092B-C50C-407E-A947-70E740481C1C}">
                <a14:useLocalDpi xmlns:a14="http://schemas.microsoft.com/office/drawing/2010/main" val="0"/>
              </a:ext>
            </a:extLst>
          </a:blip>
          <a:stretch>
            <a:fillRect/>
          </a:stretch>
        </p:blipFill>
        <p:spPr>
          <a:xfrm>
            <a:off x="-1" y="0"/>
            <a:ext cx="9172800" cy="5164287"/>
          </a:xfrm>
          <a:prstGeom prst="rect">
            <a:avLst/>
          </a:prstGeom>
        </p:spPr>
      </p:pic>
    </p:spTree>
    <p:extLst>
      <p:ext uri="{BB962C8B-B14F-4D97-AF65-F5344CB8AC3E}">
        <p14:creationId xmlns:p14="http://schemas.microsoft.com/office/powerpoint/2010/main" val="3685553698"/>
      </p:ext>
    </p:extLst>
  </p:cSld>
  <p:clrMap bg1="lt1" tx1="dk1" bg2="lt2" tx2="dk2" accent1="accent1" accent2="accent2" accent3="accent3" accent4="accent4" accent5="accent5" accent6="accent6" hlink="hlink" folHlink="folHlink"/>
  <p:sldLayoutIdLst>
    <p:sldLayoutId id="2147483662" r:id="rId1"/>
    <p:sldLayoutId id="2147483653" r:id="rId2"/>
    <p:sldLayoutId id="214748366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fr-CA"/>
              <a:t>Cliquez et modifiez le titre</a:t>
            </a:r>
            <a:endParaRPr lang="fr-FR"/>
          </a:p>
        </p:txBody>
      </p:sp>
      <p:sp>
        <p:nvSpPr>
          <p:cNvPr id="3" name="Espace réservé du texte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E2C3CFA-CD06-724D-BA3D-76900316FFA7}" type="datetimeFigureOut">
              <a:rPr lang="fr-FR" smtClean="0"/>
              <a:t>26/01/2021</a:t>
            </a:fld>
            <a:endParaRPr lang="fr-FR"/>
          </a:p>
        </p:txBody>
      </p:sp>
      <p:sp>
        <p:nvSpPr>
          <p:cNvPr id="5" name="Espace réservé du pied de page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6BC5B67-07EC-2A49-BE74-3A3F394F7FC1}" type="slidenum">
              <a:rPr lang="fr-FR" smtClean="0"/>
              <a:t>‹N°›</a:t>
            </a:fld>
            <a:endParaRPr lang="fr-FR"/>
          </a:p>
        </p:txBody>
      </p:sp>
      <p:pic>
        <p:nvPicPr>
          <p:cNvPr id="8" name="CEB_PPT-4.jpg" descr="/Users/stefanipaquin/Documents/•DOCUMENTS/2018/• Projet-en-cours/352_CEB_Gabarit-PPT/Versions/V1/Images/CEB_PPT-4.jp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1" y="0"/>
            <a:ext cx="9172800" cy="5164287"/>
          </a:xfrm>
          <a:prstGeom prst="rect">
            <a:avLst/>
          </a:prstGeom>
        </p:spPr>
      </p:pic>
    </p:spTree>
    <p:extLst>
      <p:ext uri="{BB962C8B-B14F-4D97-AF65-F5344CB8AC3E}">
        <p14:creationId xmlns:p14="http://schemas.microsoft.com/office/powerpoint/2010/main" val="321354494"/>
      </p:ext>
    </p:extLst>
  </p:cSld>
  <p:clrMap bg1="lt1" tx1="dk1" bg2="lt2" tx2="dk2" accent1="accent1" accent2="accent2" accent3="accent3" accent4="accent4" accent5="accent5" accent6="accent6" hlink="hlink" folHlink="folHlink"/>
  <p:sldLayoutIdLst>
    <p:sldLayoutId id="214748367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34.png"/><Relationship Id="rId18" Type="http://schemas.openxmlformats.org/officeDocument/2006/relationships/customXml" Target="../ink/ink10.xml"/><Relationship Id="rId26" Type="http://schemas.openxmlformats.org/officeDocument/2006/relationships/customXml" Target="../ink/ink14.xml"/><Relationship Id="rId3" Type="http://schemas.openxmlformats.org/officeDocument/2006/relationships/image" Target="../media/image29.png"/><Relationship Id="rId21" Type="http://schemas.openxmlformats.org/officeDocument/2006/relationships/image" Target="../media/image38.png"/><Relationship Id="rId7" Type="http://schemas.openxmlformats.org/officeDocument/2006/relationships/image" Target="../media/image31.png"/><Relationship Id="rId12" Type="http://schemas.openxmlformats.org/officeDocument/2006/relationships/customXml" Target="../ink/ink7.xml"/><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customXml" Target="../ink/ink2.xml"/><Relationship Id="rId16" Type="http://schemas.openxmlformats.org/officeDocument/2006/relationships/customXml" Target="../ink/ink9.xml"/><Relationship Id="rId20" Type="http://schemas.openxmlformats.org/officeDocument/2006/relationships/customXml" Target="../ink/ink11.xml"/><Relationship Id="rId29"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33.png"/><Relationship Id="rId24" Type="http://schemas.openxmlformats.org/officeDocument/2006/relationships/customXml" Target="../ink/ink13.xml"/><Relationship Id="rId5" Type="http://schemas.openxmlformats.org/officeDocument/2006/relationships/image" Target="../media/image30.png"/><Relationship Id="rId15" Type="http://schemas.openxmlformats.org/officeDocument/2006/relationships/image" Target="../media/image35.png"/><Relationship Id="rId23" Type="http://schemas.openxmlformats.org/officeDocument/2006/relationships/image" Target="../media/image39.png"/><Relationship Id="rId28" Type="http://schemas.openxmlformats.org/officeDocument/2006/relationships/customXml" Target="../ink/ink15.xml"/><Relationship Id="rId10" Type="http://schemas.openxmlformats.org/officeDocument/2006/relationships/customXml" Target="../ink/ink6.xml"/><Relationship Id="rId19" Type="http://schemas.openxmlformats.org/officeDocument/2006/relationships/image" Target="../media/image37.png"/><Relationship Id="rId4" Type="http://schemas.openxmlformats.org/officeDocument/2006/relationships/customXml" Target="../ink/ink3.xml"/><Relationship Id="rId9" Type="http://schemas.openxmlformats.org/officeDocument/2006/relationships/image" Target="../media/image32.png"/><Relationship Id="rId14" Type="http://schemas.openxmlformats.org/officeDocument/2006/relationships/customXml" Target="../ink/ink8.xml"/><Relationship Id="rId22" Type="http://schemas.openxmlformats.org/officeDocument/2006/relationships/customXml" Target="../ink/ink12.xml"/><Relationship Id="rId27"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48.png"/><Relationship Id="rId18" Type="http://schemas.openxmlformats.org/officeDocument/2006/relationships/customXml" Target="../ink/ink24.xml"/><Relationship Id="rId3" Type="http://schemas.openxmlformats.org/officeDocument/2006/relationships/image" Target="../media/image43.png"/><Relationship Id="rId21" Type="http://schemas.openxmlformats.org/officeDocument/2006/relationships/image" Target="../media/image52.png"/><Relationship Id="rId7" Type="http://schemas.openxmlformats.org/officeDocument/2006/relationships/image" Target="../media/image45.png"/><Relationship Id="rId12" Type="http://schemas.openxmlformats.org/officeDocument/2006/relationships/customXml" Target="../ink/ink21.xml"/><Relationship Id="rId17" Type="http://schemas.openxmlformats.org/officeDocument/2006/relationships/image" Target="../media/image50.png"/><Relationship Id="rId2" Type="http://schemas.openxmlformats.org/officeDocument/2006/relationships/customXml" Target="../ink/ink16.xml"/><Relationship Id="rId16" Type="http://schemas.openxmlformats.org/officeDocument/2006/relationships/customXml" Target="../ink/ink23.xml"/><Relationship Id="rId20" Type="http://schemas.openxmlformats.org/officeDocument/2006/relationships/customXml" Target="../ink/ink25.xml"/><Relationship Id="rId1" Type="http://schemas.openxmlformats.org/officeDocument/2006/relationships/slideLayout" Target="../slideLayouts/slideLayout7.xml"/><Relationship Id="rId6" Type="http://schemas.openxmlformats.org/officeDocument/2006/relationships/customXml" Target="../ink/ink18.xml"/><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customXml" Target="../ink/ink20.xml"/><Relationship Id="rId19" Type="http://schemas.openxmlformats.org/officeDocument/2006/relationships/image" Target="../media/image51.png"/><Relationship Id="rId4" Type="http://schemas.openxmlformats.org/officeDocument/2006/relationships/customXml" Target="../ink/ink17.xml"/><Relationship Id="rId9" Type="http://schemas.openxmlformats.org/officeDocument/2006/relationships/image" Target="../media/image46.png"/><Relationship Id="rId14" Type="http://schemas.openxmlformats.org/officeDocument/2006/relationships/customXml" Target="../ink/ink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6" Type="http://schemas.openxmlformats.org/officeDocument/2006/relationships/customXml" Target="../ink/ink38.xml"/><Relationship Id="rId21" Type="http://schemas.openxmlformats.org/officeDocument/2006/relationships/image" Target="../media/image62.png"/><Relationship Id="rId42" Type="http://schemas.openxmlformats.org/officeDocument/2006/relationships/customXml" Target="../ink/ink46.xml"/><Relationship Id="rId47" Type="http://schemas.openxmlformats.org/officeDocument/2006/relationships/image" Target="../media/image75.png"/><Relationship Id="rId63" Type="http://schemas.openxmlformats.org/officeDocument/2006/relationships/image" Target="../media/image83.png"/><Relationship Id="rId68" Type="http://schemas.openxmlformats.org/officeDocument/2006/relationships/customXml" Target="../ink/ink59.xml"/><Relationship Id="rId84" Type="http://schemas.openxmlformats.org/officeDocument/2006/relationships/customXml" Target="../ink/ink67.xml"/><Relationship Id="rId89" Type="http://schemas.openxmlformats.org/officeDocument/2006/relationships/image" Target="../media/image96.png"/><Relationship Id="rId16" Type="http://schemas.openxmlformats.org/officeDocument/2006/relationships/customXml" Target="../ink/ink33.xml"/><Relationship Id="rId11" Type="http://schemas.openxmlformats.org/officeDocument/2006/relationships/image" Target="../media/image57.png"/><Relationship Id="rId32" Type="http://schemas.openxmlformats.org/officeDocument/2006/relationships/customXml" Target="../ink/ink41.xml"/><Relationship Id="rId37" Type="http://schemas.openxmlformats.org/officeDocument/2006/relationships/image" Target="../media/image70.png"/><Relationship Id="rId53" Type="http://schemas.openxmlformats.org/officeDocument/2006/relationships/image" Target="../media/image78.png"/><Relationship Id="rId58" Type="http://schemas.openxmlformats.org/officeDocument/2006/relationships/customXml" Target="../ink/ink54.xml"/><Relationship Id="rId74" Type="http://schemas.openxmlformats.org/officeDocument/2006/relationships/customXml" Target="../ink/ink62.xml"/><Relationship Id="rId79" Type="http://schemas.openxmlformats.org/officeDocument/2006/relationships/image" Target="../media/image91.png"/><Relationship Id="rId5" Type="http://schemas.openxmlformats.org/officeDocument/2006/relationships/image" Target="../media/image54.png"/><Relationship Id="rId90" Type="http://schemas.openxmlformats.org/officeDocument/2006/relationships/customXml" Target="../ink/ink70.xml"/><Relationship Id="rId14" Type="http://schemas.openxmlformats.org/officeDocument/2006/relationships/customXml" Target="../ink/ink32.xml"/><Relationship Id="rId22" Type="http://schemas.openxmlformats.org/officeDocument/2006/relationships/customXml" Target="../ink/ink36.xml"/><Relationship Id="rId27" Type="http://schemas.openxmlformats.org/officeDocument/2006/relationships/image" Target="../media/image65.png"/><Relationship Id="rId30" Type="http://schemas.openxmlformats.org/officeDocument/2006/relationships/customXml" Target="../ink/ink40.xml"/><Relationship Id="rId35" Type="http://schemas.openxmlformats.org/officeDocument/2006/relationships/image" Target="../media/image69.png"/><Relationship Id="rId43" Type="http://schemas.openxmlformats.org/officeDocument/2006/relationships/image" Target="../media/image73.png"/><Relationship Id="rId48" Type="http://schemas.openxmlformats.org/officeDocument/2006/relationships/customXml" Target="../ink/ink49.xml"/><Relationship Id="rId56" Type="http://schemas.openxmlformats.org/officeDocument/2006/relationships/customXml" Target="../ink/ink53.xml"/><Relationship Id="rId64" Type="http://schemas.openxmlformats.org/officeDocument/2006/relationships/customXml" Target="../ink/ink57.xml"/><Relationship Id="rId69" Type="http://schemas.openxmlformats.org/officeDocument/2006/relationships/image" Target="../media/image86.png"/><Relationship Id="rId77" Type="http://schemas.openxmlformats.org/officeDocument/2006/relationships/image" Target="../media/image90.png"/><Relationship Id="rId8" Type="http://schemas.openxmlformats.org/officeDocument/2006/relationships/customXml" Target="../ink/ink29.xml"/><Relationship Id="rId51" Type="http://schemas.openxmlformats.org/officeDocument/2006/relationships/image" Target="../media/image77.png"/><Relationship Id="rId72" Type="http://schemas.openxmlformats.org/officeDocument/2006/relationships/customXml" Target="../ink/ink61.xml"/><Relationship Id="rId80" Type="http://schemas.openxmlformats.org/officeDocument/2006/relationships/customXml" Target="../ink/ink65.xml"/><Relationship Id="rId85" Type="http://schemas.openxmlformats.org/officeDocument/2006/relationships/image" Target="../media/image94.png"/><Relationship Id="rId3" Type="http://schemas.openxmlformats.org/officeDocument/2006/relationships/image" Target="../media/image53.png"/><Relationship Id="rId12" Type="http://schemas.openxmlformats.org/officeDocument/2006/relationships/customXml" Target="../ink/ink31.xml"/><Relationship Id="rId17" Type="http://schemas.openxmlformats.org/officeDocument/2006/relationships/image" Target="../media/image60.png"/><Relationship Id="rId25" Type="http://schemas.openxmlformats.org/officeDocument/2006/relationships/image" Target="../media/image64.png"/><Relationship Id="rId33" Type="http://schemas.openxmlformats.org/officeDocument/2006/relationships/image" Target="../media/image68.png"/><Relationship Id="rId38" Type="http://schemas.openxmlformats.org/officeDocument/2006/relationships/customXml" Target="../ink/ink44.xml"/><Relationship Id="rId46" Type="http://schemas.openxmlformats.org/officeDocument/2006/relationships/customXml" Target="../ink/ink48.xml"/><Relationship Id="rId59" Type="http://schemas.openxmlformats.org/officeDocument/2006/relationships/image" Target="../media/image81.png"/><Relationship Id="rId67" Type="http://schemas.openxmlformats.org/officeDocument/2006/relationships/image" Target="../media/image85.png"/><Relationship Id="rId20" Type="http://schemas.openxmlformats.org/officeDocument/2006/relationships/customXml" Target="../ink/ink35.xml"/><Relationship Id="rId41" Type="http://schemas.openxmlformats.org/officeDocument/2006/relationships/image" Target="../media/image72.png"/><Relationship Id="rId54" Type="http://schemas.openxmlformats.org/officeDocument/2006/relationships/customXml" Target="../ink/ink52.xml"/><Relationship Id="rId62" Type="http://schemas.openxmlformats.org/officeDocument/2006/relationships/customXml" Target="../ink/ink56.xml"/><Relationship Id="rId70" Type="http://schemas.openxmlformats.org/officeDocument/2006/relationships/customXml" Target="../ink/ink60.xml"/><Relationship Id="rId75" Type="http://schemas.openxmlformats.org/officeDocument/2006/relationships/image" Target="../media/image89.png"/><Relationship Id="rId83" Type="http://schemas.openxmlformats.org/officeDocument/2006/relationships/image" Target="../media/image93.png"/><Relationship Id="rId88" Type="http://schemas.openxmlformats.org/officeDocument/2006/relationships/customXml" Target="../ink/ink69.xml"/><Relationship Id="rId91"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customXml" Target="../ink/ink28.xml"/><Relationship Id="rId15" Type="http://schemas.openxmlformats.org/officeDocument/2006/relationships/image" Target="../media/image59.png"/><Relationship Id="rId23" Type="http://schemas.openxmlformats.org/officeDocument/2006/relationships/image" Target="../media/image63.png"/><Relationship Id="rId28" Type="http://schemas.openxmlformats.org/officeDocument/2006/relationships/customXml" Target="../ink/ink39.xml"/><Relationship Id="rId36" Type="http://schemas.openxmlformats.org/officeDocument/2006/relationships/customXml" Target="../ink/ink43.xml"/><Relationship Id="rId49" Type="http://schemas.openxmlformats.org/officeDocument/2006/relationships/image" Target="../media/image76.png"/><Relationship Id="rId57" Type="http://schemas.openxmlformats.org/officeDocument/2006/relationships/image" Target="../media/image80.png"/><Relationship Id="rId10" Type="http://schemas.openxmlformats.org/officeDocument/2006/relationships/customXml" Target="../ink/ink30.xml"/><Relationship Id="rId31" Type="http://schemas.openxmlformats.org/officeDocument/2006/relationships/image" Target="../media/image67.png"/><Relationship Id="rId44" Type="http://schemas.openxmlformats.org/officeDocument/2006/relationships/customXml" Target="../ink/ink47.xml"/><Relationship Id="rId52" Type="http://schemas.openxmlformats.org/officeDocument/2006/relationships/customXml" Target="../ink/ink51.xml"/><Relationship Id="rId60" Type="http://schemas.openxmlformats.org/officeDocument/2006/relationships/customXml" Target="../ink/ink55.xml"/><Relationship Id="rId65" Type="http://schemas.openxmlformats.org/officeDocument/2006/relationships/image" Target="../media/image84.png"/><Relationship Id="rId73" Type="http://schemas.openxmlformats.org/officeDocument/2006/relationships/image" Target="../media/image88.png"/><Relationship Id="rId78" Type="http://schemas.openxmlformats.org/officeDocument/2006/relationships/customXml" Target="../ink/ink64.xml"/><Relationship Id="rId81" Type="http://schemas.openxmlformats.org/officeDocument/2006/relationships/image" Target="../media/image92.png"/><Relationship Id="rId86" Type="http://schemas.openxmlformats.org/officeDocument/2006/relationships/customXml" Target="../ink/ink68.xml"/><Relationship Id="rId4" Type="http://schemas.openxmlformats.org/officeDocument/2006/relationships/customXml" Target="../ink/ink27.xml"/><Relationship Id="rId9" Type="http://schemas.openxmlformats.org/officeDocument/2006/relationships/image" Target="../media/image56.png"/><Relationship Id="rId13" Type="http://schemas.openxmlformats.org/officeDocument/2006/relationships/image" Target="../media/image58.png"/><Relationship Id="rId18" Type="http://schemas.openxmlformats.org/officeDocument/2006/relationships/customXml" Target="../ink/ink34.xml"/><Relationship Id="rId39" Type="http://schemas.openxmlformats.org/officeDocument/2006/relationships/image" Target="../media/image71.png"/><Relationship Id="rId34" Type="http://schemas.openxmlformats.org/officeDocument/2006/relationships/customXml" Target="../ink/ink42.xml"/><Relationship Id="rId50" Type="http://schemas.openxmlformats.org/officeDocument/2006/relationships/customXml" Target="../ink/ink50.xml"/><Relationship Id="rId55" Type="http://schemas.openxmlformats.org/officeDocument/2006/relationships/image" Target="../media/image79.png"/><Relationship Id="rId76" Type="http://schemas.openxmlformats.org/officeDocument/2006/relationships/customXml" Target="../ink/ink63.xml"/><Relationship Id="rId7" Type="http://schemas.openxmlformats.org/officeDocument/2006/relationships/image" Target="../media/image55.png"/><Relationship Id="rId71" Type="http://schemas.openxmlformats.org/officeDocument/2006/relationships/image" Target="../media/image87.png"/><Relationship Id="rId2" Type="http://schemas.openxmlformats.org/officeDocument/2006/relationships/customXml" Target="../ink/ink26.xml"/><Relationship Id="rId29" Type="http://schemas.openxmlformats.org/officeDocument/2006/relationships/image" Target="../media/image66.png"/><Relationship Id="rId24" Type="http://schemas.openxmlformats.org/officeDocument/2006/relationships/customXml" Target="../ink/ink37.xml"/><Relationship Id="rId40" Type="http://schemas.openxmlformats.org/officeDocument/2006/relationships/customXml" Target="../ink/ink45.xml"/><Relationship Id="rId45" Type="http://schemas.openxmlformats.org/officeDocument/2006/relationships/image" Target="../media/image74.png"/><Relationship Id="rId66" Type="http://schemas.openxmlformats.org/officeDocument/2006/relationships/customXml" Target="../ink/ink58.xml"/><Relationship Id="rId87" Type="http://schemas.openxmlformats.org/officeDocument/2006/relationships/image" Target="../media/image95.png"/><Relationship Id="rId61" Type="http://schemas.openxmlformats.org/officeDocument/2006/relationships/image" Target="../media/image82.png"/><Relationship Id="rId82" Type="http://schemas.openxmlformats.org/officeDocument/2006/relationships/customXml" Target="../ink/ink66.xml"/><Relationship Id="rId19" Type="http://schemas.openxmlformats.org/officeDocument/2006/relationships/image" Target="../media/image61.png"/></Relationships>
</file>

<file path=ppt/slides/_rels/slide72.xml.rels><?xml version="1.0" encoding="UTF-8" standalone="yes"?>
<Relationships xmlns="http://schemas.openxmlformats.org/package/2006/relationships"><Relationship Id="rId8" Type="http://schemas.openxmlformats.org/officeDocument/2006/relationships/customXml" Target="../ink/ink74.xml"/><Relationship Id="rId13" Type="http://schemas.openxmlformats.org/officeDocument/2006/relationships/image" Target="../media/image103.png"/><Relationship Id="rId18" Type="http://schemas.openxmlformats.org/officeDocument/2006/relationships/customXml" Target="../ink/ink79.xml"/><Relationship Id="rId26" Type="http://schemas.openxmlformats.org/officeDocument/2006/relationships/customXml" Target="../ink/ink83.xml"/><Relationship Id="rId3" Type="http://schemas.openxmlformats.org/officeDocument/2006/relationships/image" Target="../media/image98.png"/><Relationship Id="rId21" Type="http://schemas.openxmlformats.org/officeDocument/2006/relationships/image" Target="../media/image107.png"/><Relationship Id="rId7" Type="http://schemas.openxmlformats.org/officeDocument/2006/relationships/image" Target="../media/image100.png"/><Relationship Id="rId12" Type="http://schemas.openxmlformats.org/officeDocument/2006/relationships/customXml" Target="../ink/ink76.xml"/><Relationship Id="rId17" Type="http://schemas.openxmlformats.org/officeDocument/2006/relationships/image" Target="../media/image105.png"/><Relationship Id="rId25" Type="http://schemas.openxmlformats.org/officeDocument/2006/relationships/image" Target="../media/image109.png"/><Relationship Id="rId2" Type="http://schemas.openxmlformats.org/officeDocument/2006/relationships/customXml" Target="../ink/ink71.xml"/><Relationship Id="rId16" Type="http://schemas.openxmlformats.org/officeDocument/2006/relationships/customXml" Target="../ink/ink78.xml"/><Relationship Id="rId20" Type="http://schemas.openxmlformats.org/officeDocument/2006/relationships/customXml" Target="../ink/ink80.xml"/><Relationship Id="rId29"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customXml" Target="../ink/ink73.xml"/><Relationship Id="rId11" Type="http://schemas.openxmlformats.org/officeDocument/2006/relationships/image" Target="../media/image102.png"/><Relationship Id="rId24" Type="http://schemas.openxmlformats.org/officeDocument/2006/relationships/customXml" Target="../ink/ink82.xml"/><Relationship Id="rId5" Type="http://schemas.openxmlformats.org/officeDocument/2006/relationships/image" Target="../media/image99.png"/><Relationship Id="rId15" Type="http://schemas.openxmlformats.org/officeDocument/2006/relationships/image" Target="../media/image104.png"/><Relationship Id="rId23" Type="http://schemas.openxmlformats.org/officeDocument/2006/relationships/image" Target="../media/image108.png"/><Relationship Id="rId28" Type="http://schemas.openxmlformats.org/officeDocument/2006/relationships/customXml" Target="../ink/ink84.xml"/><Relationship Id="rId10" Type="http://schemas.openxmlformats.org/officeDocument/2006/relationships/customXml" Target="../ink/ink75.xml"/><Relationship Id="rId19" Type="http://schemas.openxmlformats.org/officeDocument/2006/relationships/image" Target="../media/image106.png"/><Relationship Id="rId4" Type="http://schemas.openxmlformats.org/officeDocument/2006/relationships/customXml" Target="../ink/ink72.xml"/><Relationship Id="rId9" Type="http://schemas.openxmlformats.org/officeDocument/2006/relationships/image" Target="../media/image101.png"/><Relationship Id="rId14" Type="http://schemas.openxmlformats.org/officeDocument/2006/relationships/customXml" Target="../ink/ink77.xml"/><Relationship Id="rId22" Type="http://schemas.openxmlformats.org/officeDocument/2006/relationships/customXml" Target="../ink/ink81.xml"/><Relationship Id="rId27" Type="http://schemas.openxmlformats.org/officeDocument/2006/relationships/image" Target="../media/image110.png"/></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a:blip r:embed="rId2" cstate="print">
            <a:extLst>
              <a:ext uri="{28A0092B-C50C-407E-A947-70E740481C1C}">
                <a14:useLocalDpi xmlns:a14="http://schemas.microsoft.com/office/drawing/2010/main" val="0"/>
              </a:ext>
            </a:extLst>
          </a:blip>
          <a:stretch>
            <a:fillRect/>
          </a:stretch>
        </p:blipFill>
        <p:spPr>
          <a:xfrm>
            <a:off x="6720623" y="2443171"/>
            <a:ext cx="1612900" cy="1944370"/>
          </a:xfrm>
          <a:prstGeom prst="rect">
            <a:avLst/>
          </a:prstGeom>
        </p:spPr>
      </p:pic>
      <p:sp>
        <p:nvSpPr>
          <p:cNvPr id="6" name="Titre 1"/>
          <p:cNvSpPr txBox="1">
            <a:spLocks/>
          </p:cNvSpPr>
          <p:nvPr/>
        </p:nvSpPr>
        <p:spPr>
          <a:xfrm>
            <a:off x="0" y="1949499"/>
            <a:ext cx="9144000" cy="11505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a:solidFill>
                  <a:schemeClr val="bg1"/>
                </a:solidFill>
              </a:rPr>
              <a:t>LE PROJET PERSONNEL</a:t>
            </a:r>
          </a:p>
          <a:p>
            <a:r>
              <a:rPr lang="fr-FR">
                <a:solidFill>
                  <a:schemeClr val="bg1"/>
                </a:solidFill>
              </a:rPr>
              <a:t>Janvier 2021</a:t>
            </a:r>
            <a:endParaRPr lang="fr-FR">
              <a:solidFill>
                <a:schemeClr val="bg1"/>
              </a:solidFill>
              <a:cs typeface="Calibri"/>
            </a:endParaRPr>
          </a:p>
        </p:txBody>
      </p:sp>
    </p:spTree>
    <p:extLst>
      <p:ext uri="{BB962C8B-B14F-4D97-AF65-F5344CB8AC3E}">
        <p14:creationId xmlns:p14="http://schemas.microsoft.com/office/powerpoint/2010/main" val="362010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LES ÉLÉMENTS DU PROJET PERSONNEL</a:t>
            </a:r>
          </a:p>
        </p:txBody>
      </p:sp>
      <p:sp>
        <p:nvSpPr>
          <p:cNvPr id="10" name="Espace réservé du contenu 2"/>
          <p:cNvSpPr>
            <a:spLocks noGrp="1"/>
          </p:cNvSpPr>
          <p:nvPr>
            <p:ph sz="half" idx="13"/>
          </p:nvPr>
        </p:nvSpPr>
        <p:spPr>
          <a:xfrm>
            <a:off x="2188789" y="277792"/>
            <a:ext cx="6464558" cy="4641449"/>
          </a:xfrm>
        </p:spPr>
        <p:txBody>
          <a:bodyPr vert="horz" lIns="91440" tIns="45720" rIns="91440" bIns="45720" rtlCol="0" anchor="t">
            <a:normAutofit/>
          </a:bodyPr>
          <a:lstStyle/>
          <a:p>
            <a:pPr marL="303530" indent="-285750">
              <a:buFont typeface="Arial" panose="020B0604020202020204" pitchFamily="34" charset="0"/>
              <a:buChar char="•"/>
            </a:pPr>
            <a:r>
              <a:rPr lang="fr-CA" sz="3200"/>
              <a:t>Page couverture</a:t>
            </a:r>
            <a:endParaRPr lang="fr-FR"/>
          </a:p>
          <a:p>
            <a:pPr marL="303530" indent="-285750">
              <a:buFont typeface="Arial" panose="020B0604020202020204" pitchFamily="34" charset="0"/>
              <a:buChar char="•"/>
            </a:pPr>
            <a:r>
              <a:rPr lang="fr-CA" sz="3200"/>
              <a:t>Table des matières</a:t>
            </a:r>
            <a:endParaRPr lang="fr-CA" sz="3200">
              <a:cs typeface="Calibri"/>
            </a:endParaRPr>
          </a:p>
          <a:p>
            <a:pPr marL="303530" indent="-285750">
              <a:buFont typeface="Arial" panose="020B0604020202020204" pitchFamily="34" charset="0"/>
              <a:buChar char="•"/>
            </a:pPr>
            <a:r>
              <a:rPr lang="fr-CA" sz="3200"/>
              <a:t>Rapport du projet</a:t>
            </a:r>
            <a:endParaRPr lang="fr-CA" sz="3200">
              <a:cs typeface="Calibri"/>
            </a:endParaRPr>
          </a:p>
          <a:p>
            <a:pPr marL="303530" indent="-285750">
              <a:buFont typeface="Arial" panose="020B0604020202020204" pitchFamily="34" charset="0"/>
              <a:buChar char="•"/>
            </a:pPr>
            <a:r>
              <a:rPr lang="fr-CA" sz="3200"/>
              <a:t>Bibliographie</a:t>
            </a:r>
            <a:endParaRPr lang="fr-CA" sz="3200">
              <a:cs typeface="Calibri"/>
            </a:endParaRPr>
          </a:p>
          <a:p>
            <a:pPr marL="303530" indent="-285750">
              <a:buFont typeface="Arial" panose="020B0604020202020204" pitchFamily="34" charset="0"/>
              <a:buChar char="•"/>
            </a:pPr>
            <a:r>
              <a:rPr lang="fr-CA" sz="3200"/>
              <a:t>10 annexes</a:t>
            </a:r>
            <a:endParaRPr lang="fr-CA" sz="3200">
              <a:cs typeface="Calibri"/>
            </a:endParaRPr>
          </a:p>
          <a:p>
            <a:pPr marL="303530" indent="-285750">
              <a:buFont typeface="Arial" panose="020B0604020202020204" pitchFamily="34" charset="0"/>
              <a:buChar char="•"/>
            </a:pPr>
            <a:r>
              <a:rPr lang="fr-CA" sz="3200"/>
              <a:t>Formulaire d’intégrité intellectuelle</a:t>
            </a:r>
            <a:endParaRPr lang="fr-CA" sz="3200">
              <a:cs typeface="Calibri"/>
            </a:endParaRPr>
          </a:p>
          <a:p>
            <a:pPr marL="303530" indent="-285750">
              <a:buFont typeface="Arial" panose="020B0604020202020204" pitchFamily="34" charset="0"/>
              <a:buChar char="•"/>
            </a:pPr>
            <a:r>
              <a:rPr lang="fr-CA" sz="3200"/>
              <a:t>Preuves du produit</a:t>
            </a:r>
            <a:endParaRPr lang="fr-CA" sz="2800">
              <a:cs typeface="Calibri"/>
            </a:endParaRPr>
          </a:p>
          <a:p>
            <a:pPr marL="18000" indent="0">
              <a:buNone/>
            </a:pPr>
            <a:endParaRPr lang="fr-CA"/>
          </a:p>
        </p:txBody>
      </p:sp>
    </p:spTree>
    <p:extLst>
      <p:ext uri="{BB962C8B-B14F-4D97-AF65-F5344CB8AC3E}">
        <p14:creationId xmlns:p14="http://schemas.microsoft.com/office/powerpoint/2010/main" val="419859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PAGE COUVERTURE</a:t>
            </a:r>
          </a:p>
        </p:txBody>
      </p:sp>
      <p:sp>
        <p:nvSpPr>
          <p:cNvPr id="10" name="Espace réservé du contenu 2"/>
          <p:cNvSpPr>
            <a:spLocks noGrp="1"/>
          </p:cNvSpPr>
          <p:nvPr>
            <p:ph sz="half" idx="13"/>
          </p:nvPr>
        </p:nvSpPr>
        <p:spPr>
          <a:xfrm>
            <a:off x="2188789" y="277792"/>
            <a:ext cx="6464558" cy="4641449"/>
          </a:xfrm>
        </p:spPr>
        <p:txBody>
          <a:bodyPr vert="horz" lIns="91440" tIns="45720" rIns="91440" bIns="45720" rtlCol="0" anchor="t">
            <a:normAutofit/>
          </a:bodyPr>
          <a:lstStyle/>
          <a:p>
            <a:pPr marL="303530" indent="-285750">
              <a:buFont typeface="Arial" panose="020B0604020202020204" pitchFamily="34" charset="0"/>
              <a:buChar char="•"/>
            </a:pPr>
            <a:r>
              <a:rPr lang="fr-CA" sz="3200"/>
              <a:t>La page couverture doit être dûment complétée.</a:t>
            </a:r>
            <a:endParaRPr lang="fr-FR"/>
          </a:p>
          <a:p>
            <a:pPr marL="303530" indent="-285750">
              <a:buFont typeface="Arial" panose="020B0604020202020204" pitchFamily="34" charset="0"/>
              <a:buChar char="•"/>
            </a:pPr>
            <a:endParaRPr lang="fr-CA" sz="3200">
              <a:cs typeface="Calibri"/>
            </a:endParaRPr>
          </a:p>
          <a:p>
            <a:pPr marL="303530" indent="-285750">
              <a:buFont typeface="Arial" panose="020B0604020202020204" pitchFamily="34" charset="0"/>
              <a:buChar char="•"/>
            </a:pPr>
            <a:r>
              <a:rPr lang="fr-CA" sz="3200"/>
              <a:t>Si votre rapport est choisi pour l’échantillonnage, vous devrez avoir une page couverture anonyme.</a:t>
            </a:r>
            <a:endParaRPr lang="fr-CA" sz="2800">
              <a:cs typeface="Calibri"/>
            </a:endParaRPr>
          </a:p>
          <a:p>
            <a:pPr marL="17780" indent="0">
              <a:buNone/>
            </a:pPr>
            <a:endParaRPr lang="fr-CA">
              <a:cs typeface="Calibri"/>
            </a:endParaRPr>
          </a:p>
        </p:txBody>
      </p:sp>
    </p:spTree>
    <p:extLst>
      <p:ext uri="{BB962C8B-B14F-4D97-AF65-F5344CB8AC3E}">
        <p14:creationId xmlns:p14="http://schemas.microsoft.com/office/powerpoint/2010/main" val="389329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TABLE DES MATIÈRES</a:t>
            </a:r>
          </a:p>
        </p:txBody>
      </p:sp>
      <p:sp>
        <p:nvSpPr>
          <p:cNvPr id="10" name="Espace réservé du contenu 2"/>
          <p:cNvSpPr>
            <a:spLocks noGrp="1"/>
          </p:cNvSpPr>
          <p:nvPr>
            <p:ph sz="half" idx="13"/>
          </p:nvPr>
        </p:nvSpPr>
        <p:spPr>
          <a:xfrm>
            <a:off x="2181169" y="439888"/>
            <a:ext cx="6464558" cy="4263728"/>
          </a:xfrm>
        </p:spPr>
        <p:txBody>
          <a:bodyPr vert="horz" lIns="91440" tIns="45720" rIns="91440" bIns="45720" rtlCol="0" anchor="t">
            <a:normAutofit fontScale="47500" lnSpcReduction="20000"/>
          </a:bodyPr>
          <a:lstStyle/>
          <a:p>
            <a:pPr marL="0" lvl="0" indent="0" defTabSz="443991">
              <a:spcBef>
                <a:spcPts val="0"/>
              </a:spcBef>
              <a:buNone/>
              <a:defRPr sz="1800">
                <a:solidFill>
                  <a:srgbClr val="000000"/>
                </a:solidFill>
              </a:defRPr>
            </a:pPr>
            <a:r>
              <a:rPr lang="fr-CA" sz="3800">
                <a:solidFill>
                  <a:srgbClr val="7030A0"/>
                </a:solidFill>
                <a:latin typeface="Palatino"/>
                <a:ea typeface="Palatino"/>
                <a:cs typeface="Palatino"/>
                <a:sym typeface="Palatino"/>
              </a:rPr>
              <a:t>CRITÈRE A – INVESTIGATION ……</a:t>
            </a: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Critère B – PLANIFICATION ……</a:t>
            </a: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Critère C – ACTION ……</a:t>
            </a: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Critère D – RÉFLEXION ……</a:t>
            </a:r>
          </a:p>
          <a:p>
            <a:pPr marL="0" lvl="0" indent="0" defTabSz="443991">
              <a:spcBef>
                <a:spcPts val="0"/>
              </a:spcBef>
              <a:buNone/>
              <a:defRPr sz="1800">
                <a:solidFill>
                  <a:srgbClr val="000000"/>
                </a:solidFill>
              </a:defRPr>
            </a:pPr>
            <a:endParaRPr lang="fr-CA" sz="3800" cap="all">
              <a:solidFill>
                <a:srgbClr val="7030A0"/>
              </a:solidFill>
              <a:latin typeface="Palatino"/>
              <a:ea typeface="Palatino"/>
              <a:cs typeface="Palatino"/>
              <a:sym typeface="Palatino"/>
            </a:endParaRP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Bibliographie ……</a:t>
            </a:r>
          </a:p>
          <a:p>
            <a:pPr marL="0" lvl="0" indent="0" defTabSz="443991">
              <a:spcBef>
                <a:spcPts val="0"/>
              </a:spcBef>
              <a:buNone/>
              <a:defRPr sz="1800">
                <a:solidFill>
                  <a:srgbClr val="000000"/>
                </a:solidFill>
              </a:defRPr>
            </a:pPr>
            <a:r>
              <a:rPr lang="fr-CA" sz="3800">
                <a:solidFill>
                  <a:srgbClr val="7030A0"/>
                </a:solidFill>
                <a:latin typeface="Palatino"/>
                <a:ea typeface="Palatino"/>
                <a:cs typeface="Palatino"/>
                <a:sym typeface="Palatino"/>
              </a:rPr>
              <a:t>	LISTE DES SOURCES CITÉES ……</a:t>
            </a:r>
          </a:p>
          <a:p>
            <a:pPr marL="0" lvl="0" indent="0" defTabSz="443991">
              <a:spcBef>
                <a:spcPts val="0"/>
              </a:spcBef>
              <a:buNone/>
              <a:defRPr sz="1800">
                <a:solidFill>
                  <a:srgbClr val="000000"/>
                </a:solidFill>
              </a:defRPr>
            </a:pPr>
            <a:r>
              <a:rPr lang="fr-CA" sz="3800">
                <a:solidFill>
                  <a:srgbClr val="7030A0"/>
                </a:solidFill>
                <a:latin typeface="Palatino"/>
                <a:ea typeface="Palatino"/>
                <a:cs typeface="Palatino"/>
                <a:sym typeface="Palatino"/>
              </a:rPr>
              <a:t>	</a:t>
            </a:r>
            <a:endParaRPr lang="fr-CA" sz="3800">
              <a:solidFill>
                <a:srgbClr val="7030A0"/>
              </a:solidFill>
              <a:latin typeface="Palatino"/>
              <a:ea typeface="Palatino"/>
              <a:cs typeface="Palatino"/>
            </a:endParaRP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Annexes </a:t>
            </a:r>
          </a:p>
          <a:p>
            <a:pPr marL="0" lvl="0" indent="0" defTabSz="443991">
              <a:spcBef>
                <a:spcPts val="0"/>
              </a:spcBef>
              <a:buNone/>
              <a:defRPr sz="1800">
                <a:solidFill>
                  <a:srgbClr val="000000"/>
                </a:solidFill>
              </a:defRPr>
            </a:pPr>
            <a:r>
              <a:rPr lang="fr-CA" sz="3800">
                <a:solidFill>
                  <a:srgbClr val="7030A0"/>
                </a:solidFill>
                <a:latin typeface="Palatino"/>
                <a:ea typeface="Palatino"/>
                <a:cs typeface="Palatino"/>
                <a:sym typeface="Palatino"/>
              </a:rPr>
              <a:t>	</a:t>
            </a:r>
            <a:r>
              <a:rPr lang="fr-CA" sz="3800" cap="all">
                <a:solidFill>
                  <a:srgbClr val="7030A0"/>
                </a:solidFill>
                <a:latin typeface="Palatino"/>
                <a:ea typeface="Palatino"/>
                <a:cs typeface="Palatino"/>
                <a:sym typeface="Palatino"/>
              </a:rPr>
              <a:t>Annexe I – ÉLABORATION DU BUT ......</a:t>
            </a:r>
          </a:p>
          <a:p>
            <a:pPr mar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       Annexe II – ACQUIS PRÉLIMINAIRES ......</a:t>
            </a:r>
            <a:endParaRPr lang="fr-CA" sz="3800" cap="all">
              <a:solidFill>
                <a:srgbClr val="7030A0"/>
              </a:solidFill>
              <a:latin typeface="Palatino"/>
              <a:ea typeface="Palatino"/>
              <a:cs typeface="Palatino"/>
            </a:endParaRPr>
          </a:p>
          <a:p>
            <a:pPr marL="0" lvl="0" indent="0" defTabSz="443991">
              <a:spcBef>
                <a:spcPts val="0"/>
              </a:spcBef>
              <a:buNone/>
              <a:defRPr sz="1800">
                <a:solidFill>
                  <a:srgbClr val="000000"/>
                </a:solidFill>
              </a:defRPr>
            </a:pPr>
            <a:r>
              <a:rPr lang="fr-CA" sz="3800" cap="all">
                <a:solidFill>
                  <a:srgbClr val="7030A0"/>
                </a:solidFill>
                <a:latin typeface="Palatino"/>
                <a:ea typeface="Palatino"/>
                <a:cs typeface="Palatino"/>
                <a:sym typeface="Palatino"/>
              </a:rPr>
              <a:t>	Annexe III </a:t>
            </a:r>
            <a:r>
              <a:rPr lang="fr-CA" sz="3800">
                <a:solidFill>
                  <a:srgbClr val="7030A0"/>
                </a:solidFill>
                <a:latin typeface="Palatino"/>
                <a:ea typeface="Palatino"/>
                <a:cs typeface="Palatino"/>
                <a:sym typeface="Palatino"/>
              </a:rPr>
              <a:t>– ANALYSE DE SOURCES ......</a:t>
            </a:r>
          </a:p>
          <a:p>
            <a:pPr marL="0" lvl="0" indent="0" defTabSz="443991">
              <a:spcBef>
                <a:spcPts val="0"/>
              </a:spcBef>
              <a:buNone/>
              <a:defRPr sz="1800">
                <a:solidFill>
                  <a:srgbClr val="000000"/>
                </a:solidFill>
              </a:defRPr>
            </a:pPr>
            <a:r>
              <a:rPr lang="fr-CA" sz="3800">
                <a:solidFill>
                  <a:srgbClr val="7030A0"/>
                </a:solidFill>
                <a:latin typeface="Palatino"/>
                <a:ea typeface="Palatino"/>
                <a:cs typeface="Palatino"/>
                <a:sym typeface="Palatino"/>
              </a:rPr>
              <a:t>	…</a:t>
            </a:r>
          </a:p>
          <a:p>
            <a:pPr marL="17780" indent="0">
              <a:buNone/>
            </a:pPr>
            <a:endParaRPr lang="fr-CA">
              <a:cs typeface="Calibri"/>
            </a:endParaRPr>
          </a:p>
        </p:txBody>
      </p:sp>
    </p:spTree>
    <p:extLst>
      <p:ext uri="{BB962C8B-B14F-4D97-AF65-F5344CB8AC3E}">
        <p14:creationId xmlns:p14="http://schemas.microsoft.com/office/powerpoint/2010/main" val="172062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RAPPORT</a:t>
            </a:r>
          </a:p>
        </p:txBody>
      </p:sp>
      <p:sp>
        <p:nvSpPr>
          <p:cNvPr id="10" name="Espace réservé du contenu 2"/>
          <p:cNvSpPr>
            <a:spLocks noGrp="1"/>
          </p:cNvSpPr>
          <p:nvPr>
            <p:ph sz="half" idx="13"/>
          </p:nvPr>
        </p:nvSpPr>
        <p:spPr>
          <a:xfrm>
            <a:off x="2188789" y="277792"/>
            <a:ext cx="6464558" cy="4641449"/>
          </a:xfrm>
        </p:spPr>
        <p:txBody>
          <a:bodyPr vert="horz" lIns="91440" tIns="45720" rIns="91440" bIns="45720" rtlCol="0" anchor="t">
            <a:normAutofit fontScale="92500" lnSpcReduction="20000"/>
          </a:bodyPr>
          <a:lstStyle/>
          <a:p>
            <a:pPr marL="303530" indent="-285750">
              <a:buFont typeface="Arial" panose="020B0604020202020204" pitchFamily="34" charset="0"/>
              <a:buChar char="•"/>
            </a:pPr>
            <a:r>
              <a:rPr lang="fr-CA" sz="3200"/>
              <a:t>Le rapport peut se présenter sous forme écrite, orale ou multimédia.</a:t>
            </a:r>
            <a:endParaRPr lang="fr-FR"/>
          </a:p>
          <a:p>
            <a:pPr marL="303530" indent="-285750">
              <a:buFont typeface="Arial" panose="020B0604020202020204" pitchFamily="34" charset="0"/>
              <a:buChar char="•"/>
            </a:pPr>
            <a:r>
              <a:rPr lang="fr-CA" sz="3200"/>
              <a:t>La très grande majorité des élèves optent pour un rapport écrit.</a:t>
            </a:r>
            <a:endParaRPr lang="fr-CA" sz="3200">
              <a:cs typeface="Calibri"/>
            </a:endParaRPr>
          </a:p>
          <a:p>
            <a:pPr marL="303530" indent="-285750">
              <a:buFont typeface="Arial" panose="020B0604020202020204" pitchFamily="34" charset="0"/>
              <a:buChar char="•"/>
            </a:pPr>
            <a:r>
              <a:rPr lang="fr-CA" sz="3200"/>
              <a:t>Le rapport écrit doit comporter au </a:t>
            </a:r>
            <a:r>
              <a:rPr lang="fr-CA" sz="3200" u="sng"/>
              <a:t>maximum</a:t>
            </a:r>
            <a:r>
              <a:rPr lang="fr-CA" sz="3200"/>
              <a:t> 3500 mots. </a:t>
            </a:r>
            <a:endParaRPr lang="fr-CA" sz="3200">
              <a:cs typeface="Calibri"/>
            </a:endParaRPr>
          </a:p>
          <a:p>
            <a:pPr marL="303530" indent="-285750">
              <a:buFont typeface="Arial" panose="020B0604020202020204" pitchFamily="34" charset="0"/>
              <a:buChar char="•"/>
            </a:pPr>
            <a:r>
              <a:rPr lang="fr-CA" sz="3200"/>
              <a:t>Les titres, les sous-titres, les citations et les références en bas de page ne comptent pas dans le nombre de mots.</a:t>
            </a:r>
            <a:endParaRPr lang="fr-CA" sz="2800">
              <a:cs typeface="Calibri"/>
            </a:endParaRPr>
          </a:p>
          <a:p>
            <a:pPr marL="17780" indent="0">
              <a:buNone/>
            </a:pPr>
            <a:endParaRPr lang="fr-CA">
              <a:cs typeface="Calibri"/>
            </a:endParaRPr>
          </a:p>
        </p:txBody>
      </p:sp>
    </p:spTree>
    <p:extLst>
      <p:ext uri="{BB962C8B-B14F-4D97-AF65-F5344CB8AC3E}">
        <p14:creationId xmlns:p14="http://schemas.microsoft.com/office/powerpoint/2010/main" val="755986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BIBLIOGRAPHIE</a:t>
            </a:r>
          </a:p>
        </p:txBody>
      </p:sp>
      <p:sp>
        <p:nvSpPr>
          <p:cNvPr id="10" name="Espace réservé du contenu 2"/>
          <p:cNvSpPr>
            <a:spLocks noGrp="1"/>
          </p:cNvSpPr>
          <p:nvPr>
            <p:ph sz="half" idx="13"/>
          </p:nvPr>
        </p:nvSpPr>
        <p:spPr>
          <a:xfrm>
            <a:off x="2188789" y="277792"/>
            <a:ext cx="6464558" cy="4641449"/>
          </a:xfrm>
        </p:spPr>
        <p:txBody>
          <a:bodyPr vert="horz" lIns="91440" tIns="45720" rIns="91440" bIns="45720" rtlCol="0" anchor="t">
            <a:normAutofit/>
          </a:bodyPr>
          <a:lstStyle/>
          <a:p>
            <a:pPr marL="228600" lvl="0" indent="-228600">
              <a:spcBef>
                <a:spcPts val="0"/>
              </a:spcBef>
              <a:buSzPct val="100000"/>
              <a:defRPr sz="1800">
                <a:solidFill>
                  <a:srgbClr val="000000"/>
                </a:solidFill>
              </a:defRPr>
            </a:pPr>
            <a:r>
              <a:rPr lang="fr-CA" sz="3000">
                <a:solidFill>
                  <a:srgbClr val="7030A0"/>
                </a:solidFill>
                <a:sym typeface="Palatino"/>
              </a:rPr>
              <a:t>La bibliographie :</a:t>
            </a:r>
            <a:endParaRPr lang="fr-CA" sz="3000">
              <a:solidFill>
                <a:srgbClr val="7030A0"/>
              </a:solidFill>
              <a:cs typeface="Calibri"/>
            </a:endParaRPr>
          </a:p>
          <a:p>
            <a:pPr marL="534670" lvl="0" indent="-266700">
              <a:spcBef>
                <a:spcPts val="0"/>
              </a:spcBef>
              <a:buSzPct val="100000"/>
              <a:buFont typeface="Wingdings" panose="05000000000000000000" pitchFamily="2" charset="2"/>
              <a:buChar char="Ø"/>
              <a:defRPr sz="1800">
                <a:solidFill>
                  <a:srgbClr val="000000"/>
                </a:solidFill>
              </a:defRPr>
            </a:pPr>
            <a:r>
              <a:rPr lang="fr-CA" sz="3000">
                <a:solidFill>
                  <a:srgbClr val="7030A0"/>
                </a:solidFill>
                <a:sym typeface="Palatino"/>
              </a:rPr>
              <a:t> Liste des sources citées</a:t>
            </a:r>
            <a:endParaRPr lang="fr-CA" sz="3000">
              <a:solidFill>
                <a:srgbClr val="7030A0"/>
              </a:solidFill>
              <a:cs typeface="Calibri"/>
            </a:endParaRPr>
          </a:p>
          <a:p>
            <a:pPr marL="267970" indent="0">
              <a:spcBef>
                <a:spcPts val="0"/>
              </a:spcBef>
              <a:buSzPct val="100000"/>
              <a:buNone/>
              <a:defRPr sz="1800">
                <a:solidFill>
                  <a:srgbClr val="000000"/>
                </a:solidFill>
              </a:defRPr>
            </a:pPr>
            <a:endParaRPr lang="fr-CA" sz="3000">
              <a:solidFill>
                <a:srgbClr val="7030A0"/>
              </a:solidFill>
              <a:cs typeface="Calibri"/>
            </a:endParaRPr>
          </a:p>
          <a:p>
            <a:pPr marL="228600" indent="-228600">
              <a:spcBef>
                <a:spcPts val="0"/>
              </a:spcBef>
              <a:buSzPct val="100000"/>
              <a:defRPr sz="1800">
                <a:solidFill>
                  <a:srgbClr val="000000"/>
                </a:solidFill>
              </a:defRPr>
            </a:pPr>
            <a:r>
              <a:rPr lang="fr-CA" sz="3000">
                <a:solidFill>
                  <a:srgbClr val="7030A0"/>
                </a:solidFill>
                <a:sym typeface="Palatino"/>
              </a:rPr>
              <a:t>Vous devriez avoir environ une dizaine de sources variées (donc plus de 10 citations).</a:t>
            </a:r>
            <a:endParaRPr lang="fr-CA" sz="3000">
              <a:solidFill>
                <a:srgbClr val="7030A0"/>
              </a:solidFill>
              <a:cs typeface="Calibri"/>
            </a:endParaRPr>
          </a:p>
          <a:p>
            <a:pPr marL="17780" indent="0">
              <a:buNone/>
            </a:pPr>
            <a:endParaRPr lang="fr-CA">
              <a:cs typeface="Calibri"/>
            </a:endParaRPr>
          </a:p>
        </p:txBody>
      </p:sp>
    </p:spTree>
    <p:extLst>
      <p:ext uri="{BB962C8B-B14F-4D97-AF65-F5344CB8AC3E}">
        <p14:creationId xmlns:p14="http://schemas.microsoft.com/office/powerpoint/2010/main" val="75449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10 ANNEXES</a:t>
            </a:r>
          </a:p>
        </p:txBody>
      </p:sp>
      <p:sp>
        <p:nvSpPr>
          <p:cNvPr id="10" name="Espace réservé du contenu 2"/>
          <p:cNvSpPr>
            <a:spLocks noGrp="1"/>
          </p:cNvSpPr>
          <p:nvPr>
            <p:ph sz="half" idx="13"/>
          </p:nvPr>
        </p:nvSpPr>
        <p:spPr>
          <a:xfrm>
            <a:off x="1849511" y="251027"/>
            <a:ext cx="7240332" cy="4641449"/>
          </a:xfrm>
        </p:spPr>
        <p:txBody>
          <a:bodyPr vert="horz" lIns="91440" tIns="45720" rIns="91440" bIns="45720" rtlCol="0" anchor="t">
            <a:normAutofit/>
          </a:bodyPr>
          <a:lstStyle/>
          <a:p>
            <a:pPr marL="303530" indent="-285750">
              <a:buFont typeface="Arial" panose="020B0604020202020204" pitchFamily="34" charset="0"/>
              <a:buChar char="•"/>
            </a:pPr>
            <a:r>
              <a:rPr lang="fr-CA" sz="2400"/>
              <a:t>Les annexes sont numérotées en chiffres romains.</a:t>
            </a:r>
            <a:endParaRPr lang="fr-FR"/>
          </a:p>
          <a:p>
            <a:pPr marL="17780" indent="0">
              <a:buNone/>
            </a:pPr>
            <a:r>
              <a:rPr lang="fr-CA" sz="2400"/>
              <a:t>	Exemple : ANNEXE I – DÉFINITION DU BUT</a:t>
            </a:r>
            <a:endParaRPr lang="fr-CA" sz="2400">
              <a:cs typeface="Calibri"/>
            </a:endParaRPr>
          </a:p>
          <a:p>
            <a:pPr marL="303530" indent="-285750">
              <a:buFont typeface="Arial" panose="020B0604020202020204" pitchFamily="34" charset="0"/>
              <a:buChar char="•"/>
            </a:pPr>
            <a:r>
              <a:rPr lang="fr-CA" sz="2400"/>
              <a:t>Une annexe = une page (recto seulement) </a:t>
            </a:r>
            <a:endParaRPr lang="fr-CA" sz="2400">
              <a:cs typeface="Calibri"/>
            </a:endParaRPr>
          </a:p>
          <a:p>
            <a:pPr marL="303530" indent="-285750">
              <a:buFont typeface="Arial" panose="020B0604020202020204" pitchFamily="34" charset="0"/>
              <a:buChar char="•"/>
            </a:pPr>
            <a:r>
              <a:rPr lang="fr-CA" sz="2400"/>
              <a:t>Le contenu suggéré des annexes se trouve aux  pages 29 et 30 de votre guide </a:t>
            </a:r>
            <a:r>
              <a:rPr lang="fr-CA" sz="2400">
                <a:ea typeface="+mn-lt"/>
                <a:cs typeface="+mn-lt"/>
              </a:rPr>
              <a:t>d'accompagnement </a:t>
            </a:r>
            <a:r>
              <a:rPr lang="fr-CA" sz="2400"/>
              <a:t>du projet personnel.</a:t>
            </a:r>
            <a:endParaRPr lang="fr-CA" sz="2400">
              <a:cs typeface="Calibri"/>
            </a:endParaRPr>
          </a:p>
          <a:p>
            <a:pPr marL="303530" indent="-285750">
              <a:buFont typeface="Arial" panose="020B0604020202020204" pitchFamily="34" charset="0"/>
              <a:buChar char="•"/>
            </a:pPr>
            <a:r>
              <a:rPr lang="fr-CA" sz="2400"/>
              <a:t>Vous pouvez faire une capture d’écran de votre journal de bord.</a:t>
            </a:r>
            <a:endParaRPr lang="fr-CA" sz="2400">
              <a:cs typeface="Calibri"/>
            </a:endParaRPr>
          </a:p>
          <a:p>
            <a:pPr marL="303530" indent="-285750">
              <a:buFont typeface="Arial" panose="020B0604020202020204" pitchFamily="34" charset="0"/>
              <a:buChar char="•"/>
            </a:pPr>
            <a:r>
              <a:rPr lang="fr-CA" sz="2400"/>
              <a:t>Il est pertinent de préciser les approches de l’apprentissage relatives à votre annexe.</a:t>
            </a:r>
            <a:endParaRPr lang="fr-CA" sz="2400">
              <a:cs typeface="Calibri"/>
            </a:endParaRPr>
          </a:p>
          <a:p>
            <a:pPr marL="17780" indent="0">
              <a:buNone/>
            </a:pPr>
            <a:endParaRPr lang="fr-CA">
              <a:cs typeface="Calibri"/>
            </a:endParaRPr>
          </a:p>
        </p:txBody>
      </p:sp>
    </p:spTree>
    <p:extLst>
      <p:ext uri="{BB962C8B-B14F-4D97-AF65-F5344CB8AC3E}">
        <p14:creationId xmlns:p14="http://schemas.microsoft.com/office/powerpoint/2010/main" val="1339037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FORMULAIRE D’INTÉGRITÉ</a:t>
            </a:r>
          </a:p>
        </p:txBody>
      </p:sp>
      <p:sp>
        <p:nvSpPr>
          <p:cNvPr id="10" name="Espace réservé du contenu 2"/>
          <p:cNvSpPr>
            <a:spLocks noGrp="1"/>
          </p:cNvSpPr>
          <p:nvPr>
            <p:ph sz="half" idx="13"/>
          </p:nvPr>
        </p:nvSpPr>
        <p:spPr>
          <a:xfrm>
            <a:off x="2188789" y="277792"/>
            <a:ext cx="6687582" cy="4641449"/>
          </a:xfrm>
        </p:spPr>
        <p:txBody>
          <a:bodyPr vert="horz" lIns="91440" tIns="45720" rIns="91440" bIns="45720" rtlCol="0" anchor="t">
            <a:normAutofit/>
          </a:bodyPr>
          <a:lstStyle/>
          <a:p>
            <a:pPr marL="303530" indent="-285750">
              <a:buFont typeface="Arial" panose="020B0604020202020204" pitchFamily="34" charset="0"/>
              <a:buChar char="•"/>
            </a:pPr>
            <a:r>
              <a:rPr lang="fr-CA" sz="3200"/>
              <a:t>Le formulaire d’intégrité intellectuelle doit être dûment complété (résumé de 3 rencontres).</a:t>
            </a:r>
            <a:endParaRPr lang="fr-FR"/>
          </a:p>
          <a:p>
            <a:pPr marL="303530" indent="-285750">
              <a:buFont typeface="Arial" panose="020B0604020202020204" pitchFamily="34" charset="0"/>
              <a:buChar char="•"/>
            </a:pPr>
            <a:r>
              <a:rPr lang="fr-CA" sz="3200"/>
              <a:t>Vous devez prendre entente avec votre superviseur concernant ce formulaire.</a:t>
            </a: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5615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PREUVES DU PRODUIT</a:t>
            </a:r>
          </a:p>
        </p:txBody>
      </p:sp>
      <p:sp>
        <p:nvSpPr>
          <p:cNvPr id="10" name="Espace réservé du contenu 2"/>
          <p:cNvSpPr>
            <a:spLocks noGrp="1"/>
          </p:cNvSpPr>
          <p:nvPr>
            <p:ph sz="half" idx="13"/>
          </p:nvPr>
        </p:nvSpPr>
        <p:spPr>
          <a:xfrm>
            <a:off x="2166211" y="119748"/>
            <a:ext cx="6743338" cy="4641449"/>
          </a:xfrm>
        </p:spPr>
        <p:txBody>
          <a:bodyPr>
            <a:normAutofit/>
          </a:bodyPr>
          <a:lstStyle/>
          <a:p>
            <a:pPr marL="303750" indent="-285750">
              <a:buFont typeface="Arial" panose="020B0604020202020204" pitchFamily="34" charset="0"/>
              <a:buChar char="•"/>
            </a:pPr>
            <a:r>
              <a:rPr lang="fr-CA" sz="2800"/>
              <a:t>Votre superviseur doit examiner, dans la mesure du possible, votre produit dans sa totalité.</a:t>
            </a:r>
          </a:p>
          <a:p>
            <a:pPr marL="303750" indent="-285750">
              <a:buFont typeface="Arial" panose="020B0604020202020204" pitchFamily="34" charset="0"/>
              <a:buChar char="•"/>
            </a:pPr>
            <a:r>
              <a:rPr lang="fr-CA" sz="2800"/>
              <a:t>S’il est possible de le faire, vous pouvez insérer votre produit dans votre enveloppe lors de la remise du projet.</a:t>
            </a:r>
          </a:p>
          <a:p>
            <a:pPr marL="303750" indent="-285750">
              <a:buFont typeface="Arial" panose="020B0604020202020204" pitchFamily="34" charset="0"/>
              <a:buChar char="•"/>
            </a:pPr>
            <a:r>
              <a:rPr lang="fr-CA" sz="2800"/>
              <a:t>Par contre, vous devez </a:t>
            </a:r>
            <a:r>
              <a:rPr lang="fr-CA" sz="2800" u="sng"/>
              <a:t>tous</a:t>
            </a:r>
            <a:r>
              <a:rPr lang="fr-CA" sz="2800"/>
              <a:t> inclure des preuves du produit dans le cas où votre projet est choisi pour l’échantillonnage.</a:t>
            </a:r>
          </a:p>
          <a:p>
            <a:pPr marL="18000" indent="0">
              <a:buNone/>
            </a:pPr>
            <a:endParaRPr lang="fr-CA"/>
          </a:p>
        </p:txBody>
      </p:sp>
    </p:spTree>
    <p:extLst>
      <p:ext uri="{BB962C8B-B14F-4D97-AF65-F5344CB8AC3E}">
        <p14:creationId xmlns:p14="http://schemas.microsoft.com/office/powerpoint/2010/main" val="154172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PREUVES DU PRODUIT</a:t>
            </a:r>
          </a:p>
        </p:txBody>
      </p:sp>
      <p:sp>
        <p:nvSpPr>
          <p:cNvPr id="10" name="Espace réservé du contenu 2"/>
          <p:cNvSpPr>
            <a:spLocks noGrp="1"/>
          </p:cNvSpPr>
          <p:nvPr>
            <p:ph sz="half" idx="13"/>
          </p:nvPr>
        </p:nvSpPr>
        <p:spPr>
          <a:xfrm>
            <a:off x="2188789" y="277792"/>
            <a:ext cx="6743338" cy="4641449"/>
          </a:xfrm>
        </p:spPr>
        <p:txBody>
          <a:bodyPr>
            <a:normAutofit fontScale="92500"/>
          </a:bodyPr>
          <a:lstStyle/>
          <a:p>
            <a:pPr marL="303750" indent="-285750">
              <a:buFont typeface="Arial" panose="020B0604020202020204" pitchFamily="34" charset="0"/>
              <a:buChar char="•"/>
            </a:pPr>
            <a:r>
              <a:rPr lang="fr-CA" sz="3200"/>
              <a:t>Vous devez choisir un extrait de votre produit ne dépassant pas les limites suivantes :</a:t>
            </a:r>
          </a:p>
          <a:p>
            <a:pPr marL="534988" indent="-266700">
              <a:buFont typeface="Wingdings" panose="05000000000000000000" pitchFamily="2" charset="2"/>
              <a:buChar char="Ø"/>
            </a:pPr>
            <a:r>
              <a:rPr lang="fr-CA" sz="3200"/>
              <a:t> 5 images dans un fichier PDF;</a:t>
            </a:r>
          </a:p>
          <a:p>
            <a:pPr marL="534988" indent="-266700">
              <a:buFont typeface="Wingdings" panose="05000000000000000000" pitchFamily="2" charset="2"/>
              <a:buChar char="Ø"/>
            </a:pPr>
            <a:r>
              <a:rPr lang="fr-CA" sz="3200"/>
              <a:t> 30 secondes d’enregistrement audio;</a:t>
            </a:r>
          </a:p>
          <a:p>
            <a:pPr marL="534988" indent="-266700">
              <a:buFont typeface="Wingdings" panose="05000000000000000000" pitchFamily="2" charset="2"/>
              <a:buChar char="Ø"/>
            </a:pPr>
            <a:r>
              <a:rPr lang="fr-CA" sz="3200"/>
              <a:t> 30 secondes d’enregistrement vidéo;</a:t>
            </a:r>
          </a:p>
          <a:p>
            <a:pPr marL="534988" indent="-266700">
              <a:buFont typeface="Wingdings" panose="05000000000000000000" pitchFamily="2" charset="2"/>
              <a:buChar char="Ø"/>
            </a:pPr>
            <a:r>
              <a:rPr lang="fr-CA" sz="3200"/>
              <a:t> Une page de texte (format lettre).</a:t>
            </a:r>
            <a:endParaRPr lang="fr-CA" sz="2800"/>
          </a:p>
          <a:p>
            <a:pPr marL="18000" indent="0">
              <a:buNone/>
            </a:pPr>
            <a:endParaRPr lang="fr-CA"/>
          </a:p>
        </p:txBody>
      </p:sp>
    </p:spTree>
    <p:extLst>
      <p:ext uri="{BB962C8B-B14F-4D97-AF65-F5344CB8AC3E}">
        <p14:creationId xmlns:p14="http://schemas.microsoft.com/office/powerpoint/2010/main" val="115343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906441"/>
            <a:ext cx="7772400" cy="579032"/>
          </a:xfrm>
        </p:spPr>
        <p:txBody>
          <a:bodyPr/>
          <a:lstStyle/>
          <a:p>
            <a:r>
              <a:rPr lang="fr-FR"/>
              <a:t>La rédaction du rapport</a:t>
            </a:r>
          </a:p>
        </p:txBody>
      </p:sp>
      <p:sp>
        <p:nvSpPr>
          <p:cNvPr id="4" name="AutoShape 2" descr="data:image/png;base64,%20iVBORw0KGgoAAAANSUhEUgAAAkYAAAJHCAYAAAEChqlfAAAAAXNSR0IArs4c6QAAAARnQU1BAACxjwv8YQUAAAAJcEhZcwAADsMAAA7DAcdvqGQAAP+lSURBVHhe7L0FgBTH9j18xnZ21l1xd5ddJJ4QIAkx4u7u7u7ukBB3ISQhRIniAQLBXdbdfWfmO7e6e0d2ZoWQ9/J+/+9A7bR31a1bV6qrbpnwL4IbMG3r0ydEtvtt396gDv4L8B8nknvmTEvWnr0rrFbrKBKlU3C53S4T3I90Wbr0dv3QfwT/ESJlZ2Q8bDJbbtF39xvcwnvAhC5LlixVB/4h/GNEyjv88HBXTW21vtsm0hb/DjTUwllUhMatW2GJjkHxVdfB3diE5I/eRuGZ5+tXBofb5arssmxptL67X2HWf/cbcsdOGJMzYaI7KIHMJqT9/qu+A6R88RlyJ05G7iFTYOnSA5XPPqsIBJcLsbfdCGu3nuo6c2Qk4h9/CO6GBhJ1kSKgN0xmc5S8NztzYmdbcbvYr0SSTLptpj/0XVVQRRQWykDa77/DmZ+ntq3duyJ/xgnadU4mwpKYrF3PY+VPPIPqDz5Ux12VlSi58TakLfmNRJ0EU4hNXaeudXvoYmLbkHxkZU5o1A/9beyX5pY1PrPObDGH6rsKYYcfhJoFP8I+uB+b0E5VmOY9O2Dt2gO5kw8kJzSyoEqRdQoRJx2PxnUb0LhpC1wVFTCHh7MizIg89wxUvvGucJR+pQbKrUcos27Vd/cJf4tIuw7sHhrS1KVO31Ww9euDpq3b1bYpzAF3bR1CD5iI+t8Wq2P7E/FPPY7Kl15C48bNMNns5LJFyM2coIjmj/Qli/e5rPt8Y3Zm5lMmk/lafVeDNBmLGdYuqWjOzkPabwvJNYdobSAIrKlxLKBF32sNaUiu0iq4qlgXbTwn/unHUDn7NYSOH4fK195E+rIlyJ10gH5WQ31DfUzvVasq9N0OY5+IxDZfyx+HtgekLvweeYceobbTFv3Gp5qV3GgFyg5bj2QfGbIvcDc0o7mgTN/zhZgFJj7eNqAPEl9/EznjMlkJVv2svLr5hi5Llz+p73YInRbcuRSK/GkhUNpvPyPvoENZ3cweha3Unj+B9lITWbskwNY9KSCB3DxmSUuFOSKC3OhUzwkZMUydi3v0SZgcPuIOJrsVtm6JKHcw+36PM/Ff5NmnUyl0V1oz6d3XFXcbMJmsT2SNz+hU2+8UJwmBvPOU8PxTqHx1DhJengVX3l7kn3iafkbD9gYKZ307PjoCiUmBzRh3fT21WhKbVCVsvXrBOmAgLOldUP3qLGqAMKCmRkqnX+3Blh27FdHdcKGHNYK08K1zURa5E/QK87vd3ezc1mXFsn76bpvoMJH8CSQ2TN3CnzUtU1mlH9VQTU4oaGrW9zSYaQr0652m7wVGzM23ofyZp2hY1rer/errGrAnJ1c1L2926h0SpW9pCOnbCwlvvo3is89C4/ad+lENbhd+7rJsMYVm2+hQc8sZP7G2JRtsDmhuhmP6DMQ98STVcKV+QsMOco8/gQQuNse6Gl/TxZKQgLDjjlfNK2zqVJTeexdcZSWIe/5lSnQL7OPGI+yU02AbOIhas69+l4a8wkJ9y7vq+P7GSmQ1kfN0NG7bqTV/3a5S+ddB0Xnw7szMo/TdoGiXSHszJtwNi0cGwWJB2vJlKL3pBmXvtDQD5lUIZGDM559g4mKPZS3IK/IVtiGjRqP26/nKtqn95huYQ0NhDgtH6ZWX8pgFDSuWo/bD99G8Yxtsg4fod5Hg1KKNrAiNi1qj0e1UxPKGKSoaueMzmE830n7+Xj9KAW8yf6VvBkWbRGIWTBaz6R59l1qFRGDm6n78FvWLl+lHgTpyyQ42D28UzPsciyeSiF7Iq2/ApqoabK7RTKu6779jido3jMUFqf38c30PKC4p1bd8iZS58BeE9dbcGIE3oRqWrSB3WpEyfx6Kzjtf4yodYqHrmwHRJpEohzRfgRAfy2QPQeqSX1F29wP6UaCk2YncJs2PGvHqi6ilb7W7uRG/zXlTHTMgx6pYw6VlmktnEGpfUF4lz2hdriWHHoS+lGtuVpoBf45y1deiaVdWKw2ckzmhXt9shaCCOzsjcyebQUu1pP3+C3IyJsKSlEC5odljNWT7fMonQd97bsO6519CXl6+aj7HLZiP1Ucfhz3OJlUTIgnkZSY2z4E9UtW9A8NpkfM38tjpNALHUtZ55IXARLlU88NC1P78u0h+day2ph5ZeXnUZ7SHgjS3kIRENNA/NJFzDPgIdFFBzEfsXbei7L6H9YO0a8IcMXE//tjK2AxKJH8WjLv/bmbJjbI779MO8KzRxCp7dUPJpq3SNtW+yAwhRijlVwNViD+S4qJx0POPqutCyZ0dBgm14swLsY3c2sNqbkUiN4Vy1PChqFq/ESPfehv1uTnYdKvHbfMmVPyTj6Dk+ls0M8GLqwK5LwGJlDdhko+6F0gGTCy0ge3MqCB23Cj8tXIVurpMKHQ5UcvrEoYMRPGGTeq8N0TGT33pUUVARxgNR6Jq5Z9InDie3Ee+8Gom9ZR/IXRXtr3yJgZccSHP0cgkwetrKlFPGbXu0htg9rKkDeyorcfAbuloLC7B+K8XIOeD95H97rv6WaBPiG6rsYSp4uvR4Iy+/CJUvjhbHXbB9Rwd4qvVjo5WMulj6i+WF24m25ABsE8aT8OLTYqsL8ckGQQS1R0zdgzCmt1K5tTyFTM++xARW3awpn05ZNrLjyoCGajNzsGfl9+sCLTrg09bEchKAuT+sghR/Xuzgpqx7v4nUV9agtqcPIRSnY+d8yxGv/IkuUkanSeFkTO3ZeVg4qKlWDZ9OpJnHIsJvy5qOV/uatLKwUoxUPHS7Jay0R+9Sj/cAs+VOvImHdDCRam//4o8qvmkTz5A4cxT1bE8NrEa4SpuF7DZJOYXoclmQyOzUNTYoLhN7jceLE3qqNmP63tANZtlxMB+ighRUTHMmT/PUoFSgzpZAd5NUTh5OYnaTO3Y9dSjEDd6KKyRkercHxddp+SggWJe67bbkSjiQI7zWd49A31D+d42wBy9lb7ot3P03dac5KZ9Akl8SdXsV2CKjUXhyWdox5iEQIJuF5yNjIsvVFZxCJvP4MsvRpjVpjiop85FXTJG42gSSAgmafv9T8NMjqxasx7NJIRLf5YGyrHUnjD1HIyQfiPg6DVI2WQGXGxqw5+4HaNeeQiJh0zC1mfeRD2blNB4zKynYI0I16+ku8T7quvq1fMzvv1BESjz2+/5bq15bqsvbymPJGEG733aaGerC3X4cFL2QYdV0UFUwkIMLnd9HfKmzlDnBDuqylHJzJaS/cVe6uJwILu5CckWKxw0X+VhBl/UDeqFsZedJ1849CPay7z5JrZnP5hjk/W9tuFmc67b7On03P3Bl+h+ytFKvhn489rb4aa7soN5EwiR+oTaFTeLUul51ZXY9dzzKOLxzGg/F4n5VHJXJ6Sl2Tk8ZdFPf8m2DydZLJYIMx8mzdVVXIiCo45TD1fHdM0VRWIkWygTjpoGK4stnCO27y4WYgeTgM4jJl11Eex8oRTBSAL5tUVGI3Z4JkzRCdpBwkmZNPeLr1BQWIRzL7wYW7fvQC5VvRiAFFiqOTkGZSC0/xjUkQjdT2XlMS/e8mjAY/die6MQSHujmZUXf/CBusIxkUAvqN9EHt9eXdBSLjOfn/bL97CwebeU1W5by4sVWohUOGVKqos3SzIlJaJp82a17daPFVWWoZnUFgEdwjwU0boV5S7EKZEa4LY8LId20eg5j7cIwhAWUrjHSLHDJyBCmhKhak1uJB594gkcceghSOa735jzGvr174c33n4XP37/Ix57+lmccOqZ6joT8xI7bCIrnjXvleoof+T3qFc88k/wx/c/0QxxY6fOXdJjUMKWIL9GeV32UCW3XCS6k1wnx5xMBvQs0rqeekwD1XBQo8VVUqReJlJkeUOdakYie4RIwk1CPIFoMSGMeP0CuU78LIFwjwHhDEUknpe+qLYg6v+9Dz/GGaeeJDfyek2W1W5crn7FJDCz2RlNW2TPFxdep7YN8Cx60qSo5TUFzZrt1t1mRv/kPmo75avPkH/UCcpMMXLDpw7t9vXn61s4yWK3h5htIdhOTtimp61MVENkPwvymLEipjA+JZWZSOZx4RohULZOqB4mq+rTadStcIFkXpI3gc69+DKsWv0n3HRnlHmhF06B2yJDPFyiEeT0U05Sl+Xn57MQQhAgdOB4GunaeW/Z5+IzpXdS6kmII0mwq8mpE8hNn52qn8WTcpbwuoLjT8EeN+8jDYQOkkKslnVyXwsnFZx0inrLllrpmfVFU36uvqWhLwkiL9nBFzQzt+UkXoLZisEvPKAIIupbIPaMIGzQWFVgA97CVlDNdzrCIykT2dQNDiShmpoaUV1eirCISITSZDCeIJxSWV6OiIgIVYCytR5ntQV8x/xLrtd3NAhHhPFvJO9SaoaUDOnSm0c9eRMMCAtrOZL88YfCu5RHp58+GRRaLqpzcwibgH/ywzZyzmamJqlpviuanEaeQGSoor66xiCQVL9BICGAQSA5JrXvJPdFxsTBGmLHpxuLWRJmic+rla/+NjviU9LIyVbs3LEdTgpYgXDKQVOmK2LJkx0pPfhrVvwiPp1KvNYoaCjfmWyique7oqXIvD8+k74iCdWYvbNVeaVs1VIO3U7Tmpvd8YmZBLLyYFioo4XdVGLmg2How/TjWOOCg99+mk3NBBs1g4O1bsihsMHj1G9RUbFiZQNONhOzLVQZlR4wOyzZij0ViLAzk6qUbmYvFN369MOeHTspX6X5AKuX0unVt0OTu/DXpQojHCLJSsIc8/jdSDfZEE89TCnJs3K1CSFxcRh8z90t+97ljQ8Px8DYOETRvBGasDI1TrKEhiRLN4ikOhZSvo6aSFGr3QZnReCvEoKmUhplvH6g1U4bg8RixpqUJ+9GdHgoiaVxlXBPctcuqkvWgMXuaGlar68qQG5lA2YOTVT747rSESWBQpi7Oau0HsiVeQ2ojU7Hur9ough3kkDnXHQp5n+ndaBZI6Ll9bCRE+3kRBuNwpDowJZ1c1U1lp16utoeQHOmH4km5R0QH4dkWvEGLSQVX3bZfYpIYsKLhS2pX0IczDzZjdTsE5+APqUVqkKH3C+U16AVjYVISlICkllW/pZk3tBqDdw39x+trk3v1Q833nCTOi6opy0jykARlTLtvNHJSIvUmqfL2VxLNW+SZLaYcD7P/barEpndozCsSyy6dO2KgtIqlafXX3kRR0+bqu6L6j2URLUomegNuc4/9aPSmfDJJ+jP32ZebnHY0T+BFeRFh5YUar9QEQnS4a6nvQ1N6EviOMhu6hiZTThl80OPqUsFTt3B3fP6G+qlW+g0CulkW/qytW2+Xbb5k7trKx5/6H5V01KEEDZpBRL18w0l2raCG+PHn/Hx2JEnKElssohFBhzQk5671AbvjqL82r7pL97K5qUTRP31I44BsaK9kSbKgb/5M45X+9voMYiM86aBT7LaEhWRzKSYJJoB6JmQ0LIvyaB/X030IHrIIIx5Y47a7nnJhSqHA6/hL69pUCM9tOtVIhEUoeRXT6VlZbCIUNQLddJQj9U9fuxpUvBz6IlPHDf6RPVGEfDr8quRXS5N1a0EfFxsNGrq+C6em/PGm/hr4ybt+eq9vogfNZR/5V1ayiXRdlAkxN56C5uYnULdjCbKOu8yeyeLwyGqRGM3SWb91zsZsI8aomykftddhdUXXKQytfHu+9W5qJZ+ZRGCulYTSL7kFWI06rAY53n/sqwq7Rody1e8h+V/fIBBA3vxvEZFt8m9ZmhKBLrEhOLBX3KUHJO+qMpqzVTp07s3fv71N7UtXO+P7idM1cnjSQnMkymUSiMlAT3JWS66P/7l9k7aU8UsD5Z0hE6Zim4UctIPNPzFZ/g2qs9yradThJ6gbPU6FP7qNehMVSz/CDu3QJVdYURqOH7aQeFvQOjCZrR5y2612yv58CT6CqQYQaJekZGCrcX16jKRa4LBAwciUkaWEKYQT34N2Ck31Q16kiaax3fUzP8a4ccdo+pCsWygsutJI1KgtmgkHeUPPKJ6AEKio7H2mhvVsdGvvqJ++Xb1N/uT+ShfrRxnzU6Sw8I53qqfMsDAyuwqDE4Kw4L5OifoaFTNlsZqztcFVARanysLU1nfjAEJdtTXyeAJdRQJFA+ffv6F2jZJ7wSx5rr7sPlRcWYJ1Qw1DKARLIawjc9qWPYHmnNEc8qDmAKVXU+KSGaxCYIkA+awUNUD8OfVN6D3eXQ2+fKQ+Hh1rrlW+xhoiQhDnyvO8xiSAlH74lXrqK6gtiSxnbx/Uo9oJEeE4N77Zmkn9QKJhrxi1tNq28AvOyrQNTqU9lcTystKW95x6lnnYsG8T9W29GDK97qRz96LftdcpLZLV61RNOhBTUba0EtoJKFsiDrrZDStX0/OYvaYApW9JcnDzaFsd0GSAfu40ep3AFl667PkIL5xyTHHqWO735urfgfdfhXCwsPUtjfOP1cEu4b0rt3QRPNADE8Dj374or5F4T3udBLJjBcuugb3/ZylHwXyqkhs5ra2shJ79mbRDtMq8KhpU1ReBLT7VDfwn1fcpTrhZHv3R1+r43ZSahO5uI+FngXrour9z9CwZbvatg4cELDsKtEcMrNW3aAQC5p01P7wM6KvvUpZud0jtU58o4MqbsV6VbNW2j6iTl10JL0xZ/bLLc8SLikrKtSMT51QB/WKQb4QgWhpHSy4cIICOfHU4QkkbgOy9+xCj2GZNFFowPLUjz//ovLkjfBeXZkPLQ+NNRTwfI24T2IfGf33oUcern4lOaYc7ltmv6Q4yU27JVgyMmAfOhhNazV5E8FmR+aFlayYeOAkEksrjCofS+ls0L7zOXdo12ft2YNJkw7ieeaICI+KQXUlBbZUo44w3Tpf8YdouPeVprvzwDR8s6VUuT6lNQ0oys3Bn6tXo3tKnOLEDz+di7z8AiV4PU9i0zr/lJYD8k6Leq8U1ZNqvlzQsm2JSwhYdkm2/uQyXqV8Niv9o0ApYqY0KWqyzdtR+5N82+cLWcO9KQBH3XojKtb8hb2UBc0kpo3EctFnK9m6Sx6LZukK4fVdunTB7z9+p44Jwh0h2LV9ByopW8TbL6xuRFSozjVezVAwtX+c6k5pKi3AimVLMHzSEUiM0z4LzXptDr6Z95naLlu7VHGeDNiq3sVmysfYqXUHU2n0IgeJ3DFSSEIsYk4/0XMsQLmNZBsyVCdS3/6kWmjAFDJpMq+QammdKu97BL1q6mkaWFHzHTWUtBUSKm7YINSxyUk3irPS+G7PfOscJxg6bCh2785CQc5eRFmalS/2Z241qupEQ7nxo5gGLqfiuB1bNuKnH75FjyEZGNwrrYWOP38n3MDnsmna2dxV8+E7S1etQ32zC1/fcB9qmCcXz0vjM1Lo9GlwHHdCy36gchtJ8mJSMolkb15DLRAEhZdeoW8FhpCsggXq8vz9qhPMWVOnNJ0QLZQmgGOwdEsApbSrYqKjlK0iEJrmF5dj1+Y1SEvvikg2Q6toLR5voJovLS3C3t174Ejrj/SEGPRMiye36BTyQuW65cqxrS8oRDNlkLVrOux87+pLPJMQcp1NGEObRwS4D1g5KbMNU6Y1rCOGa5wkuQqo+vQkBp7KuV+SxpRDjbGzSevntlEbyBmzaB4SYtMtD6rard2ofeWIi4nGdroA737wsdoXWqUmxmDshMkIiYhHdmkt1mzagSUr12J7QRVqTZHoO3w8xg7qgZ7pNDf08klfu3w0ENRvW0vmZTGslJMxUdj91icqD87qaiWrjG7lVBrCuRTmu9l081mhclQ4MO2j9wOW2UgCnZP4UKrVYBCZUHi61hEvOa3iS+QDoK9O0TCI3CTYctMDGPDEnYr9BTKWMXaE1oU75813cMEF52pdtzqUe8xMS7NzkbJmOrRyjxxr6bum9szNyUVUVCTCaWW7qCDqd6geVoUtj72E/jddprbnnn+d6lKWPnihrWwLhGiieBIoIgQT5mo2ViCYE8i5YWEeIrnJ3q4AXbcGco+aoQgjQ/3aQujRh6DXEQerbSFUaLdUdL9CmxsimY2RT0ks+PGnnKHcOul1/OSdN9T5Fmg0aUGTcKmMnRQiKs1JGVNRgoYcbXjfloefR31+EUY8/4Ai8uYHn0Xt3jw11EfyLFxU4mpGDAV7OAkkhJJX9DBZMNFLofjDohvLLUQStEWkxWpUm9462wBJjdHPP6jvaVxooZzRulBIRG5Ln7eBeV99jeNmHK20WhVlViRllpSgID8fd9z7AP5csxYrly3y6fKo3bBCEczAyvOux5jXPaOOV1/cekKU9MNLSmWlyMfJLtR4E377heT2qxEvmKViCJPT2awoYzZbHKJN2sLv4zxfPNqD0eyEa5rLylG6ZAUSpx3e4k5Y6BPZ+wxX2y0Z5bXzv/kOPbt1VY6rN8QRbaoqR1PWNv2I9mzvDwyCQAQSckqz84Y0v8kr2pgBJpUgSTbVXx3CVU1eXaz+WDJmvOr37QiEpeUbnAFRSna5lxwlwtyAnYaKtd+olgy1QC+7EKdu/TL1UbKW7oxBZDU61063yYtIgQhkCG5/jHr/ffTrI19KAoPyr9xqtcXKtl/O6NNU1wTnP+LPAw/St4KjhBwpwl0wXSeUmAKVm7Zg15wP0f2ckxAzhJzCt4fq3Sz+qG/w9BaE2mkDkbgNtH3ka8762x9FfWEJRr3gadarvNS9NwzB7Q3hviFvv6N++/f1HdUroFyro3JocUI91p2Oa264qbTZ6ZrKRJundQpJT0XVorYH1At56pTZAGz7+kcMO2G6Ygx7YgKSpxyM0JREbH/mVdVDKR8oQ+NYYX7NxvjoKJyz9IKbaCslYt2dT6CpogLdz56J9OOnKiKbqfpXXXSzujYQwqkdBt18PZxLVyiNJnKpz5w3lIfQq2evVuWTRFPFp7m04iTB7oLyNrlpL2WLN+InZaJkkad9e7O4oXpD6EoMfchrRhXfbKe/tuPNT1Cy8i+Mf/EBlK/bjNI1G9D12CNhiwxHQ0kp7PFxLbJHBlU0eTnPqy7j8zx6JyDC+/RA7+uvw1+XamOz0l5/C3vE6SV699Y+cXuD72nqmRLbPpG27Cmd7DLDtyfMD0XHTlG/8p1ePYaFMIYLGkQyCOSN/tdfgPB+fVS/fmiILyNX000pW7+ZfthGDLvdZ0ReC8TdKfzuZ2TPDa66W8A8DX3xGeyd9Soq1m0kizcj8auF6tTOndvRq5cvkXbt3oFpk8e2oklAIglW7y6WL0XBwdqtPuFItRmXMQ5RI4dh90uvquNCJBmvJOOWgiGazXHIm0+1amZBwWaTd84NKKAGqGnHVhOI6THy7dn489xLFScKIj79Rv0Gwu5d29G9e695o3snaZ1kXghKJMHirfltl6CuBs7zTlGb3S86D3X0swq++R57aMQl0oAL1zMXCD0pyH2sLuFEspe1WxfVhBr3ZNEsI5H9HuFkjnZ7dQEHQjQrrLG4GN3OOwdb7n1IHbN80O7Af0zslxIww20S6bv1OS/RGb1U3w0IU142Qm6+XG3LaFhnfQPsM6ahcX7w5iDEESLtK8T/ku7ftmBPikcDNaCg4e0v+bft6w8fnBaUFm0SSfDV2py2mx0hQxRiztc+9qkhdSTWnsYGdA8gkwRxbDqxuvzaF0j3hzHIvj1UzJmnbwWHs9l5z7Fjut2r77ZCu0QSfLRibztkIti0Ui/RCNUeWjW1fcBO1aHXBkjIvFe0vvc24UbNyeO7af3RQdAhIgneXLK7fUIRva6cqW8FhvQEBtJ6nUUhNVVVEAFeeN5VqB4pnYVtQwp/9oQe7dKgw0QSvPLrtg4RykSzYOANRteKL+ItZuWN/12IebQrgADf+NT7+lZ7MOGSA/t0qPydIpLg6YVbAxLqmkN645mfduh7Gga+eAfC9mj93Qa0ptb2ay3RkYh7ml59Yy2KLrlGP9oae0gk6YATrHzyo5aPkwYm9YnDou2e7mNvXHtovw6XvdOiQR7eKCraLz3243ZMG5zsc2ztpfdj6SPvYvdxZ6l75cupRZkFUrDWKfKsU2AKC0XC67NRdMFFaM6RSBSBr5WURK5c/MRH6h1NlFHGexv03zHd4lqOeafOEEjQaU4ycN+3WySnLRjbNRoV9c1q4NbaXN85Zt4444krYa/2TP/sPNz49uzrkdPTM5PSG3dO6Yv7v9umyOhfODJd7t1T+6frux3GPhNJcNv8TRW0Zr0mkmm44eAeiHGE4PN1+ViVFZxg0g3Sb+MyHPb5azCLtpKuSi9Y2ZwKuvTChxfdq9yY9pAWbcdlE7ojv6oezy/e63uPCRc8OG2ANmaok/hbRBLc/fmumDpbY+sxg15V+ej0Prj5ay00x/7G+WPTkE7i/LqzDAOTwjF7WS6tNl+KPnZU/79Vzr9NJAPXfrG+wARzkr6r8OQxA9TvWyuycfa4Lli6uwyf/lWgNFOAL0Mdgljaz8wYiKvnbcLBvWPx0w4KZvlwwAeKeeENp9N507PHD/WdIrAP2G9EMnDVvA3ihOl7rSFnjHqe1j8e8zcVq5qPd9hQ0SAfNGn7sNAhVrnShKeP7o/Lv9ik5rFIj2Z6pA25VU3omxCGoqoGlPOe1nBufG7G0MH6zt/G3zV8W+G5YwebnpsxyOR0upplGLJ3ko60R6b2UzMGZH/u+gIKUxcSw2y4cFw66ptkJD+9IB4T4oTbNJKaSLgm2l6940Kxq6wepw1PxqaCKpTUNvo+v9n1s7x7fxJIELzK9xMu/HjNC1ab7XJRLf4wxNbxg5MwuWcsbvlmGxqcLvVl5eXjBqG6sRm3fiuyTAavyx0BQK412dDjpaMG79GP7Hf840TyxkVz108yu90/cXPfuwAIt8tVXuKqSfv05An7Pm++E/iPEikQzp6/PsVe53qeRR/Exp+u2Itgo3OZ3KY8k8n8Y73L9PBbJw3J1878P46tffrYt/Y50u6eOejve8D7Ef9xTsoeP+Fkcsw7ZpPJFkzMBIJk1O12FzSbcFT3JUtWakf/M/jHibT1yCPtjrKKIrPFHKkf2m9wO12Luyxf6htP4x/AfjcBDGRnZn4nUSrCK6vqgxHIZDXDkpykBVep16ZiRF5wLkIGDeCx39V+WzBZzBPlHSplZLTqwN9f2O9Eys3MLJJMU+BqQd68YI7znTUUc+ftcBbocZBC7WokXNVrbyD2/vvFXG6Z1SSzprQJy25YUxMRMiyAGWS2zJX3ZmVmvqYf2W/Yb80tOyNzh8ls1kbvC8Quog2T9utCNGdlwdqzjxYTRCxq3ZF1k3tSf/8Fzl3bUHSRNpou7defkDthMiLOmAlzfCIqX3oVKV9/CXNMnDovzzDii4T074vGzdsClsLkxLS05YuDf0PqBP42kfZmZMRZzBbvqUaKQBLSsOS6m0XYklZ8jWFMyja5xDswQodh3EfLMvK8M2Hr00fFyy1/9CmYyImB8HfiSxr4W80tO3NCjT+BQidlIPWnH2CO0kbIpn0zHykyQlaII0mwr19KjPvozFa++jqsaamoePEVWFISW2RY6g++zCNNMHvcxBv03X3CPlNZXq5vtiDxzVdRdM6Fahqpu6lRTbVw1QaJ3UTOkhH3luTAEQNbIH5bjnj6wQ0GGXQhRUl661UUnn0hYm64GpUkngRxMECOdnVZumSfaqfTRFo5erQt1R7qO+hHRpAYo+AkY15Dkb1hjgqHJab1tIpOgdzYtKdANrR9L9h6dkPI6JHMihnVH36GlG+/Rv60o/WzGval+XWque0eN7mnD4HojApR0pYs0Q8Q/gQiBxTwmATPDEQgNcyPHn7sfQ+r8ZAJL7+qCXYeS3jtTURd4zttXZ5n65YEW9dE7Gz0jWbdtGsvaj79Ao1r/qKgj9QIJAzoxYSBWkB76DBV80ggl9XVEqhRaZgJEzVCSQ+a6kXzPE66TrcbKpyH+/dp3bUc98wLaFi+DLWffgLHETK/Iwy1H3+giGTt0xdhhx+JildeCJjJivIq5BdrfVEynNA/vmTkBWdT+w2AnZpSaVU/ZdEZjurQhX8NHRobHxnV8m1GhKREsJLP2am//KJlwgveoRQNpCbGIrozTU0+Y3vNuPTHtp17KK5UBAD9CGA3WdDF5gkRJFDaVbosVV+Lb3E7SqgONTdvAqX+vFARSAohoQ29CSTB7AIRSFBYGjh4ccs0eNUjSWEeEYHYhx+ngNF6U6TJCbG8x3w38b0agXxbTkOg+JJkY40S/Mv7LKmeUEQdbXrtEsn/QXkHH6oKk/QBM2+odEKIYwxikMl5MsJEzZLWIdFkmvQpoQbiHnmM1rTu8Isc4vNc1dUou/VG9Q5B8QXnIPqyK2iNe7iqoMiwOgKXUQjlHbtEjUxkZaT9sQzOPBH6HmR5hYkMhjaJlOsXbz/qwnOULJIB5YVnXqAf9W1eAx++T42UHUpZYkS+MrAku1DFlzR6GUtv8cQKaAsVzz2jbxG8t6aurhUXCRzdu6m8CXY1VSHbK7yrTBPNzaAMJZK8BtdL1dDPbNOOCtom8zInzXSZ3NokENohaSuWt5I9Am8C9X3pOWy87kY01dVDyCNhzAzUsjplkEOPbsLuJgzQZz52FuUU2AUU2N6yqAXknphxY5R9VPGnMaHIRKHu61/7h00UtCWfgp7wbmZi8qcuXIiKRx5EzVcei9abQON+XIDy7dvx/QWXqGamAtFJIuSv8bAxyYmIig1XBNxb34jukeGIu+kaNjvfMdlyr7uuFiWPkYtEM+nYToHtpHkQbNCUyK60k2ei+Nff0FSsNUv50tLdIJRwmp4vQwEJhBBpQQgV8GA22ylPqHMpX85F/vRjqT61BxvwJpAQJeKEGdgydx4SRg3Hwc88iz/PvQBbtntG7xsQQTrlgVsR0bWL2u9MMM66dX/h+4eeQRy11R5ydw/KPQMRA/qhcu06bWaRCHUhLN+lKotIs4bBIcMLiVAanPWr/lTbvnCekb5k2Xv6Tgt8S67DrOsE+WeOT1KjaqPOPkM/YmqJVCpIPGQyBr8zB1VfzMdBLz6HQ55/HssPPjwggY5+9UlMfekRhKWnqn0hUMXGzVh20XX481Y9nq7+1TJ/iRZla8Mjz5E9tKbV1K0rDnjxEYx4+XEfAgmqN29FynHHIvOXRbBFR6s8GwQS5DbXSrnUv4ZVa8hFvyH6kgsQefrJ+lH5Z/VE7fRCKyKxrcrkZ/UhMOqKS9Qx2a58+z31K7XjzenFP/6Kb848F47YGKSMGYPvJx2sTns3hpSRg9UUCqeu7dZcpg1Oz/piAaIHDYCFzblquxYwQYKRS3CYPR/MVQUdfMtVWHnd3Yp4ISEWRVgJ+yOBOG3xsXyPmJJaKljwLT6YmIG6Cmo3pzRIzzlJW6n1jLLlTjoQ9YuWoPa7H2CKj2k5npU5qRUn8bAvcicd0FI+2fC/YDs1iwxBPvbNOVj99jvY89MvcFBdDb38Evzx8iw1is17sPv0Vx6jqPEmmYaY+HithvxOif1jxF7yborNzQ1oqq/V/LLdexEuo3QJiV74h1/8tt10rmfO/QIrjj8WljCZ1KiJBAN99WCcKT8sQP7h09S2N9IW/eZTbB9Oyj7gYFpzNN2ZJEClTPxVBdSPbSOBZK6GzB9bc/4lMP38G3qRKHWs5c2zXlXHBWG6s6vmlfB+eaOkuj174aphQbldU1XlQyBTVCxM3clVvYfC0W84HF08cbUFTfVU+7w+//tfESbyjO+QfVezC6NffkK/yqhUMypWr1S2lSU8XEXpcXuPitPLkz/laIQMH6om/xnHJOVMPthnoooPkWTctFsSzfuqV15W27CFaseYhEO6khBCirSbr0Mxf6WcZ65cjniel7BgglDW9rGUP3LOO4X17A5zuBYvTWnAHoNaEuIop4S4UnJ5TjjlinGexBOHVw4nH0Z3iL8NFNzya6Qxr2iE2tskmg/47oEHsZscPvylV1Szlajx/W69RYVY21Zb0lKm2HvuhLO8mvewSerHYLF64k8TfLyGnEMO/9RsMp8g28lffoqCY05UXKR6FYmt5aWKopKBXY0N6EGVLWfyafvUU7DK8SgSN54ZGv3KI9zTUK/6enwhsycFEklCEcbOJsEKkOnvMlXs4QcfwvMvvoQNa1YjNiaacttjAtRuWKaeGeo3pUw1U2q0+ZdocVQEvSnc5c6WQhL1LFMoD1jD4tDLpvVmRl52ISpnvw6TV/9T6sLvWm7zcJI15AQjOKUpLAIuCk+3RGTQj9lJLGlqwk09dQI18oUpPCfxJqXZyaDhEc/c3SIEVeJ1RpIqNwgkxD//kstQRMNwyW+/YOOGDeQuEpTPvPW2W5C7W4tYesMtt+Hwo2a0VFbY4AzE9BmmKlCiEMpvE7mygUm2h558jLpOtJ+Ed93NJNJIfiUXdpNoSrpItcWestEkiDhlJk12R8uxnCOma5qE0N5M5E2focoRCC5ykRh0mygQy1irdWKQESKka+hUSlA5MQ73kIDHz3lKnfOGBMu0xyVRlmiT8K6+4WY8/zSbh9heUntGh10gkEura2rw0KOPo0t6Oi698HzVvMQgLF0deI7QV5f6uzuafkuympVLVEyOlcJO6aIvW8KypXzzFfKPOhZlJHas7k6lfv2Foo/6kzfj+HPMJotyaLbUe/wdIcXA0HA05+dgK2u5B2/ey4dIUNQaEsviNiOCmZWHZDubMOWVR1kmTVBLMAOBEEg0UszQ8Wr/oMOn4reff9CMPQXaJ9LsBOQEcUzFYlEPkUNKFuk7fnCxUirWa/aUP+YrQrXwsA9U/vg3li1lYJc+qoI3sdw9Qhw0OCm8dSTP+0S9WOXOHGJ7A7RBJGyO6sPRkzioW6h6Je6i0H6nDAnmb39yUDgf1p9yIcFqQRYJ1MTakYDAMonPO1tSPoNAr8x+TcU78hBI6OJWQljizrLJMy+UEzYbZYlZObJ5uXmUN57rDSh5SSUSjIB8ifzRtnUIMRJhQZrJini+z8x87GLet7B8ZhJsr6tZlVdoISn3+JPUilVaFcrnGNokzRJURaZ7eqXmkiJ1iTfkoQJZJEEEdwqJc+LrT+rDjzUIBwkkILBA5vQfMHkSPvtQM2qlkCpmrUR9cIShzmlCTTMLReKL6fHZplJEREUjpWs3VFZVo6qmXt0j6ZwLL8EDj2ij/KIlWDCLIUmTNuL6unHUq08rEglfxPJcOgkjBBJCifGq8ROTX3nDeE6Vj/QwO+xqFpHOSVKDISoIpXdgSknal4jAMEnT4ksleJwghG1ehihLQE5FMN2dEHTr0x+DB3lmaAs9HBGRKoSiYN7GUhXb5Led5Xh9ZT5q5bUmCmdpqglJJE4zisurVNHenP0y+vXrgy++mq/2I3sN4K9fME4+qwsJk2Ky0W4TUulEYQrv1UuTJXItK8S7vN3p0ig6kB7WUIlXphPJCDy5VcLXs7moz8rGbxuQOPtSs70SYjXrmISRWGsRoSGICg9F+BCtmT321DN49knP+E5Z20TCKP64vUzVtsR1O7R3NKJDrSpc4nljUnAu03t/FuPrzWWqIqJj49HQUIdKfb2Tk48/DkX6Ii+2SO3rrlSMnUSVYJwSqNgr5IEPJERH5ABt1mQYfUwj+KgE4/QOxCncJDAXXXfdACPwZH/Ki+5xsYimwTeA27I/gHJC6B/VX3uohQQQ88BFDougcSjZiHqQBiqJpRKPSDPSgnNqdbd46TIce7S2ZJEU2BEm3RYmHNYnFhVkmUN60++L0irE3djURwJxOp1NV47rEoHjBok1zBOskKSkZGzdsFbFwJU3rVn7FxrobMs7hDhWUQDCwTomvP6Uus4/DT76GIy45VYVjLOELCXlDBqMkzDTdJ9pBHiTVMOXpEg4VG4rajILdrbTlGnaVFJZyECLgG7F4EcfVhkUFaqi9akM6kkIpm9+9dlH6pQkEcYqcjqzKxlOjNBqS3Z+WrbhwIwJZy0fO+z4KdYQxwu94+3vfvxXERbtrMDusnoVAze9a3eUlNcour307FN494OP1IPDBmlc6w0V7csPA0iYSvqcBedegFKaMkqTepW/VSLMbrttnASdrBfTnb+JFJZGIEqtlG70aHRi7+PPqhsy582lZeyEPSEOy07UppaqEkrSOUlSaN8RbPf6Ma8UEur5YiJPN3DF5Q/j1isfoMNIxWO1fDtz5kyL2dp840nDElWAvB4xdt7uRgRlRl6xhJrl3SzkJ3M/V881Jkm3hrzFkzbThCH7IeWD9xBHWdWfGtIob6B09913m80hDsdBEnAyMjK8VRBKVGlfOJI//xB9+mmG17KZJysVXrs3CyOe9IR6FZRs3411d2iyR7SWVHelzCPxMhZFUFbUt1YGL7x4qxaMc5XWY7x7G1abTBH5pADW59fiw79KWEQKZDb/wj1bSX+NS0YN10J5BIMviTRIZFVZl066roS7/cvtne655x4nOYmFCZKc+kSZqrfeQfNOzUof/szjSvJbIiKw9kbfqA4NBUXoc5k+z01xDnCsrHfSouUkm25sL9EGbAWEbhORrtp6irzHZqH8otwSSIAqp4Tf1x+5Jyt4SCMFo53raQA1mASgcpUUqghdMr8lUNlbEmFWn3SCJZ2F7SOGImRwf7UdM2KkpjVIhPBuvl9lY0YMgSM9VbO2hR7ETz95T1jW7Jz+CX4fAQI0FeWXNTfyRUD/RAfmbdL6q5vZXMSTN3DjNX4L1rDQf930CI3D1s8UI1iaqaTaHyQ+gGSSKVDZjURQX4b84R99ykghadraHmX3PYbGDVtUWJ2s995Trxnz2ix0O0OLaW1AvrWtuepu9WoxCgVNEs1Bf5lkqLmhXgtIrmP+1nKMGXGSvkeQ6+Q5K1d+oB/QIKH9JVZJbU0VEroPaulyT9fzKBAjVKLpRA8SH1HcHRqmzIxwj/yKw72VXoUswRFz4zWquakUoOxGEtD6Cy1rFYBST5be+sA1viF+1vMqdHzFq6/zLjNW0uqNy/QNFWSj1st4WQuy4srW+rht0hfd0gXhRkW5PqGJmROZdVS/GMz/RgvGOWrkySoYp0QYvP/XHPVewULaUZeMT6Yj3YyCvByEOaTQ2rmkdJ1IYrORw4uW/AFH11TVGSf7KkAnGa+fJURNFuwvwThZjqKLr1Z6RVKgshtJ8myOOOHE4wMFoJRkitHHOJL1Sy7Xpnmm0FaR8ImCRdOOoUq1K39NkuTbpH+eRo3XZ22pLgUTIiJjUC/BrKTFkDs+WFvIZ9IY5DWr/6Q61zH/xptUk5PjmV2jVDOtLC3D5g0bkRIXo25XL2zSXKTaTavUb+7c71oMRUFLlw2TXQjJX0t6CuIpW43jgcrekgiz2RGOQEEoJUGcTYFw0lNaZ52zpEz1TKbw6cMekUBSrC29azT7i+9RuGiF2m6BVCPv12QBLVxqjLw9u1QMyu0ldTh1eBIZjcSQKiWMQJySqhu142EhZtTRSt6yaT26DZuAhNgIjZPI0YobeJ8Yt4KhD9+K9Xdq3TWVW7dRDkkZpG16knTrFt9wW8t+oLIbScCr3AGDUBpJal9SyXXyUG4rdW5CDNt5SFIiNtEZ/OWCm3jIhG7HHIEd78zFypseVCNymsrkSyuJo3fsa3AjrVt3RahuEXwW71PR/byhc140ZdfmolrUVFXS0v4LjY5kDOieoqKVvvHOuzhiutbBJs8Q00IUgJPbI1+8Dw42ffdz76g5cDIrTH6N5NqTrdY/UPuUT4HKbSSByl2gIJRGkkIFSzWXXouBbHqD7I6WNQLGPHsvBtNNka7UxryWzj0fhFBOxSakYNv6tagsK1FcJYQR2SPPrahtxtq8KjTU1yO+uRxrVyxFlTkGA0mgqAgt4+eeeQa++2qe4qia9ctVs1l3w32qQM0hoSirrUcxCSCNUapIpKKR4p9/Sq0KprafeTJguVWiMSlQRLKyyQVL9lFirDEHbSTD6qmobWATaVLGWvn2XUpw1m9fr86ppTTI5gbCw0LQu/8gbNq8A5vWrELe7p0YGVmP8sJCNJcXIKYqh8RZgm++mAtbfHeM6NMF8THa2KN7H/KEQRMiyQoX8jv8aW2urkPsoJxcVLDSsnhuKwlSwbxoTogJRVffqG+ZYAmLCFhuSSED9TWfJI6bazdrXDghCPLPOU/f8oZJRSktJceITBCMmvWI5tzSGg/t1lUdk3WVIlRvgBv3PPAwkpKTcNmFWkhFBRZK1mLLLSpHWWUNyvKzYadwD4uMQgS1S0p8FKIjw1QTE0IsW/GHino6oL9mtxmBPnfPeR89zj9NCXj5brfhyju14xQH3hEt5MNmNFMUm7gQKfVNausgMPfXvIyWEIptBeMsOFlbJVAgrCshCGsNk9cLg198kNzD+mImsl57D1V/bcbAZ7WFPNVSZTz+/kef4PTTTlYCWQokUCKd57RPx7K2JH/5X6xrY5yR3FvH5icDuCQYp8Ag0I4XXkevi85s6doR9+jXh59TzUSCykizkm0hmDzNWKQv6YAJ6HON74dNb1j0ivYQqcR3vLo3ym67DaVr1qGYBGgrJI80voFG6ETWVPG3PyOsfx84dMs8Tr6UsLACOX/SaWfh43ffImH8CO73ipvuuAfnn3MG+g4YIDEf1TGDQPI0mW5RunwVYkbTqSYkSqAcl6E+8mT50iOBGyQQp+wX8bgEwJqgBxgOCJZTlsUWKJkkMNG6DJbinn4aBcxcezGL5Oz8C7XRstJNkXD4gcyshwC1m1bSH9QWTpDzH7/zJm2RcEw+7Eg8/YKsx22jdjLj6ptuUX7VhVdczeq0oKCwAP0kih9dEuGoFgKJVhQzgHKnhUAXaf6k5EUWuxNieEcqlQLHSL8TeSNQWY1kEEjgFYzT7GjxGgPg1+GjVNdBRxB9+gykZ4xR23V0jMN796T2McHu5U+FD85gZcnieTrhSYxGyqZGGoe7du3B0MGa0BQoJ5QoXbNEGa2CxsIibHliFoY+dofaF2x7ahaqtvjGRhEIcfxx5po/RZvoewEghNShvZ2g9una3NS4V98NiGUT2g+3I5BMHfncA/TBtALlffS5fMpF5aatGPHM/UpuCUTm2MPCYZbP3N5Nzothm4pzYaG2k4B3IsOEkzbe8ZgKKT3s6ZZlw1FNbbr1cX1BBi8EIpBgFH3Qfn1bRwcUyDtsIfYW2rRsCOrq6g6l9fujvtsKa484QnXdtgcjY5NuuQLR3buqQJzyprrcXDhS0+ilP4Bhj98BG7nHIhadH7wDcUqFhvD+BiGScJQQ2K/V587/Dnnzf9b3fBGISIPfelv99usTmEiREeE+mfLwFOFwOBbWUXsES/3mf61f2TEseuQFLLjiVmXoSblCxWPnGwfcdoXaFwKtuvkhuPhsEZRG0qKYyhVuZUJIt8fqy8TiB7a/9Ib2PD2tvPCmoAQyID2pYgakyHc6mhUSf0BSoDLWNejOoBd8iCSornNdJZ9zgqXu3/tmaNDjWvQ9Az5VQHQ3WTVtQy5QAVbICCF0nJ366jmjH70NG554GStvfEh1wf5F1c2L1dcXkywFxO3yLTuQ+SoNSAr7Ppeeq54j16rn+rs0fuhBwhgqX0a9TP7yexKIzdbmaFU26RZOio9pJXj9y6SwKatUihMUpReeDmeRDLwB0k8+Abmfft7S6S43ypgACaEqwcG9IbJo9Ktal2+INDWv00resG1lsRBdph+qtv3R5HSroFKryT1CvPbQ58ZrsHfOm2iUdeiIxHlaB6DEWgoJUQvcqX1Bs3TmNZUnjerXr9XX2IBv2uXeFVq2O7LNwATVJ2rrqglcDQ1qaLAM7MxqbqLx5vaxcgNh1GVnwjFG76HtAGq+XojKL39SofY7AhlwH96nN2qpKQXhH3yhppgFBAleV1ODiYO7BaRH0Or4fXOOk551m7zsPNUzTUrNLWM72KNrqbaIJGyf7uXHKfB+S2IMUxya80vgLK1QRqI/slnjstRsW0ideQK6nXcWluurQZtl6M7pnsH5AWEyHTmxb3LA4Jht8uwPG3Lbzg1hP8uzLLWMoc5hTTezcD30AVKBIAQyRsV1FsJHWXrfUTBk/LAAy/SxkK4Ro9AkA1PbAJud84gh6X615kG7Of1qTU67hIo+/1h9i3Lgpmvw8wOPoGuAZcQM9DZ6L/cRu0gkL6sqKGovvBpNGdp6BW3h6BHpbdKhXSJ9tGIPda/JEx08CFIvlWn5bWsagYPevCxp+HdQTgUgS4C0hbxXv2QTbpvjBCePCyyHvNEhnn9z8c69VDeaS9wGzBSWPa7x9BgEQlc2tRA/rbcv2NGGAN/1/MdUHe0XzdyEXmcd2KO1H+OHDhFJ8PKv25p4cYdYYPDVJ8NNFR8If7epGcih/JNBot7IOfdqVOgDxtqD0+W+9PKD+wVf+sYLHSaS4OmFW2hwmFpNv77mkL54+qdtPg+TSH9jbvDlqnA2NbF6gyHx9ZfQvCcL5ogw1P/yG9X+D/qZ1pCxd1m0mhWoKFY9pLkaBkJtZhqNgSUXGfnSazpIIEGniCR49IfNS3lbhr6LlEg7Du6bgPdX5eDU0en4cHWOfkaD+FsTbjqNt5jQjU1N+nWCwU2/MPKsU1H9/iewDx2Aho1b9TOBsaZnX6w/T3NX/CFxu1knrQpoamrsc9O0ob6hVdtBp4kkuO+bTS+yOrT1eHRI/H6J0Hf9QT3x1C+Bm7mjphynPX4tt/bptQoWVzNm3fcOn9Ba6coRefK1zMPTzENCRAiKqz2y664j9y2U4j7n9tmtW+2F21wtkRFktNHNh/RGpN2CO77ZhjFdorAqO3ggToGLcuuE1x9A150baFv5Gp8mcVPYpJYccRJWTziKFwe3RIRrpCDCOQ9M64u7v92uKs0DEx6cvu+xJvf5RgM3frWlmS2oRUpfNiEdLy7JwekjUzA4ORxFrMlnFrUz8mMfIXSICbWirL4J/RPCFGF2lNapfioDrLxPHz9qQNvxr9vB3yaS4MbXFkU6E+MCso10+WqZFs4wqYGn0oG2rxCF9tSMAbj2i02KW1fnVMFuNSOUSWLvGpC3PT1j4H4p3355iIErPvvrAbPVeru+q9DY7MIDR/ZBqMWE277boTzvh6f2VaERByeFY2NhDRwsYC0Jp3ckqH6m7tGhGNctWn2vO7B3PL5YX4CFO0vx3DEDcPnnm6nQTKpXgD9KFnqjucEV+dJJQ3zDT/wN7FciGbh03oZLzC7Xy/puKxzUKx47Smqwp7xeyRHhtmEpkRjfNQaL9pRha1ENHp3WH99sLkIShe8BJJJEMr1y3iZFlIAgt4aGNUc8OWXE3wnRHBD/CJEMzPz445B488Ayk9kUMLSEyBDv9XAzyTk5FQ3YW1GPF2cMxCWfb+B5GcgePKNuuP545fhh4/TdfwT/KJH8cfEnazaZzBYtavA+g2RxOu+cfdJIfdLuP4//KJH8ce1HSxzVlrBz4DJfaHI75Vt2in5KaJHDJrSRAufZw5o3Lj3ppJP2Xdr/TfxXifTfApuvee/4iRPMJucU7owwmc0TSIgw6g27RTrjdXhbWgaMk+rzu3z+NqGWW79xuzbEZJrL++cnLllSpV/2/wz+TzJSdkbG2fSabqd5pha4C8QQ/2kIoZ0uVzklyBfhjQ1Xx61aFTgK0P8o/qcZKSsj4yza8C9SorS5yM+/HZSElG2ujyOaGi/+X2Wwv9+J+h9C1vjxfbPGTyiQUDxGMpstb3WUiWRmY9qiX1VMIAOyHX21tuaawPtc6sLv5HMloi/X4pAI0hb9rv3yutTvtdA/3vfIO6Kvvoyc4ULqj9/qR9sHK8FEi/nkOntoeUv5Mic4s8ZnBl0m7N+Gfy0jVR54YEL2+MzSFqaxWLeaLSaf5T4CgpWYOEcffkM7JvG1V+CurYNjcqYK4NISWKrZidrPPkbY0ccg9g5t0JerxmPamELDxWuGbZCXcyDmE5/ZvGMr8g4/ksz0NRo3eMILOaYchvInn0PcI/cj98BDYR8+FOHHHa3yJIg8+3SE9OuF1J++V0GO25q2y3fJd+G7jPLnMmWPn9DmYoT/TfyrVFtWxoQn6Ote355Nk/bLj6h46inUfLlASYQW5gixwj54EOxjRqHihdlq0mfkuWeh6vW3EHP9VTA5wlH93rtIfO9DNP6xDMXX6FHcpOPOr6elQ5CMyqc//Uu8ysuEiVpMrhknIPaeO+A47AgJIqQYN/6FZ1AicUUp6WJuu1HFNFbM6XQh5Zsv4SorR+GZ56hntYdmt7u0W5f0VNMnn3RsXMQ/jP86I9EwnmUyWy7Sd9tE2k8/IPegQ5Ey/3PkTTlaSYT8o4/j/jwVPEMqKO6he1F61/1wNzSQoUai8a8NWmX9l6FWEdcns/kwPyVc2u+/onHlCljS01Ew8xR1XcoP3yLvYN/lmIPBBXddNZA88L/oLf5XKEzmOYmSW5vbHQTmMAcS330bBceeoFq9T+xGtuCY29miH3gEacv14/sqVQJBiUQ/uWjsqlfwz356lXyBdVXXwpqchOa8fERfdSkqnnkByR9/iHwyVeq38+EsLUHR2Rcg4qTjUbfwF0RddRnK7g7cj+Z2udd3WbZkqL77H8N+IkfHkJORuZd2R9ABFyF9e6NxyzZlmwhib7keZfc/ogK7CNOZoyLhqmj7G15ACJNR/djS4qDGHkof0D8JoSrf2VxYQVnR0FKejkIkUtSlF6Di2ZdapJf85owdr00JEZuLaltC1Mq3+kCQLDjdrqO6Ll3auVHA+4h/nJH2DB0aGxIZVap/JGoNsTEsFiXecydMQtJH76PwxJPJVZoasA0egNCxo1H1ZquAhgFhlmn8SdH7h1mkwnQDu4UZjOfuq7rkba7qejhLOq6FFDNlZCo6qX2hVSalMBtH2m8/I/eAg3g0eH4opX6ilDpU3/1H0Lmm0gmUjT+wh3ga1raYiEhbtlQjFAljTohDJY3oxLfnkBm0aS9NGzYHZSIhncSMl8CykvbQRmoKD+0wE4WfpAUPsSQlIe4JLbKuxPtyHHYYwo8/UY2DSXhpNhJefVMNqpYXWiXGqs7k8a++gbBjZmiNQffM2gWz5qJUyUaDCtovaUdjFZrauF+pbmEilkuTUJM1A18GQ1ZWqGdK3NVgMJlNhyjvLyOz7cE5fwP72KyCQ1ZYCLG6dgasSiGWtGzaOHGPP4jQzAnIP2EmIs88jV7Y8wg/YQZq5spa9cGxu7FJfeYNBglp0TUtHlYJJdYOrL170zZJRv2iRZ1WP/sKmVOYQ1uopk4bhSNDcKQ03uOHZKuvLUrNBWkPSe+9jcKTTlXq39a7JxJmvUJ+cyP/cC00UUC4XWvTly7VJrztJ+xX6gnX24IxkUAiTJA4KV9+itJbZF6sGa6iElQ8/QKPmwIykdDSkDiS2puMKBOj8wvLVYW1h+YdO1C/eDEizj5HSaSQUaOUdJK8iNcnjC/eVujBh8Daoweib2OeKfXMcbS1JB9M8bNeh7VfP5gjW62THBDFJaUtTKSxjC8TCaTM25sqVeh+Sd5TOvxRePpZCJuhjVO3JCWqLg6DiUR6KWnpD5N5uNRV9viJ2uTk/YD9IpFyMjP/ZOaCcri456W33IaEl19C/oxj4czJVyt4qOiMQbCLTBNM2Mt8nLhJGSj5dTF3WhdBDsVGRSApkbZSkBImvPwaimnQJsyag+KLz4cpLAzu2lrEPfYkSm+6Hrb+A2j4b4FJZn7Y7Yqx1PdcnYFEgkVeeCEqX34F4ccei9CDDoWzqIDlstOb9MxP9IYsr1JQUqIzhiaJDGbqCIQefW2RAcssCD1wshqDq4LUj9emOKctX4b8Y46GW2Iq1wRepSnMZo2N/fVXbWLSPiIImTuG7DGTu5pCXAEnoaYt+oVPt9J9P4YELlXET1uy2OPCB4AQeCclSjD0u+c2bL3nIfS69grseeVV9Lr6Smx/9AlVr/6QoVyJcdEIiw5ToVv+26hlJeYUFkDCHgdSZ/4QmyyENmOTPvHMH3EWO2KZAoIESVnwJfKnz1BMJW/KHTdee6fMvwhAD6fLnd1t2ZJ2pzAEwz5TODtzwk62UN9Q4n6If/IR2DMm6f08un0UAOUUvyUy9ysAxi/8FrvefgdpRxyOFaedDRuJJBIpGPKcTSoYuPzKdf2T4+G025BM2ymfTNqbXt1/GrKKTVZeHm1jbRCnxkZtMBFrRaLehMTFwEnJbI2MJOnMaChsHS5WAmP09FtjxIBEzip/7GnE3nUrrH36oOj0c1UdyFpu5U89p1/lgTAD3909ffHiNmeoB8I+MZJ4Y4HIoHkUkyjezQg9YBLqvvsJtoH90CTrQAaYW1JG5pHYJv6QSX7WSZnI+vU3THvvHXxz5tma1yTgiyV8WTfdvCunlyWBEHLIODLxUOK7ybYBK9VnSmIMjW9NjUbQ2+kifTDtgc8RCSnjx/lfoxRVhUn6bTpBNZFAOfkFqNXtIpFHbUkif0jkRfEkJWBx+qmnIC4jE+uu0QJ8+aL1ojUKfFXaEq1eWiFI4za5nB+kLVt2mr7bIXSKkXZnZIyymS1aGDAvmByhCBnUDw2r/lLGnbj0uRkZZJ7ANhBpqxaA8IZkpM+LT6Pgj5X467U3cOqS3/GBV2yGrgdMxN4ff0EImSDNRaLx2sVXXkum0xksCCT8rZXSKDkhBomhIShmS4+0mNHvqktUb7Lb6daCF+4HSKSjBtpVlW9/wB2WiJWYX1iM8qoqxfYyiSpEzWBvH31uuQVly5ej5Gd9srwwNAnX+8YbsPPZ5zD8xZew5tKLW1VguMRAtrWxIhydBbGbcsezfpjfxJefQ9GlfgEVCTbcqi7LlnbMgyA6zEg5Eya8zcv1uJoeiBFq65GO5rxipH6/ALkHHYb0P1YEtYW2U1T7v3Ts3I/wyTHHo29iAvaUFKNRPC5WRKLZgsmffYi5x56Ig596HAuvug79E+KxrbzjdqFE/Z426zEVOSAkxE7H0YZmMrvUs8Sp8BoQ2QKZi952FBY3Guh92ePj9f3WkDhkElGnqbFWtfxPz7uGajUE+ZTCqazA9tgphQayhDj9/f0PKcwt6OE1Q3zgww9j4003YcizzyqJsiGAhOqtjHJ9xwupv/2CPNWBSdBWSnj2SRRfGSQYEnk3feni1iIrADrESDmZE38gwQ/Td1ugluqTSa2sEJFCAmf2HhSefIba9kaxsxnlfnZQ9Ihh+IsSaPoH7+Cna65FTX4hEm2UGry2O1WIzJWP6tYFtbl56OKZ0KMiMQSrCFElR896lLq+dflDyBxWfUq5laeLf12ClEMPhATebq6uwR9X3ApnXQMslLAZs59U1wl+O+lCTP7kVTTU015hpQojbn/+VQy64XIsmnkhRj16OyJ69cDeuV/y/kb0PGMmmmurIeE7vDWHTGGQ2NcNRcVYf8fD7VK/lg2qjqmJTkNDcRm6UT0bfC+TclKOPQ65n3yCQY89ik23y9QUf6qY0Mdv4U1vmCPDkfztt6rXPJoOTOVzMmPDN1Oyl7JkkZjnbfJ+O0UBsiZOXkSDTltOzwtpP36D3MM8ESVk0JiM9wmE7XQ9/V+0s6kBZyxfgkVjJyAkPlZJGblmKiVP9LCh2P3KbGxetQp1u/ayBWuqRxZnCNSPJH1G02c/FrSom2+4DwOeuEtJn03X3Ytxrz2Fgm9/RPr0Kfj99EsRGhuFsS/q0Z8DPL9RepC9+qVEFRqSzElm2fr8HDSUlmHEg7ejdm82HF1S0dhYh+0vvYnel56lreyjrm6NpooKrL1Zi1QWDMJQJWywJ/78K5YeehBiRo5EfXY2Gssomcmc6SediOyPP0X00EGoWLexlTPS164HKvWCxHMxR0fBSa/Q1rcnmrYFn5steU9b7LuWlD/aPJk96aD3yIqBjS5KjVS6lvlTp8EcEY7IC85B+YOeNZ4MbK/V5geV0mCsYupisSHzy0+xYsZMdDv3bOTN/RyFZWWIpRob9sJTWPfVV+h91FFYeNFlavJ3OpmI1aYyKovteCMsMR4H3xd4icpN19+Lgc/cp1qws1EkgwUVq9YgesxIREdHq/3OQPhLourbaaM1iNoiYUQ1+sNNKdpYX0vJqHmNzto6rL78LoyZ44nwuPL8mzH2jcdUA/DGykskqlvgKhFZLhZnj4svwq5Zs1XjS50xA3tef1Odt0aEUaqq+GlInjoFBd/4Bg9Js0ci3Ny2LWiJjUbSF/OQJwLBjxkFab//EpRfgp7IOuDg480m02f6bgtSvp6nFlKMf/wB2MeMU2sfl955n1+QVopxUn5PTbWKeSUvkaCFgqqkeEQWlmDUx1RnJ56GKFZoAUVsz949Uf7nOtR1TUP5bvE+xbvxhICRbYORehyUicEne4J8BEJTaSlCJEwdOcl72RiBI5TOAZNiJubTlNKDXBkRUBp5Q3lxhm7xBm9z5++EmwzU3FhPba8FItX4RHumBGmTYGpmYcSCQrhjY7RYZAGw/vYHWwIXCfaQtt2p1rJpGohXGsIsSKSoEcIwC74jw8pVJk3yMX9yLmnKFBR+58tMDjbi9FC/2AR8XtjUw1FLCd0C8YYCRe1xuxvSf/s5YCSVAFRhQWYOCokr6RI0GL3YRilffYrG9RtQdsd9qrK8UUdplVOtfd0WMla5nfSWmtDtwEkYcs452EK97v5RFkegiiNzyOp4SfTwxPaRLEk/i5zzj0hlCQ/FiCc9vcbiShvLB3YU4T36wRYdr6SFxhQBSbBvEA9S9yLlg2/teomVoOVfpi81ik1JBGMgb8j1n513JW8PLjlt4WHoItKWqtZZ36DKpODn1u/SaRTNYzK59oCYVN9ADHyXdx1aUpKQ9N47yDv4CGWQe4OXrkn/+fuR+m4LArAdEFvarVa57l4p6pLzeDULRW6XAfMFJ56BsntoMIr94nWdhHQ2mEikUYmrWeWzV0gorEtXYtOFVFlkIoEwWVdLiAqMKZG6BD34PFkTTiSRNxONefUxHyYSSGdcu+DLZd0mWT9OkmIiIZpkSjLAP6ecdQ4WUBUcPGUqVqxcpVTXyWecrcpbR/tOFk645Y67VVkPOvxI5OUX4KzzL8QpMiyWlXPdzbeiUb7NGUwk+eKzwwZnqnVTHIPGgYpOMVBHmEggTHf07KfpOIjRL+X0TT35HBmLLkrf1UhJpBhOP++9zdST0iyeEiaWh7sy5dQW+9SZlEu+H6p8c18G2rkpVVN//t73OiaT1Toi5/AjyWG+kDf5IOfI6W/TDGvl5hsQFRZ1wZkIP+VU2kd6bHAvyLp4sorZGor4esp2EcUSyk1YIoxEl/jBUn/CKN5h3qQKpE+ogNJMJJF4bnI8P8KBaU+2HTDLWOjLG7aIKET2Hqze5Q1hoqNPPBnzv/wcuXv2IK1bNyXKy8ROi43Vr+oE6Mrv3bUTb73zHu688zbUVtXg519+wbadu3D1ZfpKuKSBRyW6ULNBC3Ivqz9KaAQj1rGs8CYLGwbC/IuuVyqrI5CQ7wlKNWnPrSTNS51umhFmRFlMytZKiUhAdKhvB2bCS0+j+LJrlURL/uIjmEIdyJ/COvaSbgIpScq3X/nwjs/O+pkzQxIanK1UWjkrNZ8iNJGtIJrcrpZvCgBnYb6+JY/1VKEEwhe1W0Mi1jOTYj/JFYbdJGsJynoVkXy2SDG5U86Pu/p8JAzQIl8bsU0DwZuRbFGxiOjpOy1cKvG+hx7BdVdfgfKKKnSVQNF8lmHXqUr2kn4dgfbhVcCCeYqq0EDpdNrZ5+GzDz3jqALZV2VrflcT99WyEDokgm+ghiFY89aHyFq2Wt/zBjNg4vO98iGB/WURuGCQnHRN6kamsyAtJASWIOWvoX0ZQQb2f5TL5fopbf68lsFyPiUrOG7mWpa2JcJjAV3b8iAtxB89y8tgIbGEafyRwMxKkrUXRRTLumCFVHnyaeNPEl2WE5Se7nQag0JCsZGGP3QzomWlXsKbsEaoZH9IB2DsCG3pQQNi4N5BlZSTn49169Zj5dLfWnlKBgxmqq2tVRVrYZ7k+5ZR+cII0gXgZKNyUpI01NXSPo+Ew0GjXV2iXefNLAbzyO8rr76OP1avxpyXX1DnjOONBXvRWJiDZnq0HUH2kuVY886n3GqDS7wguREWkeXsxUqWBTXFC1b/+QhbWg+Vf4Ms8iP7zJqCFKef10pgBngYG0oKbAf/+qtiEB9ZefOoUS/LyDsJdCkpgh5GPe9o4pNFrAZL8uaiijIUByFGLXPlfU6263iskqpM1J20xyg+R9ScfGcbctOliEhJpjmmtRLpBJRKlLLJOiaS5JgBU0wSIvsO0fc0yEqoffv0xo5du/DsE4/iwvNoz+jE8cCEqpoaloGkpTqV71k2u0Otc2mjXWQNkQ7MEC1Jr7jdTnPJgdDwCLXmpRyXvNfT0C2napTlZm20BQM5PE1U47J272EHH6T6pUQSCayRMQhJ7oK6/GzuSfX4Jim1yjbpIh9zI7umo760BBXZeXLUB3KHUMXB2o8i+4iUjzaxHvkrDo0EFVRLWUqSq+WXjUbGUvnUp992CetJksum8YQKhMoUFx55+JMb1s0x3q1QeNY5j7nNJs+yzMTm6mrFza3o74cm2gha5v4+wrukYOjtV6uMScdfbT0lHJ8tq8RKC5a8eEulsAGjyMgaUympwetef/sdHHbIwUhKSkR4WOvWJF/hpedbmMMiRNGxcHs5Du0ng9b0AzryKml4RoagkUSX2MUG5GPqH9lVGCcrFfGcxBauq6lCaUE+ohJSEBnuIMOwEXrRRlYMWfjTz+hG9fru66/qRzWUrV3CMpA12yGlfEj+9oqbYOWllIcqwKvkqq3bnPX1mPzdN1hyzLGt6sred0CLBPJHPBkngQ1G7thEfhgQ4ZnYLMeS3nxDPazliQUXXuikKPdpSzvZwqRbv01QUtRv19bY6gzkM0Tmpx9h84MPo/j3xarzcaDZhpTXtOXNhSmcuvQRhNrppfBYIz0U+fYkR209B2trDurYsWs3+vSTJRWaghKmodmJEEodI7rxb7srcEAPrW9l7oYSSFzF6FCzCnD2AxnrtOGJWJtXg4k9oni+GMcPSURpTSPiwqz4ZnMZpg6gga6/a21eNYalhKOJ6nrRjiIk1+chuWsvxEbxfWRcA39t2IDhI0eIeFVl8s5s2drf+de3oqXexUMVaSJnTKJ7uL30Qp923ybku2BdXr7qKvCHJSYGA8hMO2t8I2/1DA9X79RipQWGyWWekvDqy9+r0snqkpZQu1lb8NWT+tCLSYqMhKw3ZqQotvDUqCj0j49DP6bQnZRGXhj5wjMY+8ZsJB2slmQOiqayCiw7biZSpk3VmMhqR+ITnqCQ0oqtXtJCFgZoouFnJ0M5KQlCqF4soaGKyEY5Z706B0VFRQGZSJZdbpbWKyszkIm2FWnxxEekRmBHaT32ljege4wdJw+Nx5GUSlVk2BGpYYhw2MhEwmgmHD80Cevzq1UMNWGeqf01JnppeR6W7KnE8LRwlZd6yocD+6ehe5++qCzOx67cUjSIYa9nbNjgwVi9kkYzW7t0HRjZld/YEQeoPp4QtulQll8W7Q2hxBUHR0k2JsV7bMBdjjlcY6wOpMaSEhy6YL5i3EH33K6ODaIqH8iUXFmlYnTHU9pIvRopJJQSW1SZH194J3eoVXGzPA8lN147ze0ytzn/aUtFBVIcDoTbrPQIPK2rYfEy9SsLeyuCsLJD05LhrqdByntE5Ef174e67BwMf/oxrLrkSnpLTRj+1GPI/Xwuipdpo1K6kvjp+iqCYv9Y5auqDu/VJQyEDWkdgWzasTOxYN4n2g4JpvmGQEVFJcKjY2i/aF7i+oJaDEkOQ25lI9Ki9bFJRm0aYBmdTmc91Z/fApga3GVlMdRdZW//WYCzRiYrA10WrPqL0mt0egS+3lKCI3vHoLa6AvnZNKitUeiRFg+HVIDO+dIw33//A7zz/kf4Zp4Y0Brqtv8Fl8ydbQ98ztKL2pdKfcksRpNUwePpMJj00Q2b9f67vgcfqlbk7zTc7oaEp54KVSUquvXWryi+tGWfdYjqyKGo68aW70/jFrBl1//gWVzCPmoYGv74ExsbatXYHKOn1dXYqDhbjRagUWshMftecwUSDjkMi46crq6J6tMDg673RP4QYttDrAGZyBafDFtKd32PYCnWrd+IoUM8i+IYMOyhEBrQgu+3luGIfrEor2tGQU2TWvg0UAEvv+xBrFy5Ud/zgOx5+h+rP31ftl1VVUkmh71AnZAz/Csxh6VfKJx5X7ynAuNSHWqJut3btyIqpSe6pcTD7j3DRfIllSmfcQwzgmWv+Wuxtt0Oll9+m1oFqS1IvvqRmWTEZeILL8BElZV31NFwsS628t3JlHhJA/vD1r3NAa8BIQwU99BDmmix2G0Z/mtyWpm6U6/KUif+54wEGl9aNrVUT9cUNjO69e7ZwkQikca88Roi+/RBuL7WqZPu/KaHn8DSozwdmv0vl+AJnmfV5uSilpJEvlJrLdhzzpbagz+efZE8c956RzO6ldz3JPGkLDQWFfgcYSLBY79naavtyiO8UFFejY8//h5Tp03GNCYJ9ekNWinvjR154nzZNkdGFrrdzkONh0g2HSz/B3+VKgpP7B4NGxtUKCV5NCViUWEhqqpryWh8pp6/DasokY1vgUa++U4V2ZcPbC91P3G6qsy2ktSEeMhNeQUoOOU05J9wIu3Lbuq4qLY41lXz3qyAddxeEv4gjeyqts1hjlA50NnkVNOnPVlOePUFEsGE8L15yuYRiKEWEh2FwQ8/iBr1MZYQQlF9OfUOQYFNeQOeZznSUpmvMPxx3vVorhV7xnNOEZvPVbv0vB557AlU0QZi0/S5TP6YWZH6Du0i7eu44JoJ2oJy6/J9o5dGx0TgpJOOwFFHHYC777kEf6z8CMv/+ADffucJYE5jd/rQodP1bnDL48YL31ktY6o1D/NrGuKCLKpPi5nmAJm5smAPquoaNcGj8m9STLZ27V+aNNKPqWQwfztIPiDD974AqTefVcDny2C95M8/UozbmJWnzsk3QUmuGmqRAHXcoWQy1StGMoXQaKX309mERukEl9aopZLLr0PohLFI/uQdqkY5Rlumexcsm3ka6rI848kz536MMXNelgzoR+Ruz3OM1JBboL6x7f1wntoPoUrwXmhK/dCD+eX3RdgpXRCeW7XEP+Ki6zs+/Tt1Tdqx/GpNdcoA/YDQszj1SE9oIvEm166eW+pqapA6GKUfxuF9tIWTLx2fgil9tW2Lya0kkIt2STNVO+0u5oYP1aVPbEwUhg8biuknnNRyTCVKVzGM/ZP06/Bvy76aFRIA0m8kn0Sk89doSltom1Y8/7IasuuhvAeB6rgjSaAxkgypIGd1OsX4fptK+vBd1C9ahpoPP2nJaPRQ7XvXmms9RuHSE0/ByvMvRY/zPbGAlBHoDdbQpodfwJ+X3Y5e55+q+o5a3FAvBkR9PQ3sz/DzLz/6HtfRQGkmq5IJetGlN1AsK2wRh+sVPnHiWfj8M1nU3Q9KDbmQnp5IJmjGRx8/hpWrJZCKplq8kRJJKcJjDU43ft6hRfBLDreyvdVTYlZSMieprgvvbxnl5ZU46fSzaA/6SiB3o9ccNHmPnpSdKQylo6lSGxAoSw1309efkA/fXclgqZSEvIleJG9h6m+zo/6X38mMlJBqiU+5U0vyL2AddyAJFCPR9f8lEKe1l0J6dFMPMVB6+x2wJMWj7qdfKKrdGMDCFf22RH1qEFtJMuuNXXO0QVmCunzdZtVRsXYjRjx3H0a+9CB2v6Zs2xbIZD9vSDfAgi/mIyendW+vPTQMdbXVdFRYAczT3PXaYmriWX2/jepHKCydhvx55NHXVYtvAfO9e1cOysroHmcXklgmvL3LhXsX7lGVGhCsZPnOJQy6Ym8FGsnolWWlyM/PR0xiKiIdIT5e76133YtIqvW5H9DG84JaoN9IfHPd3lwU/bIMG+5+yudc1rwfFC/UkzllMZNBVGM1pLVEJJcF/SWFMa9yXMxWYX4zzzuz86XYLckaHxuwjjuShIh8ZvPFthEjXQEXnW4nmXv6WvnNu/aykhsQdtwMVQmC3rWNGDl9KkY9/TiSDtS+hR3yxx9scVSLhpFJrKf0ERjMFjN6GMIiwmFjoW20sVR3vQ733k36loZqVtSBkyfisy+/0I94EM17C3Ny6IZXkZmacPyQBCzcodkvR/SNxaLdtPPIYLJs/HVztEASBk489lqcfPJNOHKK5k1KHr6++RZ8fePNuO+nvViwRXuOgI+gunRha3Gd6s3+bmsJhsVbUFpUiD27diE0uQ9iI8MQFRHGEuoShc9rppR79eUXNYbWIUM4pJ+oJZE5m2prkT33Gwy+9zqfc3m/LlPr3O7kc2ieopkp1srn8rcvmUeSk9uSIq+8BE7mzUUd75Rhy/pxSbaxYwLWcbtJ70agtjC/Yhs27Bgzjb7OJhNFqDcBZDtx1osIO/xwJr1Dkpl0VVcgJDsLlshoxJos+GnsWNplzIDOHCK5+pIKofItizaQqDFZOHXppbdi6+z30Ov0Y7HiGr9p0GQwAxF0Z/PpER07/SgcM/NUZkOqSkuSqR69+yJ71w5UlZXR027Cob1j1eIKgkk9tMHxH68rwslDE9W2YHlWFR6cdT+1kPZpRiSNjEC0xCfi/g9exF0Hd8U06ZDUUddMKcC20y/RoRh2YopF9R9t2bQBzRGpSIyNQlpCjOofk5xL+mHhL5h5wnHKfvJG7WZPXEppkBXrNyF68ACMfE7GdnukmfRwy0wT+Qg3wGJnFnmujSTR6yJPPlFb6FiG3XqdC5s4KWAdt5v0T1D0MsnWRMP336sDnUXJvQ9ozVFHIo1oS2oqmvfsRvGlgSbyadjBcjTVafPp+yvdbkLZ4F7oecnZ6nOIAelHEuay2Gx6f4n+LlasuR/tXP5qDMMn8JpgAT4li3l5hXxGHeISkxAqK9vz+pKaJsRH+DaIygYn1tObm0D3XdkzxjmNL7FoTyWGpVC62H0N3VoZy93cqFRZDp2LHdu3IWXgOKSQidKTYlU5DI2Ym5ePa264Ce+/OUeNNDBQseEPJRWl41Ik26JTrsDwJ29TXqyyjxRkvLgVxWxcMuulo5CAGLZuXRB21BGofO1d/aiGhPsDxytoDyETJsBE1dzCSI1Ll7Qa29whsCJLbvJZpaVDCDviYIRNPxIl192KXTQsYyip8um+T3jtCZAd2GLYUggZCiIdmiIURCQ307vSJIQ6DcfgsdqGjh8W/ozDDw28MKLcVkfG3LxhHb2laMQlJKov+cJQMiO3qKYZdho4UaGBPSF/5FXR/qBQdZidaKirQ2VpCW2hPOxlI4rrPQLR4Q50IQPFxZDQ+j3eWLn6T4wZNVIrD1GbvRPmylK1Ldj82IsYeOuVymtNPH66VJb2vY0PCyNT5l3i+aQkQ3REsgeDjBWXNa5VLEvRBF6mQvhhrIsj2wiD0wbsk7RJrC2MJDXTsHKlttlJlFymrUP/98GsMDvRL9ynOvKkh1iSrPGcM+cDRA4bgPwvvke/B25WVztEAglRB3kxExkwOzsH5150CX6Ub0tew1cMGAxVUFKJgl0byVAJiKYHKt/hZCav9PnIc+RDq0hMrZ41W8XF54lkkKEg9XW1qK6oQBkZqLCgAEWl5eg1PJO2UDhS4qMQHelQFd8ihnTk89qU5GR9T0PllrWw0TA2GojoSVHOqy66GY5uqeh50+UIpbcloyrleRuu0Jasl+Ymxr0MHZFkY55VM/B9JelKZcoyRZ52Mqre/0g/qCHpuWdJR+PFHYc4ASFjRmvbHkaiRF2/vlWhOwIZ+lB4oc86dx2G9DfJGKQqFlTGKMm8NelNHiPz1HQI8Tbf9ggGPHQLK7EJlX/RZhiljb8zxkA7BrJAuhQTKNec6czzLsRjD97PigsUotukPgDX1DWhrLIapXTFC3duUIPVQkMdsFG9qEkCvFLGQzXz3TI2u6amFpV0u12WUKT3H6E+eUSFORAXFYbI8DDYuG8Y1EYXQX5BIZauWI7jjz22leSvE3Xmhz+vvRv9r78IYfSMZbxTKBuW0EHKu/KiG5XHJpAnZVEaGbNtBPJGea+YwTLEJIwqUga2eajjQcRxRyPyKM9Czp2BZfBgfYvv82Yk4Vr3bm156s6i4JJL4ZLe5TYgBmYjGaWa75HBbjLkNlg7kDODn/eN3Lrj0RfQ++YrFKW23vYo+j2oSSaBrIIvpHX4fczdsm27km719XV47uVZeOU5emZBIJUv1GiixGmiBybz2JpoRMuoA2aVkDWvzOp50jkqdookZfSqsx4YDDRwxBhs3rwOcz+Zi/Lycpx75unquMBZUoCGAt/AH+tufhDDHr8TO19+E+VrN2Pkyw9LS1UfhZtoI264/HbF3N6zjeMpqUposHcjM3kzi1yhjSTywCoMxiRfoiV1/9C3a6WjkHebe3m8dl9GIprzpOtc3+kkCo89USiotsUAbqSkqmaqZZJxPj4v6gB21tfiqFc9U6cNNNH7qtuVpaRT9LjRKrvez5Z+q2h9hVujQnfu2o2vFnyLgw+YjOHDh+Liy6/CrBee0RlEitxO7to4LQ3EgMQaOOWMc/Dhu29SalXh3gcewpOPPUwV67lKOhvrtq/T9zTIfYU//46SJavQ/5YrmR/Jke9LV198i4q0IuOsZfRjRyBP0KZ5afCWXBO//4b2Z8eNdW9YU9L415O/VowkaC7ft3VVxIhbfehhaOAj26B7pyCTIo+e9bhSd96QVtmQV6B6Vm1xsch951OkniYLfntAQYGYERNZXt/ciH0jxvXOnTtxz4MPo7CoGC8+/biagZuUmKgYMyC8H8P3Szrn/IswfuwYHEYDv0+vXrTNLsWF55+LiZMmtEwuMNCweyOc+sxjb+x84Q30ufoCrYwipSkRZfSEATGQ/7zyLn0vOLwbVBlVtgxjFokkx2WWs0yuENSzYWe8NguOnr3Vfmchg+MMt99AQEYSA7XVJ4sOQsT8oozgUdn2BXUseGVsJA6+X1szxIBIGye9pc03PojkY49A/d5sdL3gdDXcVuAzUYAVFDYkQwqnH/BASS0eP/fiy7FHvoKzAn785iuUlpQgjkx66LQZGDSgH9b8tR6///Ij8nNzEUumE2/vo48/wTFHTVd9Wca0IkMKqo5Eqi5naWGrhiURT5ppl4UkahMc5JacL79D2tFT1L6B1ReL+tae1xHILBx/yGwdsaOk5CKRkukt91FBJ/YNqu/KD61yyMJL+Le9rA3lEe0LXLRHlkw+RN/bfxAiHfrQrbDHat/HDEjFNRYWISQhHi5KGyno+ktuxZg3n/JRKd6QgFlqvHdnytiqyfmBDNiUuxuNpQU0jJuVRPSPD/Dnpbdi1CuPKCYTrDr/Boye0zpmQvHvy7D3XflY3TakdKK6OlqMmFEjMXX2LDrZ++ZlC90oOcv425V0b3lt0Pfz4q6NjQ17jQJ3FmYagMszWwUx2WdIRr2DSEx5+l5YQz3jtQV2VlrV5i2IHjIIxYtXIKxbuooMUvzbMiRMpM2kJI+nPCoQhIzE9NBDOy/7dopuRzhMoREw2ULoaTWjmWrJVV3JhlJDtcW8kHEMGJ2oTqcbjTTOZWiteFpNvKfwh9+QduxUnmS1857tz86Gs74JA26j46D3sBuo3LQV2559Xd9rG+KsyJzAjiLl+GORctwJalukac8eXoMDOwCbzVZmtdri9F0fBGUkA6XlFS5vzusUyEzrDgwc6qazqKCEFL3vjx4HZmDwKZpt5D8dur6wAKFpaShfsx4hsVEo/nU5up95oponb6FtZeXzZLRmZxBoxKbBREYnas7PS2B2hCJ21DAtEgrp8NeND2D4U3epIRyBsPG+p1CXW6jvdRxVVMnisbWHvi+8AEtYuL4nMKnpWh2GCTNjo6I844H90CEGySupoGDaN8kk2EZD1Nt43BcE0v2CCJMFCbqYHvni/ay0wIzhFj1DSfHn1Xdj1HP3Y821dyPjpQex/PI7MP7FB1BHw33dg89j3AsPYOkFN2L0U3di1zufo8sxh2H76x+hvrgcGXy+sh2lXfm1rfriMhQvWYn0ow+jcdwElz0U6+55AgNvbR1Wz4CMAt10f+ugoJ1F8uUXIoLqvHLtOlSu34iGQm2Eg0AaX6+PPkNZqafHXOqyb98++l5gyBy8tNRUte1yNl3WJTkx6Lrpgg5Lmq05pfToO3x5KzTv2ILia67U93SwQC668MNefg5b7rwXjSVlARlO3uofG0niLEmfSDD0vOgUxI0KHPpbVs23yRdWuZ/tI+uLb9H12CNRsXEbogf3Q9GyVajZnY2e9AIb6cFue+0DDL7uoha7RqDsR9GC2q4O/aD8pQ/TSOnj48vwfXve+5SqtnUH5L4iYmA/9LzsYpQv/wNZ7+ixK3VYU1OQMPttfU9O0TmhRyhdDe2hpLgIFeXl7uGTxkSmms3tLoLvS4d2sHp3yS6LydRD390nVB59KNw2X2ZJPe5o5H3+FSIH9UPF6r+0qU9ehZVQx9L7bSCJTCRjbDoM3huXMQI96dHRTYXda4bKPwknybvxgWdQuVNm0e4/SM+4PSkejUWlGPry81h3+dX6GQ+iv1zI1tta5cnnnNi44LEvBbt3bUf3Hr3Q7DTHjOkd16G+oE4xkmDpttz3abGfqu/uE0TqNJzgCRtoYOTbr+LPsy7EqPfe5O+5NGipRmh3FLuaVW+4QNipp1enWmcg372SyaDyTUqBFWLtloboM49VS3ypTxdeDNs2+Ax5DJ9Xv3Itqj78km5+JY/5klQ6ZAtFMnX4uW0j48dvULN5M9ZdcS0GP/UoNlzn6d0X2G6/B6Zh2vevfUFVZSUiIyNdGX1TO+XWdZqRBD/vKosx1dd7RnXtK4ryYL72Yn3Hg/iDJqHox5+ZOS17pV1SUJWdq7a9e2Y7i1iqszg1/HT/VGrHYILEAi8RJv0bGPLcE1h/1Q3oe+v12PZw695+97gMuK66bd8q1Asul3vtIYPTOr3gzd9674K1WUVmk0lbD+vvoKocYVedq+94IB+DU48+EkU/L8KoeZ9i8R13wrJ8Vctkv85ApJBEPfnPKDVfyOeiQnpWhlTdn2g+5Ag0nrkf1kwmfVwue9dpwxP2SQ//XQbGRyuy+9usps367t8D3eSEc6cxVwGqW1x/vYu/s5C7JLa1fKz8b0HkUT5tFgnavj9Q+tQbcEX6Tr7YV9BuzD5udJd9XodEsN8o+87SXV9SFe3beIQASHj/RYQt+UXf23dIAeNox8TsIxPuT8jX+Dwyk3Qk7gvcdEKynqFntp+YUUyHaltRyMVjxnS8VzMI9nsTffW3HRVms6nDSw90BD3vuwzWkhJ9r3MQ705U2n9PFvlCxlwJM3WUFUxUiVtemifrg+hH9g/cTveJFxzYu1XU4n3FP0bf537a1kANte+WcRCk/PAJkr/9XN9rGzIlJ43qUgJM/ZvQnvHdmJiMTbc+y9oOblPJB+KWeX6dgdt96ZUH9/NMG95P+Mcb6hPfb66gIdeuhBJpfVC/BPy6rVi1VjXys53cSTicwS/dhYhdreMzya2JPG8Mneg0JENN9UCIAxGnz0TYkVNQeIpEumXrGDFYLdhc+XrHFmz2hxSt2NmESr2z0k2JueKRt2Fq7pgxft1hffHUj9tw3oTueH1JBwciut2X3XDEgDZ7p/8O/nFGMvDAtxsXmkyWoEMCTh2Vhp4J4Xjo+2247Yh+eOC7rerreWdhdjUj44FLEN3YiCQy0t8uoFbXBDf2g7EukxM/v/ohlCVosQc6ivAQrSzVjZokiw8LQX2zE6ePScesxXuYtdZ5c9PtbXKVx947LWMf1rjvHP4+ZTqJO77fMtDsxMaW+vFDn3gH4hwhWJFNQUapcNKIVPRLDMf9P2zH+eO74PUV2Xrddi7rEsJlxLIFmPDth7Q73JBJ+/8M3LA2NeGviUfgl6PPg7lZ7NhOvovlFsaQcp42MgV92MDu+X67UmW3H9YLdqsFd36zNSDzqLtc+OS+6QNO0g/9R/AfZyRv3Dp/y5NuE67zavZ+kOy5cfdhvfHS0iwU1TTi4Wn9ceuCLeqOcV2isCKrUtkLMgdsf6GFUdUjjefqeZRK1rb2G5qp4qzM/zWTuyE5MhQ3fb0F90/pQ+bZgekDEvH1Zm3lSOmG8hq54gNKn4YyV03c7GPGeEKu/Aexv2myz7jhq82ivy+RigqGx47qix+3lWFHcS1FfDNyKhrQNzGM+3WIDrWiqqEZZ45Ow9urcv89BfOCFE3y2ZNSd1V2Jc4dm4Z3VmnxCtKj7cgub8B1B3THU79rdk+vOAd2lfrGOfCGi967u7Ys6emTJwS/6D+EfyO9ceVn6080W0zvM3ttDBZyq2nXM4cl49N1BbiLIv+hn3YhgraEmKwVdU2w0UaS684f2wULd5TgYqrGynonnluyl7/NeHRaH9z2zXZes3/JcFCvWPyyU/uCdD0Z4/Ffdyu1NDo9kiq7Un3ze+aY/rjmy814ZsYg5mErHjyyD679cou6p224Vz177OAx+s6/Bv9KRvLHpZ+tm03VdWF7mRUnSDTcc8cOwoM/7kBBdQPOoBH/zmpNQj07YyCu/mKTGqh4ICtbmMsuw0kIOS/jzU8YkoyhqZG467ttZM7euJO/A5MisKmwhoxpwpNH9cf187UKvzijK2Yty8JZo9MpBXOomnqgV3yYeocE25K8vHDcYHy7qRC7y+uxsaCaeRuIq+ZtUoqyvfIIqM52MmPjXjx+0L51pP2H0JGy/Otw6dyNBwLOj2hsJrelCoPh9kN64+ftJfgjp6IlmMS4rtFYtrccDx3ZD3eQeV4kA8zfWIBvthRTxYRhe0mtYgw5fvnnG9Q9Dhq9lVSno2mrrc2two0H9sATv+1WDH3umDS8RRXbGbAoTeSwe18+cagWlfV/CP+TjBQI1y7Z66jNr3jE5HSdC4slcl8Y7D8F8bZcrua/+HPtKyeM+Ek//D+N/zOM1Bbo0Zgu+nStTMG9gO7xcVSAsVRjZsMR25+QGX0mmJpcbtcP/F0Ad9O7s08as28TBf9//P/4fw3/T0ikfcHWPn20UGSQQfLi2QH9tm/ft/nN/8fx/yQT7c3IcNjMtpObnc4ZZjMiXHBLfOFwuuct/cSBNJ43sZyiK02mOqqxArqAG3jjSpMr5Ke0Fb8t5nUd+2D2fwT/55koa9y4DJitEs38fO4mW0wm8z9pfhsEddGK5s8qF0zPd+2a/qHpk0/27/iPfxH+zzERmaaLyWx+hrwyjZLC8a/y19yuDczPLV2WLlWrBfxfwf8JJtqbmTnW7HI/YbJY2l6C6V8CIbrT5aqi+ziroLnptjGrVv3tEYn/TfzPMlHesGHhzrCIBTCbDvhfbwk0r4rcLuclXZcvn6sf+p/C/xz9czImnsZcv8IUqR/aZ1jTUtCcm4+UBV/CHK3FQGjesxN1332PqjlvKeqkLVuKsnvuROw99yN34iS4Za3dBV+h4LgT1fw3c0IcXGV6d5B0draY5vsGSqhf6mOKjuz37f+OJ/jvGmcaBFI1OZkTH8uZMFHWdn9vXxgo9LADkbZ4Eexjh6t9c0Q44l+QIatu5E87BvmHHIrcSZNQeNpZcBbJ/Hg3Uhd+j9wJE1H3w8/IGTteRdo1R0ej+p13pLbpz4XBXVmlnidIfk+bAp0w+wVtQqVAPt51Ahaz+aDwyuT67AmZG7PHTOivH/5X41/PRLnjM1/NmzBR1pfo+LqaOoRpBI7DD0L9Nz8qSdLwx1p1LPLMU8g8xyLmei3egLOqGiGDtfXcXMVa1A9TOHnVkCw2K0JHj0bI8MGo+fgzpPzwDSzp6XDVewSGRY9wFjJ4BOIf0eJbpi1bor6sJr70rM808/ZggnmgKcS0OWt8Zumu8eMH6of/lfjXMtHejAnPUgq43RbzBZ3xsBKeflRVmqBx5TIVIi/2nnslcI86ZiD8tDOR+MYrCDvhFCWNZFVo+zBtFW5naRkpYyEz5beE5rPExaJi1iyEDBrMHQtq536iLfripb7c9dp4sfrFvyP0IG25e1dVOZ9lRtGlVyFl/jwkvvqyJsUcARedbAWzxRwbYrFuzM6YsHP9gQd6Vh3+F+Ffx0Q5Eyacnk3msZhNVwVjnpC+2sKAUvkxN1+vJI6SOmSe4utuhiVemxBYfNUNrPQBlD5/KGbygcQKuPRq5I7LQNzdt6n9kCFaGF9neaWaWpJ/zAlIX74YKd9+jeirLoWzoBiheiCuylfeQNwDD3ukC/NS9Q7VWXMTyu69D0Xnn0subkTJdTdo53ld0QUXoujCS7nN/ymJSP7gbTgO6ZhDaTKbesY1NVdlj8/UxOu/CP8aw3rH6NHR9pCQLJPJ3Ka945ZlEFjB1u5d4czJQ8jAAWjcslWdE0bKnTAJqd/NR96RR6mKTfniM+TPOAFpSxaj4KQTEHnqqSh/4hnE3HIdyh95St3nrq9Xy4d1FioyvhEjUaRZZDjCjj4KNe9pQc5F0hWedYGKmJIw6yUUX0QGIgMmz/sUBUcfpxhLXffmHNj69kfeYYdq5WsHUmnNLvdV3ZYteV478t/Fv0ISZWVm3htqt5e3x0CC9NV/wNYlHc68AiU9El73hL2reOwRSiMnK6JOq2CeL3/sMVVxYg8179yrGEhgMJBgXxhI0MJAAr7DXV2Lmg8+Zr5YzUzuymrFQIKQIcPUNQKzBHfv3xep33+jmE/WYpH8JYkk6wBEQlNSP5edkVnqHn2Ub7jY/wL+q0yUPXly16zMCdVmk/kuUlg/GhiOiRlkEDfqfvwGzXn5CJ9xlGKU2k8/pNutBdQKmz5VMVb+cTNhHzFUueP1S1aocwJjlej/FIq9Fi4sOEZbR9qalIC8qdPRtG0n8o6YCsdhB9FTjELE6Se1hA8WiWpJCbTqgC/YSGLz7GU14rnqh/4r+K+ps6yMCfdTK93R1vQeYYKIk45HzWdfaBHMpIUzy2k/fUfRLwzDfdpBMbdcj9BJk1F48mlw1XmtoPhvBIsRMqQ/EmbPQW5GpuqHEimkVDF/Q4YPgXNvFpxFpeQ4C73IU1G3aCmad+3WHxAELmeuE+jTbdmy//iA/v+KJKKnsctsNrXJQMmffQxLYjxqPp+PmLtvhSUpTgXZEi/KTRUgU5LDph4Oc3QUyh96gkbw8fuHgdSzmYRpjW3/9HfAIjdu2KIYRmyigmN8Y2fEPfIwHLSrqK8Q/+TDMMdEo2nrNtVYZBmwyLNP91WjBsyWNKvJUkvTYP/Hlm4HwWvxH8DejIw4qq5Ck8nUbodJEj2XghNOJcE0m8JoqQJRY4liqF52lSJ2pyGMQGa0RDpgjtJUiLBGZ4hhXC+/7tpGuCqqmS96gG00jLZg69MLsQ8/iMITTkHqwu/gKi9DwbEzkfrz91R705D6y0KUXn8tIs87j+W+JnhmmSG3y/Val+VLL9SP/OP4jzFR1sSJB1nc+FmIHhBOJ6JvuQEVjz+t7bPlpf76E/IOPkztejNR5+GGmZ6TJdY7tO8/CFLVRcZyFsks56AlDgpVVqq6UNqB9YuXUyLHwnHwgaj+7EtFF7H7VJLtIHC53IVdly3xXYfrH8J/RJ3lZmbeYG6DgcxxsUh853UPAwlIpKrnn1PMZR8ykC3Ud32QdkGJYOsSD1u3RKak/xwDCVhQsyOE703Q3t81UanhjsJQdXFPkh60+5K/+hrVH85VzCV0ibrsAliiI7WOyyCguZCUnTmhxj1zZsdfvI/4x5koKyNznttkflzfDQhXUTEa16xhA3Yj9VvPUJvquV8qw7Nh7To052tTjdsE1ZQ1LU6vuARF8L8D73DEyg7TNrTfzoCSyZMvWeu2YwpAmCn6mstRdutN6rOLYi5nMyxxCXCWVaDwnAuoBn0XlfYGzYaw/Jzc5uyxY9sOPfs38Y8y0d7xGWvMZvMMfbcVkj58DwmzXlStzhwVBUt6qt5JqF9AaK2y7eDstU4XdtHobIyL7lSLNxB59jnqN/GDzxWzSKzJ2LvvVVJQkthgsbfeAVuPbqpjUiDHoq+ibcLrQzMztcDrHQH5x50cjSxXHYqb23cEKp59CbU//qJJISJt2TKUPfCI2hZpG3W+lndTRGBJKwrPbAsp3puZqX3T+QfwjzFRzviMPy0Wi/bJPAgKZ56K0htuUL3HZfc9jKSPP2WpnTQif9SvaBulzc3Y0dCoopXJaoyVNbU+0qMtmGI8sRIbt29XfNu8ZztVxBswR0Sikoa7rXdP5REp2Gyw9OkHi75qpIlMb06iVOGNYcec0CnmraqpQTMZv9LVjJ2N1chuqvVpOP4Qb0x64h1TDkXx5Z4goSlfzUPxjbcj5ubrgIbgPd3yaIvJvC5r/Hhticz9jH+EibLIQJQuAUPhmuhNpS3+XXNiuJ38+TzUfDoXYcdNR87YcQgZNqjFmA6GckoHYZ4yv2EWtfWNaNLj/LQHV3GReDFKkjSuWonYex9E4/r1KL7oPNiHDaNRXAT7pINUb7bjiCNQft9dVLtFiLzocnW/fcRI1HzyCSlIJSwL0XQQslRXDZnIWDpLqrjBzfI0VSKnqY1A+KRX3XcL0fDHaqT9/KOSTPnHngALGbl5x86WD8WBgqkbMFusa/MzMobqu/sNHVPOncDe8ZmUQObAsZT1DsPkj99H6V13I4GGc/2ixSi79wHV51O74Ic2c9TE+/cakiEAhDETYqMQHxfZoZJF33QbKp58VFNbfwfCEB107aurapFHZjQWG5RJj5qs8CDOYkcsU7sgLVK+X4D86bQYyETSHVD7+acof3626lMLBhON7rRFizpgZHYM+5WJssZn/mG2mANGspBlpNIX/4acjMmq70e5sRMmquERxZddjuas4PPYJUzfdtogHUFYqB3pqXE0o/ZRyIpNJO+SuJA0Zk3CYFIhEm9RJs/ynKqgfTHa2QjyCotQWe2ROC4ykDgUgdDLFkneDF5FjoMno+6n3xB94zUIP26mUnlpS9rvClFP3I+MtN/UWU7GhJuCMZDAJMaxJQRpvy1UDJU7PoOG6SXIP/q4NhmokuK/owwkqG9sQl1tB68ng1j79EH8sy+oCo445zwVZS36plsUpRNenA1L1y7qUrteMREnzFS/MXfeq4aXiM3kOJTqV6RRi4oKDFmetFY3zAXa1Ovg9+xsqsKeRs/ISX/U/fy7YuaKR55EbuYExUAF07RlM8x0MuKfCvxJTd5ISdj59baCYL8wUe6ECWeQs6kXWiP+0QfgOPwQlfOCE45H7kGHIfmdN2jYRtN4Db7wnEgfsXuKgun4IBUmaqI9AztsxrHq15yUjGYa1bLwnqjZ2gVfqVZq7dKNGeAWnxU+43jFYCH9B8ASGwPr8JGq4qrffxuW+Hg1UqD26/mwH3gQYu64m1LBdxnTFjA7VVU0qDu59KoEON7RWKnCEwaEHPeSjM6KKnpqYYi75y6UXHcTIi/UvDd/SOzrnPGZ+yWETXBZ2UFkjxnT1RRi910H3BtsffFPPQo7RW3FM08j6oorNcNZuCTI+qNidO6iRAmGsfM+wYqjjguq92VZqy6pCbA7gqyn1txEHqFqUhXjRuS5F6D6nbc0VUUvzD52DJqLSuAqLYW7qhKQb1U8Z46nmkxNRdP6DUh49XW6+40of+BuNOfkqEqxDR+GJhq5qG/9DdRJ5snOy0e9PuIgkC3UHsROEnspIKhuI888DdWffIaEZ55C0aVXIv6Jh1Hx/ItIev/DoCrO7Xb90GXp0iP03X3C32YiNYRV3w4Gc5gDDhrO1e99jPQVS3nPZK31BEAhDcSqIN353c47E/Fs8RupbhxUM+Ur/9TP+EKESHxMFBLigxvY0XfdSyP0EzSu28BLOleZgSCSL+6xJ1F28/VaBvxQTSkk9pDhlbVlC7UFeXKvkCDRn/nsxLfmoOjsC5D80Tuqf61g5qkIHTcSdb8vh8keJAy50/V4+vKlN+l7ncbfYqKszMydZpO5dZcppY94Cg2rVqP0ptuVK+847GDlQjvb6HkW6eNxff3AwxF9e6J6+y5YoyIojT7DkgMODSqNZKnOhOQ4RNqt+4FF/h6EwfILaFDTtVf7Kkdt52rYrNn46+KL9L3W6G0jIwWpPRnslnf4FOX2p3z2ERrXrkEZ7aaYKy5G+Quz9Kt80dTc1KvHihW79N1OYZ+ZKCsz4yWzyRJ0eZzU775mQaZStD6OkPETUXj8cWjKL1BqJBC2U8wHzAyZKqxnd9Tu3ou4zHGo3roVDUWlyhZpC9muZsRRGoVFeEYtDgjv2OD4/Y0Gqr1slr1Zt+/ak0Ki5aUHfNxnc7HyJM2QD4Q+ZKQgFoFC4svPoejiK5RklOHBeYceAlvfPpS+G/UrPKBqd3dZumSfbOR9umkb7SBLGwwkyD3sSCTOfhHlzzyv9HFTTl5QBhIDOhAt6iPDMf77BSiTpSlpx5QsXYGm0vKgDCTPkDXmBc1UidV19ehOER5ptcCxL0NG9hOq6dIbDKR5ZG0j+cipGP32u6hYtwbDZ89Wtptmv/liexPttWC8yOsbN2xQ89+EgZrW/alsOBmWK+f8YSKyMydo86k6ifbKExA5mRPreWcrCy/5y8/gKitH5dPPoGHNOkSceSqq5rzdMiYoEISB/CEFT774XER27YqQbt3x9RlnwxZqRyQrQnqpg63gKOvPS8RWY/UfWVs+OSEWIVRpBvpRGv0n2WlfDWphmtEffKgk0eDHHkfJot9QuOAb/awveoVEsjpaV6Uskpy+5FflEcvpkCGDAkohb5jcrrPSli6lQdVxdJqJssdn/mKymFutfy4ZlC55kyMUKd/OR/EVV6F52w7VO11w8un6Vb4IxEC7GuoxclIG1lDqKDedXof3pD8rmam5vkGt4iiZl2Wjysh0Ui3JNCSFkYwqko666IhwxMRq07Xk+MCOqjRhRL5fSQBFJVaTDMcNYDS3hapKGtRFReo52j95kpHDdsB7Ji35A4smjkPioYei8LvveKcJ5gDf6YLZSJaEOOXEOPM71i0kOVuyZLH1JPK/dqR9dIoiG8eOjY+2hXjW4PaBm3bQNyi58UaN291OpP70E/IOCfwdLBADNSXGIW9vFkwRETjp54WoKyzAvGNP0M+yTimJXDQWe0ZGopDbDXpldCFDZZN50iw25Dp9uwYcdNnHd0tFocuJOJtFrYgdSnVYR3UXSvUqFWrr2Q0Rx81Q/UDSK93mZxBhImEmZ7PqBqj6ZC6ceaygAOpSGkFeQaHqtxJCd8ojU8yrVY89NRV1pEvPyy5FKCXzljvvUMf90YdeW6Cnhx1+EGp/8FpzTlTcsqUof+RB1H7VWrox35u6LFuiTQfuADrFRFnjJ5SYLSYt8oEB5tq7q90+bjSirrgcRWedp/YDIRADVXdJQZepU7HmxZdhph3j5DXets8Bjz6E5TffhhSnGw2sxDwyRYemJbMiEmOjEBcdjgaqwh5iIw3uD/vx0uFIhgrm9nYWfI9MLCif84bmgXK/vrYB2QX5rDMXdtNj7U4mriNjOYQJ20HkoIGIzcjEXn1KVAKN4uKFP8HRrSv63HQr/rr04oDlb8trE8TcfC0s0TEoue1uRMycoQa7yVAcf5ib3Yekrljys77bJjrMRNkZGZeYzJZWQ+nCph2B2i8WqO9M6nvY+ExyshPWtFQ4i1t3iO4mc/i3c9FamQvm4cMp05Bx201Y9uBjqhHK2ma5bPET77kD2z/5FPlr/kJ/ehdVu7OQ19EWTTioAnsM64eh116pJJkBeYc90KD3/YRtN96OwrwC1FDqiZKNIfNk8/1dSKu24KKkyPz2eyybOgXpJ52E3E8/VcdtcZSUtOgaiotpfB+Jou+/V8e9IVQRiRQIqn4yJ/ARWuN0NzbATKluTLnyBtVvE721DhGnw0ykInIEQMqC+SiYps1OcNNWibz8YtTOnUcGKtWv8KCMRmapn6oQI7q0qREuqp3pv/2EHw48FGVkQkEk39hEw7iusAQJQwdh4rXX4KsLL+kE+wAjzj0J6ePHwB4aChsZxtlMG4vcY6VdYQng5bmoDs1Ui21CVJd0iAbJiFOYhhXU1FDHtmXGmo8+R+mPv6GEEimF94YF8S4NWCMj4KytQ8K0qVhBWk576H5skkFyAqq5xCOniAGM3C++gi0qAmoJeT/0prHtD6tM+qR6NcZIpf70A/IkZkCQ/JicrsfSli/1XXs9ANoujQ66fp+J9R/oX8Wjj8AsLYRqxmQLgePAA+CSfhy/f8KvrRiIBJEKHXjDtaisq8OSgw9HlNmC7rRxonv3RLXFhCYaplaHHb3Hj8eXnWCgEeechOmvPIY0qld5j7jYzTqxtX2qQxqcO9/5RKnNii1bkT3/Ozhr6jQR1QLPG+UZDfR4tr3xAfdYKkqWPZ9+icVqNWkpvyZhhDnlG558fmlgKx9w7HRMeOFRjJpyoM5A8szgqbmqSn2kzsrJpiMRgo333Idk9WGV55m1MpkSTk/NIh7roEHqM47/M0qd4kD7/nNm58I+ZqSSSJLyJh/MQtE+4rZ8hfK+Vv5RzXWoF7tdJnJjpsViMh+v7/rATU+qbuGviDjrDKQu/l2lotPO9qsEDTsCjLxrpCGbPPVwLHviKQw57yxkkRgNrGD5HXrhBeh73DGY+eO3sDY6UfjOB8ojS25HSsT16YHpLz+KtPEa8xjQxu9QClECrb/tfqoxG/Z+9gV6nTkTS865CjH0LrseNx1OmZfvlf2myir8caX2UdVMBpBndjnlOKx75FmqRpFaZkx460UyIFULJU3ONz+geNUahLABCPXkPaFMIvl6n3QcRr/yBKxBhrL6I3f5SjTVNWDwrNl07xeg5+VXqOPNVdWqHBG9eiB23HgeaU3vMidVVOvDaFj6B/ImTmaahKT33kTsvbcjb8JEJLz5qn6FL7InTHhf3wyKdpkoe0Ludy5mRvWieiVhGEuPLkh47SXYBgxA7qTJKrmF0H7XbvdjINVWKJXsJWWIPWAyHGEO5H/4qSpzkasZM39diJUPPwpHQjK+J+FkKXMD4uEEgostavrsx5Fx/aUBr6jesh1/Xn4L3+vCoLuuV0apGO+CHqcerXqInbUSGsaEqp2e3n9bVBSGPnGf6udppD0jIzOrNm1BfX4B8ujxdD3uKCXJdr83F4vPugLp04/AjjkfUG024a+bH2lpUFYlgTQM5/NGPv8wGVJoIf5a4NRLJJvcTzUs+7vfeB1mZcPJeeZj2w7sevkVWMLCYE9O9rlX0raGylZ1IYmZQcr336iB/o5px6g6q3plVsBrzSbzqSrTbYCXBQfLaM6beIC+pIoHJupsF41mY267JSleBVFwVbVez62e9k2O33igWurzSrbG7nxO4uGHYufb7ysD2kQL+5Rff0Td7p0I6d4LXx4yBZEscDgJJhndpfdG+yMyLRmT77xO3/NFQ14+GguKEDliKGy0i6QyHaEO7PlkHsK6pqF6227aIOHoSpWjKsxLehkwOgoNtHh0vL7sr3WIGzWSFbodBb8sQe9zTsXiMy6jhD0QXY6filUX3YpRLz+gGE0Nx/UG7//z8ptUh2Rb2EvmTWZec3bvxczP5sJCRlp5+qlwUbX2pJe284WXMObjj2GLiMKyo1kOL0iXRo+QaH3Pg7RFv7LRH6iVV8rdBtxu1/tdliwK3NlHtHl3duYBn9JE8XTU6BBbQmIVGh1YQvZwGd5KUe6P7WQuQT0zm0+jtTsZIrRndwx58TnMO3K6sh8S9P6dUD6olsw09qZrseopLWpKvNkKO22PXKX3W2PS7VchigZjMBR98yMSp2p9VbIW2brLb8fk919G1rz5ZBwtyEJ7EENZxkbLr1DMxvIHMso1JnFjyblXU23JwkG0Q+hsrLn2Pgx//HasvfFBjHrhPnWtN/IWfI+cL1t7Wt7YRUY6a/UaLMoYo6TuqLffwZ/namOFel9zNcwOB7Y9rM8C8UPv0JhWKkd6s21U/c17c/QjOgIwleylLvotKK+0yUS5kw9q3Sx1JH7wlvo6XPHoM0j5eh7yp7WeGbSzrlZ9lZeXFFEi1TB1o9suX5fN9MZGfvoelp14OuySaVaAzFKd8MO3+GTKVDSUlSOBDBShV9ZeMpG/Kjtq9hNKLfpDqZqPvkLPqy/A+stvI8M+pHlUZAQ7iR1qd9C+abPorSCjEmVGidg4YlwH619yUlo2NdYphlp9ye0Y/SrVFstreEAV6zapRhg1sK/aN9BEO2ftjffoe61RR+ntICUtjlA46+ox8bdF2HzbTShZvFRjXiZ5rqhrYWT/PqS+Dt/uvVYgHRNpF5miI1HIOmkFt+uZtEW/Xavv+SAoJXMmH3iPyWS+W99tQcqP39ALsSPvgIMpThu1YFN58nXe91FigO6orUEVCy/fsuIo0hxd0lCbnYOSpAQMpxrLfu9j/WotI5HDBmPNqj8pgoF0SicRxQbb1OmSTL2F20e99pQanhoIipis9HUX3Yyhcx5H6e/LEZsxWiMsmcdOdRbGFBBkblNsMu2QUG4bIwD0zx+010xNZJKyIljrqvgi3/Yt89WaGmqVPaTt8xJmeM/bn6HbWRTo3Mn94jukzziytWrTsepSPbJaAIg0cvAZk269BdsffxzhNKydlPT1EquJ6Hb2mWgsLUXS1On467LL1DEDsdZQJIS0NujVd8rPP4Jz7x4UX3Wjol1AsDBpv//iW8k6Ah4UZB1wsJPi34dKtm7paNolgxhNiHvoboQMG4aazz9H1ZutDfjt1VUop+SpJLF6WG2KGbpfcA52vfYmm53GDC4ZCM9/mWTM3w+dgiJpZdXVqjNSzouEStW9sWIWttrtVJV5tEigIJVgYOfjL6PXjZfSZa+BJdxDPIv00zjCYA3R7DmTIwJI7s4tXynXYQiXVFfAXZhFYeAkE9UoT1AZt2Qq/SK46FysufIejKJkapCB+pRk9gAVZiajr7zIY98VUbIkMM9SETtFohHRlGpTv16AshXLULZ0MYoWah3LYz/9DCtOOF416Jgxo1G+cpU6bqBveEKrUiZ/8h4KTjxNK4eA9JUP5i1TkLzhbj4i/bffWtksAZko55BDRsFl8c0BEXP1JQibcQwKph+LZhUFjCJdKtPPPmgiMffWVGE3RXsqGUi+czXR1ulNNRJ+Iu9dugz5WTmKyeIpoVQvR3oKDe0oVG/doT0kAOR5R896HFYSukHvMAuGvS+9gW6Xnavv+SKCzGofMMZDuP0FMk1D7g44ywJ/7HSRTpsfeQm9rjlfuf1tYeUlmkQS6RNF6Vkp3fpeOPqD97HijDPQ96SZSDj0cKy99BL9DDDyrXew4eor0EiTQIb5R+rlDCGtu4UlqG0DaqLBxHGoX6GPEpUlSZpZpwF68tlIKrv+9lMrKz0gFbMPPmwdXbvW025F37JVOA49EDG33YaCk06Bi266P7ZVlLU8WPp9xGged+N1WP/0MxhwySXIeWm26nTL4vF0sw0VlDDCUCKXBPJNXkjmP+RjzGuPK1fcQH07jNQKfGfssEwlIaTPx18d/S3wmSIlRQHL36aibCaP0Von47dZmTJURQzz9lBRUoIfbmpthHtjwhmnIWboUGy6/Y6WBiGjPqWBGxDpZdRFT0r+yLB41bB9WFLsQ51Jhani7rsDzvJyVD7fehRkany03fTJJz7uqvF8H+QfOoXk8EX0jVcpi14CW+YfpruRdramBt+KbKDa2VtV0fJg4zninh/26IPYftu9rQSADN8I4UEphyyKKiahCFNvJhry4I2wx/vGJegoE0nlxo2c1KJelP0mX/D9MrI3KxsPP/4E7rvrDsye8wZuu+kGrKBKGD9+PNb8uQYjhg+lThfpS9VaUYGIOBqrRveFPFt/vjCRgbpta+BsrEcjpbGoL/93BoJRrp0//IKNn32ttv0Rxuck8VHWiDDaRcGnUBfr6tCoiSr+DItOgc0vHxK0NPnzz1D3w3eokHiWQfJJL/X19F9+kBWbWtCqKeYdOmW6i2LP7Z+cblQ8PxtVs1+DmxWgjjWx9fldt4cMJMgnMwnjiAqS7AhD7LhdYyDv7InrL73QIl+6sIXIdV2ZvBkodvSQVgwkCKUR3B6s4VGIHTGhhYFaIPvS1y/GtjCGPRT59OoS+J5rb7wZt99+K66+/ibUqg5INx598ik0kRG+/uJLTJl2NMKpemurqvDirNnqcfVGoAe/dunoOwJhA8eqZdc7wkACo/ug1+EH0XZrXUYHHxPKZ1UwtcVAggSL1j2ijWVyIcLkojlAx8Ov3mSWS94R01H20JMIP/l4OlDfKrvN/zrefJb+6Ba0YiKn2fKmTODzTxL6LvX7+Yi86CI+THqlW18jEJdcJEktVZSBUrZcA9Ie9pKxBMJkQow8qjURfXKdHCug/SSSSHUu0ubqedEZfD7vDZR4XbAUPWQsIvposakNSEVKx1+dhOYzU62Q2d9+8y2KPplYWIdzzzoT7775ulLdzz33NA4+TJuY+MHbb6jKPfDAyfjqs49x/wMPIYSMMfWII3DyGWchxG7H8lWrAw7PEP8kcojGyCIVjSQqzn9fUjPzZByb8txD5HcpjQbZEmeklHSRUZ5iM+VQxUsTEdXlrb7kavmXaDUj28uTLagpJe18685ZU8/6/Rpxd98Cc0wMcqcchaT33mp1nUzozz/kEJ/gWZ736cg/8mhmPTjM4WFIokVfdM6FcBb6jk9zlTNz/CfSZS1FuNhDXShlRBrJM7tyW86JKBXmESaR48LJ3Sh5RK0ZA8vYNpDECpkw58mAfUEGGkg0IbY/4kZOJPH9pA8h11ocDowaPR4P338PJmSMx9btOzF6/DiPauokmsn0515wMS46/1x8ueAbPPrAfS2Elfd5JJAbtZtXsTxsJMybMItIU/kVG01UXkDw/NdX3KrvtAc3bR9KDX1bsKvJqfLTg8ebeUi6UPon+E3S4TtCRgxB47pNSPnmSzTIchKkf9ldrVdbZ5keTftufsssTR8mypkyYzIb52/6bidhppGt9VcINpEh5HtJM1ufkEamQwuDyajCBhJQvtQLxKAWpgpnaxVmE4Nbxt8I+hwxGf2POwohVotmCAeAVID262EYUV8sqb6nQSpy0eKlmDghAzNPPwuREZGYM+tFTXX8HQNbly4igfbu3Ytu3bvhvvsfwkEHTMas117He2+8qqrSm9D12/9CbbWE4us4Ft7+EGpLy/W9wKCs4F83ImkoC1USaQvJe3froxfs3GngJemkZ/+EbrDSfPBG3P13wJLeBbVffqUCrpJoarhyT6p6b9C0qU779suWsSY+TJR31LFrKepbxbApaGpAOUWmGPH9QsNUVv3hrq6Gq9bjFRio58U7yRwNFLi1FMuNJLj0YssXeQPCPLJfSPeyVmcgkSLT6c4bsLPAgeq6iZLIRq9D5uALAjHQosVLcAAr9bsffsSzL7yMBV985iWlRL0JGXxI0Sa8JZ9UnPe+QD7SOilV6OGqfV9ppKFi/TJ6002qcWgjDNoB759/6Y3+RSPkgL8l1jbkWvEP05O6Iz3EjghvFSwv0PMqf6W+/I1wQfLIoRbTvfeqjPtWi8U61CRGllfaSrVUIUQgYcQW2sJ9SWLXiA1j1q8TBpJXyezVSrZOQwGF8qDUkcNkQRwzG88UzucYY6GzlerSMpxEMSjMJKrtmGfv8+lLaSDB5St6K7Ci5HOEIC4AA0kljc/IwO7du1FVVY0F8z71U3O8vnXNtEAYQL6bqQ5EvseXYbgfgAHk04PBQEuWL29hILnXuD9q8Hi5nfsdYCAB7xtwzBGKTvJk1ga3jdQ+jPvYFCFdr9HckzrNIf3FRhQbq0ryx/qR+hW7lPYP7T56lHode6f8tetbJvm3vH/lRaNtXYt7txgFTXzgzgBzygMhmpKgKDc7YGGEZDHMpPxWMKPpzFQkGaqQmZT+oG1NjeoTh9hDQs5eZKAdDXWY+eazcrvQrqVj0S493AFahYsVEdp9ICyytJQXcvLysH7dBkydPhVN9J6sQfpnVMc8n+tknmSOmIV2ijQOi3A/j0seNGZyqmsa1ZgjEyKjY2Cht6PliRLNL28GwwgjTz/2RHw59yO5Sh0zrq3bsKxT/V0ijTRoz24P8hZppHZuhTLZ6I3IUCd1PDYRZke46rty6nmNIY3KvWyz3qEO9fmpNdzrk+d+ogJmtZzNP+GUM1i3LfONhABb9S/w7cFZWUFJ1EaUL6IfmUM+W8gMi52UKjJ+2sHtbVSVYmzXKFXnojSyYcQTtyMiWhsnbKgpAzbqc/8v6I28N3rwWH1Pg4wolI+kYqs00WAOxkCCOnHPyTQ2inYlWUk0lZSa06AYgv9FIsnnDfk+1shGVl1ZSXc/GmFhoSpfcp9ca/wKTj7jHHz07puUTnwerxFmNCCSpGztYn2vfez4fiE2fR54/pkBybUhdeSjrTCQ7Mvr6WJxw8OAIV30FZvaQBRpmOq3pAXtosaUzz5SB1tqw2W1XCEf34wkX9l7RUaoSmgvuWpa20L+2EpJk6uIp1WMjB/awWNCWDGmE/icBDJWhZMV7rUWmKi0EC8GaKJt5s9Y0UPoWXkhKysbJ591DiYccjhuveOeoAwkRrmMFQphawwNC1djsJUUEhowP+SilqTEOI9ZKA2F2UIdYQgj88QlJZNZnMjLzkJNnTgTmnoyGEjwMRmoUlZoZDkff1JboMaAKCOLI5K/Iq1bJ3makUT19TriEB6X+1onqUxhmEhuxVP+xFIqhDHvImk0yScMxB/1R0ve9RgsyaeTarlc5w3FH3ZbCMuontbCRGabZZRb7B49lZIwO2mZuyn72ksai3cMYmQHgjxCxg2NOvlohFrNsHJbtVxSx9v1DZFKpDQyENp7MK8REnrwwKNP4IuP3sc7c2bjofvu0o9qkMqVVEVHwE0i28MiYFXqS2cY/l+bW42cino4xdaSPCi1Rqbj/s4S2oTFtSQo88i8hMj3wCgyU3IKairLUFBYqmw31Sekqlar4GhK1ocefRznn3sWTjj1DHXcQGQ/3/io2r1a0o+opPpquBXdNVUdFUgFiosijBNHxoljmSJZDjGGWypXykwaRvTRVob0hpsXBapTI3WNCFe/OTQ7NtfXctvDIyVnnqdab8t7YKVhQq4zknzwUz2U7aV9hUbfVug69VDVamSQu50VJQQVZmIdKojT2qLOSByzPUxdb+Cm2+/EC08/jjff+wC9ewUS1SbU1tXDERGFkNBQFkF7lvDh7lKqb9bb8LQIpEeLeuJz+f58MpRcYKEa6BXvQP9Emqakz4bCWhEuSjI5yIzR8Qm0H9zYuyeLEs7XCRDGve3mG8lsyfj8s499VJogokc/9asYx1McHXLAkw66+2aqKtBANinGSTBZEU3GkVEPngr1AssRnzkedbmtI9I15WT71qdX6kMayeTP/mwkNnrH/SJpYnjxiNPiPlmeod5Zeeqp1CYW3udJPSMiMCg6mtf6HvdPEmW1s5DOw7Fvz8GQB+QziIdiA2kPSb2JCpNuAOGzMLsN0WF29dlAOua8v96HDRilb2kQaXLReeeqa849M9BoTtpetGMc4RFKdRn4bmuZEjg9YkOxp4yMRKpklWv2oDBXSiSv5flNhTymTYtAVZ0Tg5PCuG3CFxtL6NjSk6FUio6NpdQJp0olI9VrUldKKEnKfevNt6mH/vjTLy2NQ1JIdAJ/6e1yO1iSTkIbCWThcxJ1dSU2ptYb1EZiluvyCpB44AHod81VPudkskWgepUkmsjY7hMZqcwC7/NsZXSHtbyhPjRmsCyY4pN40dY6im22VHEFgyWX+rbUOYiezflsLiL69cPYd95Qx8TQjr3hAsW0YvMIQwiDyXZDkxPhsswBxWqEgwzFcyrjvMeAXHvldTfhuZdeQRQbgLdNYkDiR4vEELvHQH2zC1P6xSqG3VhQo1RWXYMTyZF2fLquSDHX6uxq5FU2IquiATuLKZVoXM/bLPPqTKhpdGHGoHgUVTepYKMh9GYiY2LhkoF7VG3C0N45eejeu3DXPfdhyuGHYt5Xvh9XHak99C1fiE0j6t0maoplF0mcPFHCYwojdASkIz3V/G++x9ZnfBdrjOWzpK7Vx2GvejWzLANion15wi/RNlIxOlUuii659BN6IifKtgFx+bbTbvBHFxq9uWzNYi4I6jdt0jY6AeFilwx+l8wQESSOfB5Jnv2QD1mEERpk5R5CVIt0KirwuCmlB0yRUvnaHb8vWYq77r0fc15+Eb1792rFRHX1DbDRw7AZva/CHeoSN+auL8Exg+NURdU1uSnChUXbqiDeSIlUW99M+pPgvFQqVz5lyESAX7aXIMrUjMi6fDiiE5EUH6UkqYHtO3chISEBMvtWZud6o2ytFjlfpJRK3PaW1gakopdeEHwUpD9kUFzsuLEY8vCDWDxNWx5rAGkuTw4dPx6bqzwBRruGORDm1UCDgvlKePFF1h5htlr6i8TxTiKeY2gzSEeUkcJsIchmZnpRR/Ynl/an6Pauqsi+vTFx/jwlMgN1whkYeM9tqm+ny3EztPAnLIx8u/EnlTcjKCOXEO9MMm+Kitd+VYUCmSRQYXExevXqEVAKSf7NXt38jTLwivd+uLYYSZE2FFWRWXmbQ3QGSbBgc7HqXFSZkkpUyY0vNoj65nHeHma3Krstq7wRtY1OxUDZlQ04sHccBqdHISY2HgV7tqGyShqdhx69e/VEJA3W2toalS9viJQJYRLD2ONVtYY2llrPXgdSwgET0UgPcvHUo5RaFahHM20sKEDvqChKnhj0pQkTJqrejx8CJj3v6q/TaulBV4OSwTclUy1EkpFS6eqL1EhkwfvH0ZQTdSDXMAMDrSHoI9tEgyz0UlaBLU8+3UKc8PQ0VQhvxI4Yha4zT0TO3M/VUEzpdLTS4xB3W30CECZgUt6ZVJieGslwThKgQeaxqWvkaSQ0jcArr7sRA/v1D0j0ispKZfyKqhR8valEn1wIlFKaTOoehdQorQyVtHXgMmHaANoo4qG4XHfz+SYt2UzH9I3p5XQ5N8znMxSYh15xdvy2uxK/7KxAlyg7vqGNJd+lHKRbLOlVWFZJFdmsGEllmRCPMISVVcm8CSQ3kiL7j9TKEIR5vCE99cJKHUmJq//C2GefweQ338AgEQLMnxzf2Ex1m5sNK/PiFpvHqNsOJSuKr7wyStW0yWINU1wVIKWSkYoaG9GDlnmWdD56nWvOFmufakbjRTSUlmHlWeeg++knqX1B/ztuR5eZx6OpokKreGLlBRej6xmntqjE7XT7nccfzi0T3WNN0rSkFvJqg9bk15rUzfswqeTEKy8+h8ce1Oar+9NfBuabdfEsbvL0gfHIq2pEdkUjLhufoo4biHKQ0QxJ5sJJZmuIz/BCs8Oxy2pzDJnWL2aB2EZax50JlbSjdpXVo5JMOa2/BGPXOi/Do2JQkbuT9li9yr+RZZEG8mlk2rEnavP39PKKt9lRpEwerW+1BRMGSIWzTAVnn4+Cs86FU59Mul0+bRD1fvXamUR69uUWXyNzfMlVgdK2mmr0oqEo42X6ykg+r3MSFU0gZBxgtWP8e2/BwussDg8hVl92OXa/8z6sZEajdpsrq1C5di26neyZ0hYz2BMOp94YLWlUph9siWnaS71BRhJbyIBeJ6imXWehGjZc+T/2ai0/lR7Xz5QcgcEW7nTWjh9/CsaOOvFrprXjRs70mWdssTum86FaPvjoE2hTnTsqCZW6DbeIkkmkUShtyCiqivLqOqWKhQIqMXMRcbGqI3LVcs9ixxoCl9sfMtu2PQyQujJAKRNz7ZXke+35RkS5FMmRV712JpnCwoZpTEQx75/yGxuU+O8XFy9MFvAad42vZ9b44ssqmkX6CR7mUHPMeG3mZx/qR2h3dElD9OgxKFzoCbwUaPpPvV4hQWHQmr/fL/xJ3/GGspha1JjQalxX6R0GXltVwF/jAX5gCxs75pQwNrOPqSynMQ3jvReQmXw6d1xOV7Y89EeqL7FlqumpiXQrqG7EpJ7SPULbhmoiLCIS5SWFNO61EYZGY7rlltvx/sef4ZPPv1D7BkwyXakDcKgVq1vYMmDaTLpuZ5J+v7g7bkb4qach+YN3mQvPNTFk9kD126EEHGRIIp8kX3LTqL5ER/qf807SEafVpJbql67E4LQULDpKi1gvOGDhdxjz5hzU5+ZpB8j9/W+5CX9dc51Sfx54niNJRe3wO6aSjJiUFuSdePyIQw5ufZz/xfYw7KRVWZq3KXsXjE7GWSMDLBvOa8eOPpmNjOXzg1hfY0ee0LI8pNlsVlNTDusTq8YzRdjNyKB9lUxDXd5fXu9U9mMo1WljRSFq6jSVpsDz9995G2644RocI0uxe+U7JElbCqI9GMZ1exDOz6ekbtq+DY1/roY5LFJpYRmnPVA8NG5LRJNAddxectvMg8177r47TSJMeCf5PuR/LFAyWpQGbVsilIZER6ptwbbHHoervh7rb9fmQYrntPL8i1G1dbvaV2ihrA4+t7qAXhBbt7/3QvbXNzQ8+NhT+PLrb3DhFdfoRzyQD6ViC6lPGkSdQXT65LJiUSBcd81juPOOiykltEhv/p4erWt5kSqsyWo7iI4Ada8bn23URnm6nG5sLxGbw4Tl2dVyvWJkMQdqKYnU4Dn9mdJlMee1NzCBnqU3LNLxSBq0l+Q50tAkM20lG/9Iye2jR8GZtRdlD98PW//eSKGwkAvkUTLGOlAdt5esoWFWc5TVajezMPuS1Nt1SKg5x5TDYOmWhj76mmPi5ufO/wZ/XnkNMud9po6Nff0VDL73TmWjGN0ArYa/kjihifEo/eNPZpQMLYXVYZZ+Hnmt/uohtKWOmXEMDpioOk99UEuDURFbz+dESgkF7kvPr6CuydOa5XviU0/fyOcdhOOOPxTLV7yPFSs/xIcfPU6v0HMdoW4mg9GrN1HsACcP01TLt1vLsSGfap5XjEnXVgkSI1skm0y/liBbLSAvbdu2nQ3hSWWvGCBzyrM7lFo1wADoIV+0mA9XBekRHklmGouczdvUx1oD4pUFquP2kik2ZrgZrBNRX/uSNFrqiYWpW/gzmjZuVyHt1FlKgPEfv4+xb76G3/SF8FZecBk23H1/ACnj9SxJpE35ui3449zrdLGtHw9x8Eff5u2z57yOG268CVHSDaEf1pKJNkgtL5EdDcbQjspazwwJh91gUGnd+mYLtArq2ctXvWSMnGksVMuM6S+US/kzIjUc8eFW1W8UzWcrJuYJ8cRkfLNIIvVUOc70zocf4fZ77uIJ2n/6MXKHuq8jyftZgZJ4o6q/iZc17djO+tmIypdmqfHr6oOunlQR/Oq3I0mMdFZDqOL8TifVcqQIWjLZbUj58lPEP/+ElEp90xEXuLGsFI3lZUjVI3MY8DakLWHSa+t5lnx0Lf1jDSIpcrufJR3pnnPqm41qfUz8fxhtoYsvOB8zjprmfRmTeFiefhkFfae2Sd8QyrZAdnyu1sFjUhG6dydwwq3cUua0vzrQAhqpoVb1Ta26wUVj2/MCXss/zJNID3mN+nVj0IABuOGaa7mp7RvJX+IES4pZ2oC49zIEpzslYd3vv9NOq0fKfC0GpDcUQ/jXcQeSvN8M6aOQiul08jM8KVXyj2GF0703h1hRLUY3j6296gYVPrfgO22+eOLETAx7/BHNJjfgRwdpYXFjh8NFTy9+gucjq3yYVZ6W1/VfzP8ap5x1Lr77YaF+xAtUTyQ1f/V9/T6REP74+adl+pYXVIc+b/KrqA8/fPRUd1Oj2+Ry+kUWdyMsxIxYh5VGtkXZXVLRahAbK1LLhpEZDYcefKA2O0R6iTuAv24NuCJYK0gADelQlLeFk5l3stGGXXQBLPMXIO/o1ks9KK3Qqo47lrTmFeBEh5I35HMEUXzBpbB01XqphYBh3btg80OPY8hDWp9d0e9LsHPWLBzwwwK1L3DS4PSGFLxg4W9IOCADBT9ok0+03mv+ylxxL3Tr2hXnn3M21m/arB/xwEZpKfaWYiTCsEcclBYKPFxeqz3viSffUr8KinkIndOb9c45A7369VC8xQJqBwxw95UV+Zi/qQxhNjNK62Q+nYvvdaJZjT7gBUp6aJcLvv72Oyxd/offs3yZduvTr2Ht9Q/QDHhSrWfmA/0+77sFidKHxefIP5FE8mWh8vZ7EXnqyUh64Sl1zieJZglUx+0kYX7aRKEBDaZ2E41FH0gli6EszEQplcxCSPYaCgphDrVj3R16lBq2iurtu7DkeK/vvb5Gq7rPnhCPNVfdjZode7TRjXynwN2oDdEw8OqLz+GySy7EQKoFf4RHRKhgnYYBv3iPPk2HHpRRZ/M2FuHD979BcZHXdBxvMcltYxbq7c/fix9+mMX7/RwBL4SwfEf0k1DBwDK+T5i4UWJb1moB0UUdy6+BqUccjgcefVxJbQPKRvFC2tGHYviTd9AhuR6jXnlIP+qBMIyEnJEhyPLw/vLrhwJKQ2tqMqrefh9F1xjjtD2Q4BwB67mdJCsomGMvumi37/eQTiRvGN4WCd60dQdipSWwYM01dRjz5utIyMxUl3U/83SMf+9dZM6lXjZq0sfA5m0kdPSwQRj18oPoffk5epxCHY2+UuGDjzWv77mXWoXYVoETmni9MQAsNcrznDdX56vfc0anYNZszUb4/bdWgVAUnPosk78aIxAR2UbQThZjSHI48qq1cURH9IlBY1MjGahGjaRsFWGNrb+gqAjffskyeEs75lkNx9XTztc+gqtBZmVw+9UPfM6JGip2OyFNS/8cqH7FHJO01dmEMG4kk6b2gYMQd99dSPnkw5bzLYnCJGAdt5MsYRFKnblV69iHpCSPF+zDhyqBlKz3TqfLNGUeWHn2uShapA1x2PPOe1h++hlYfNQMdU4gwxq8Ia1367NzFIF2zn5PRWkNhnPOOEV5bwnyScYPopXqaVfJDA1B33jP2O1zx6TyAm6Qj3tO1QJUfPyxb8i7l1/UgnAdMFmbHSORZR/4NRtzVnomafqA5BjblV6ikIU1YzNJ0KsG9enFFpUAuywL4VXWQpmNsmETFv7yq35EQ3OF70C/QXdehaptO8lM7yFmxED9qAbxOKUpDpJKJSgb1P6W5kZsZupD915cfEHDH8tRfs/9KPAbnisQWgeq43ZTjB7Kz0RDWPVYdjL5M5GrqgoR55yBuu++VfuRzNiwIYMoed4kv2gMY6DP1VeoSGse+J7vf80FcFBUDrqMFehtL6jn+F67Y9cuvPt+64Vx5KqGxnpVkUZwzR+26b3kfOaHf2pxhF6/+XikdknB8y971syQD8FvvvUFxo87XfWeCxbcfjsWPfc8cqoa8ZofI6kR0Xzm5qI6dI+1Y/6GIkqwRhX0obKiHHGpPeCgEyOfKQ1IPICF33ylJlR6o7Egi1KdKldP6297HMWL/kD6sUcidszwluMyoUCNlWeS72A8hN5kGAmm4QANa4vYK8wbj0tqLq9SXyFcldUtx4wkY6YD1XF7yZKeBrPb3XyRkxLDRTums0l9hPOCMysHbordqtff1Y8wc/V1sEfF4sAF89R+4qRMpE07DJG9evqqKauvNFpz7b2KC0pW/4W19z6pH9XgbzOkJCXhofsf1ESsD0xITe+KuuoaMhEZloQ+vH9sCw+eMjKpped63udPqlGNBoItiV6Ro8UcyiUjeWDCGysLVT/QwERKO0qHI/v8f+x9B2BUxff12ZJseu8JvfeuNEEEBaQIqGBv2LD3AiJgR8VesWDvgqJiQwSkd+m9pveebJLd/e6Zt5tsNptkEwL6+38eeNndV+ZNuXPm3il3gmGWtOfmZiNDmixOSuOsTGezf9aTT+Orr7/FYmleqsEpHkSvN55UU2xytuxUAuNAWb4IhUSTx34xOBzfI6Vc4oX1rPbf6uAD8n4KesRbr1Sd56EToZSm0V0Z13cY4kSIJMVvu1OYPDqiIlViHAid+xgKP6G3eYmyPR8qEtNQ8MZbWDlW86eesWotkpcsxdY77pF7bOCGUx1FEfSSGksF2nH0fHG21DYrwvt0R/dHqvubtKUctn/TcNd9D2H6/ffghptvtZ8hNFpnl0B2dgZKS4qVks2m5s9DdiVabuCUW6UUyHejKNE/qmmv1Ct0eOP1Geq7K5Y8PB3+TkL21Y5M5JZWqCm0xKbjeaLWlKBAGCg7MxNhrboiwM8EbinKQnTw95iR52HyFDG35VwlXCpIeW4ett72iOiUfRB97hD7WQ0ZG7eqePNQSrX9uwqv8rt2+J07DHFLfoDvmX1R+OXX1a+LOuC2fD04dJxmI0FIJgrFOilLnh6mbtV3MyoVAYkRxgl95GGJHGMnQft6o2TJL+jaogWayTPaWQEzSw5H70nBl1UmP0F9ZvV192PdzdNhoNLnrJDmV9835N23XsUz817CO/PfUPdpI0oa2DUQ36KNFGieKNmlqlkb1joE+zLsMxB4o8S1xG7+j+0oupVEbdGuLPQ6s5sSZF7nJyeVdRk/DuvWf4J7z6pyezy5Wzii/L3RIsSElUfy0D3cKM1YITLS05GcnCTKeBBCA/3gLWqDA5k5OYpU3n//g2qCY8mt7mnl8DufimU2E5Fnc1inuoAd/WKx/NXM+HzlbZx55P7gVlWla1fDKqxcsmZj9eveJrfl69HBt9ukcS1ZutRFP/EMTHvuY04mp9CwjWvsRQKM8dyMxK430Dpi4coDjHbQpwuwf+7z6Pb0Uzh2/nhlnooSgpgFVQ4cyqR2lKeJXlFSgqA2LdXzzjqYvkNf+e0wtXX46dffMGb8WNXF4DoWx6m1+/fuRmRUNIJCw5TTTzJUVnE5wv2YERo+ER3pit7RlRVAQZUb/8g5p9M8tWBTqijoMZXnD2eXoJm/HkUF+UhLOoGDBw8isFlnRIb4o3lMOPx8qppvKsSJidpW6LGxVRPjCnesFRZkLlVBLwx24svv4Rsfi7B+vexngbU3PwB/UUWaSbNSJALOhYq1gTtSl64T69O5MtrhlRCHwKm1by1WF/zPP1+VKbxatVQDhA09DHZJdByGqAgE33QtYn9eDKNkWuU1SSQFixlGlkj74ktp37di5cjRKFV9MnKP6EecP6SGBUSo6E7GJzYa3s0S1O/104TdKGz2w5p0UD61DGEZjhk1UtFyjcFcAdmoZev2Yg0loVCaGItUGJr9FKCdqVXLv6/g1BAJ/lthoXyuG7M3c5XNg/zmzMVvdgpbSJjX9qkSoGWHcpQAFRcVIjsjDcmiO5UZfOEvAhARHCBNdBULLRNrLDcnF3PnvVhNgGh8kBCZI1wYSV/btMhscjJh0hiEiyAw+b4mb/gF+qOTl4/yCy6n1GIH5kZtR9maDTBIXAJGn1fjWtBFE92Wb72HVESCYcCQIAUlkW7w4dLhyO2p8t//DKnjLoT579pXgZgW/QQvYR6O/BvGjlLOrrikmgLgmLZBsAwzflmG9bfPRI/nZ8oZzSqpEOo206EWmxmVhSxn+e40HucMZryPjxfiW3ZAmjQvBXnZMAvD0f1L1xh/rONsR95ESPgXdglHEPeNpfAwErymBMqGIB8jLuoaoe5zYHdqAQbF+aCoMB/ZaSlIPH4MicnJiG3eFlFhgQiWAndO12tvzcdFl12Fc84+235GQ+HhPapgDKJeWNg8Ccs0v+EKlIuCvv0hbS8QxwS7ohVrVbQcx1H62Hb67Xr4jRmFqA8XIPjuO2pcM8ZJ0+yufOs77N0VqjmTD5hXNc63VeYd99W+aX8diFmyCLmPPo6k1asRYfLFvgozjCGB6PvMDCGlqiZGQXKPDMWObaWYysGJVKZWHdUEKwfY16EGJXm4ASe2Z+UVIfXYAUTGxCIwJAQmHz8pGKn1UiGW7M1S86M9xR8HsjGsVZCyworEMMjOSFUMdEys1Pa9hygBiosMFYVaMtwFhw4drrG0qWDnenhRPyWkgPJ37xcTOhoHZr+Ajk9PFznmbAApdFHqM2+eoabTOEBfB0q5rg3yHnq5C39iJjLumW4/qSFy3rO15lldMISGwtilq0OIRCleu0ZdaCgKP/oEZdu223+dHOh8L/K1x9X0AlpoTBfXv6lVDfLpLpl+natP6CLYLNBhp6+TYwhC8h9lojNliyAd27cDUbGxCJGMoDMHA/UkqfkcrS8os2CHNHNRAd5oE+oLzoMj++3PKEW+MGjPaD+1XLqivAxmeU+h6EBUolOTE5FXYkGLjt0RERqE2PAg1fSwttcFClLxsf3QFTt5T5Nz7MyjQs9OznKqBMwQAdno8K0zlMtCHnT9Imo/DHZWdoU+wB9WsfL8J4zVPKCRRewge0e9Wt3JhKfw6Sn6meRxpRCZN4jGXiXYHoMFlnmb2y0fGgERorkPoMzXT836Y8HxHwt+78NPI+6yCWohgH+71mosjWzkFRUHY2SVpfTsiy+LeV2GmTMeIvWoAnIGf7OlyBVB2r93p9JZwsLC4R8UpBY2erPQRZhYy6nDaaKnCTAHU9nkUnjKSstQUlQguk02srIykSIMFNmuDwL8fRElAhQZGqgYyLWTleC56vHSIXvbarXunXBcOfjyO/AKFqbLykabu28SIderFbWZPy9D2hJtVgTFgWvwOdWVn+yaIFu5glt0qq3lGbjTDaaunRF00432Xw2Dqa9WgSuFqOLgIcDNitf6wIczpmmbuZ0MqExyE5QCUXo7vfsciiXR7KCj+5fjYuY2v0FbW5+5dCUiRgxR73Vkui9dyzgVynMiSG+98x7mzX0aE1y2bnKAqS4sKkV6TgGO792CYGnaAgMD4ecXoBw9cKWGQ/+gHHE9HMfQOBZXUqKxT15enjBQBmw+QYhr1QGBviYRoECEBPlLZeezwiZSqCoIUUSVUDtZmA6U7NmkIlRaUQ4feW/iwh9FkR6L3O27ENKzq9ID+U9NsJP/m298UD6rBIHgLzqX58B3nLyLsxbJUNXvqomot95oDHcoGHtq3kwqhYie1K3796uTDUXqVdd5PB/GFWzC6KexSITA4c+x7/y5KuMIehFjxqtCECHL37oDgd26CNXrlQtgh8Lq6+Lkijh24gS279iJcWrry5qg3NH7bH5hMbLzi5F8ZD8s5gL4S/NmElbitFYHa3B6bLkwENdocTCVAhTXoQ/8AwKlyfJS/UAhokD7iQLv2MGoUoBE2O+66z4kiCl96803CkNVLZ22FhfAfESbxsIU8wnu9rhr1vPo+fIc7JzxLNrPvlcJMZnIKu/dOV10GDvo75Jw9oHJMLiQ1yQWm798skOXS8TVC1wQ+/47WkY0ECwfYzdt04VKIeKrrfv2aV8biJJlfyDvo0/tv+oH6yLdExdKxnD3ILr2cwbHZHq99oRqxtSKWDv2T38a7UXBVF2JUuN0co3WDP0XBUTFwDvOad0ZhU4KcdnSP7B77z7cetMN9ivVwbAsNp1aXVtcakZeEZlGDvldWlyE4oIc5WnNy1fMdP9AaWa9ld7ELgj2+wT4mKQJY2+0SeLC4tPg3IwdEJa/7Z77MPnCSbj+mquqmjK5p3hX9TVnO+5/XISoEL3fnosyacZ8IiNUvBzCvOvmh5EvEhIsihrzjT4XHQLEN7qKA89RoOiVztHkUUFXsZM0xL7rftvO+qCLiIAuXDNCnIRIIuC0bWWDIAWZcsll9h+1QYcKSaKDdUrlsyaxV6HPO88qJwyVkFSrTJLYmpNT4NMsoVqfEN3O+LTtCr1Yes548JFHsW//AXTq0FH0pAel4Gtf08Umg6s1uMiQk+rprIoDsWRHgpWZTRwFiDoZD7KVqw7izEBPPPk01q3bgAvGj8MN1zoJkKB4N3uOq0Dr8tAbC+ATE43i40kwRYSi2WWTVDwYh4pC0eMefkblg3IUbwd3IkiViuQ8IkCGJwM5g5zNJo6du5we0vy5ufCK92x5kit0yveT9rZqQsTtrqvNa2kA0i6arITJFRQUNlPFcpB5ONpclY11QO7rLGzkjNITiTgy7x10mveo2hiv9GgiQgZprvaYQXxXaPf+LMWqgpTPYmEWX2GNm2+/C6++8JwUvtPwix3qdnmn9sX+lYq0/Tv7o5SwsHOUHae8Ty64VgSeZ1M7ftJkLP7mS5w1YhQunDAed97KHaurUCIMVG0gWb7n79yD4G6dpAmbiy5z7pNEVddWvrnmLiXE3BOXXJIqOhRjZpT4mCVezk0a95nj9l5kWt4dIszt2ICQ4LczF31LAdBONBCG5s3s35hPTkJEVKTaFxk2EOZVq5Hn5I+Q3X4linWswjrSZGinPUa2tQJ9n3wQPqLwumLP3bMQ0rcHYi+fJNnDbKyO0B7aBDjCIUxXXX8TLp54AcaNOR9ZublqDw9nJlNNZG2oJ58dgsQ3cZmSP/chYWempPuvNasxdPBg7QY7SnaLAKm7q7Dtthno/eYzKDxyFP4tmisBco5f2i/LkLzoN+WukB52PS36Y3TYYL+bwkTWIvRihZ75bdWmhQ2CCK0xumpnhhpCZMmye7toKKSwUsdcoDzA0iM+mYcM5Gli3eGoKLLnv+3SEcaaTgVTCungk2LOZ+aiy+s1tw4I6dRblH2xUZxqOx1mcSrGueePw6cff4jdu3YzOJw7jD3H9cS0jssUoj9XrsI77y8Q1rkAF0+5GCNHjcWvPy5SCqgzlA7kFCd+Ozz/YyRMHo/crTsRekZPJH+7BM2vqppMz/RuvqFqi3qKFnciKLFZ1PQTsgx1HlY8XlOsI78doNXGFoA7ObE5o7/wgUt+UP1QjYGBFdvp2ZpMlJdfvdAagN0XjEdRsVlFuKmQEmDC8KerJosRanhEKH3nLdOVAB2d9yZa3XeLRLvqvSycgOh4eMVyV8WauOzaqRh45pm4+YapahdnlBQqz2UTxo9xLzDVzknoUpN//H4xUlJT8dW336GF0Pvbb74CvSjpJSLgrh2dhKsORKT8yO08z8fu2fPQceZd4H5uXFnqjC03igA5CUVtYJod0aSQBYgwOboVacCogW4B82ngHzU3ffYURnpQc0KNmBmDAqH3FjO1EUe3339rUgEiSnMLUCT6jzNYgzJ+W46uIkBs2oqPJqmMYY11gBv+luekq5qvnJ274LMF7ykzfdPmLRg+7BzVfEyQ5u7cMRMkE4TyJcNnzHkCoy+4CK079cCBw4dx5Q034aobpmH85EukJhpx3ojhyuMZ9ZRpYv1x8QyLySFADqEuz0yWJqymABGxY0eqfqFOs7QtO10FKOUHKWwPBIjg28iK3NGAQpRoV74ZpzTOrrCjzZ23ui0/jw5735wzajAR0ZhpIQ6sOnNgo2myNnAn6vPfeU5t5e2MxHc+QbObr1LjXrvueBT+rZuj+W3XKabisIkzTHGthIarb13pACtoVnYO/vjzT0yaOBFG9uOUmbFq7XoMPmsQfv9tKc45eyhmPvaEmOuH8fVnH+LtdxZgw6ZN6NK5I+657dYqvciptrP0SndtrK5A27FNWLTnG1XTaPK270Zwd26r5VQcko4tt7ifGOcOJySfHPOzHIgSYefmOw5rjsr3oDV/qe+NgRIil/ToLJYKZ/8weoFJde7ZTzQUFYUFWHtO/X5zGgruTNTLje6TtvAnxFw0DrtEMe3y6hM4LvpFsxuuqCFEClKwvu26i65UZea7VajFuuJo7649exEQ4I8WCc1QRIWZDMMMVAJi/3RCpbDIZ+62taorwDUjuSgic/UGhItVmff3TgR1rT7x3gE215umeu6TMV+Yx3lfudpwxtjz0eGxx+2/GgEntneghqyIUG0UQeorDGU/03D81auf1tnXhGCbnmIuxdh3uEy7OtK/+xnRE0aLjvQQurzxjBpU9KEZzNkFLgWtIOe8RVcyhscIFXuYTjfBVANzktbo3i1KgSdcBZnOveiA0xQdJQq3FZaiYtUE632r912RzTZfL3qQaweUGzh6rD3FmV9/hXZunKJ7AtVFqSqKbqL8WapOCmqIlcFg7Ge1WjdVlFegsUf/1dWXwDQFaOmp6RrTHrSfqUKUCBDLuNWd16sB1KzFv0nTV4Fj731es5YQkhFlqcdRvmcjrAe2wlbAFSD1F1gNiABwA7yS/dtUOBUHtolQ2q+5oPjIMXiFhmDXzHkoo18miYPB36+mAMmhGMgDAaLe0xBEnDMU5SLgaanpbsutvoNxlmIYL0L+nRyFlYc9/BqoqCjfWF5ervwUNwYbBw1RL20qJEp7zx5vBQl3jDCOK3x8vFF0+Dj8WzRTZjNnMBqlOWp1jSjCjIpzActveu13dtSgQGYyik5k8oPOLwBg0yd6hbW0GNaiAljEirOWlmgMZ0+fl5HhcNqGTa0e4eAxmZDvOPbx12h+5cVKuDbdcB/6vf8i0n7/E+WFxYgfP0o974BNBGezCJCnOmWDWEji2/PTT7V4C9q3bydfnTOkPuhgMpkukFaKE7uroc5SzsvPr9ArNxwNh04ydgsFqYngmmFWYYBx86svJXJsLHziy0VodslEJUjNL50IQ2AA9j71CjrNuFNd54g5B0m9uWKjAYJe6UvSBVzF4QBdx3AKCwtr6+2PoJfoafl796ue6CpIjWbNdoaw2qap9zbIKKEIcIsvT9Bq+kPw61C1sKJdmzaSdM/T7mPyvtDLy2uh/Wc11NSSnCDt9XROxWjMUS4Z7q+sjVMDekD78aYHKjPdIUBEsynSZEsOZ2/cCWNgIDZdfbcI1XglPJtv0NahpyyRJr1x9aManFe0EjvnvKjmMh98Y0HldN1gseA4Mn/sw69FeMR+qiFAwkA3VqXFU3gqAtS/TG07iL6reSfhwYl+7srN3VFWXlFRmwAR9cYjLTPHqnO45Ggo5LG9w4erz5NFXdQ96umH4eeyBs6Bgr0HENixHY7M/0Ttap2/ey+CO3XE8fc/Q4fbrsU6MbV9YyLR9cFblOVUFziMwW3NHWBNVhv5CYtUFBfj2Lc/o83VF+P44t9ReCIJra6/HFtE0LnOvceLs+1PVUf22k04+kFNf0GewrFjd4+bbsCBdxcgRiqXo5FinnHP3QQ5b3PRn8hEnsKgN0wODwn82v6zBuot3eS0rCelxlaflNsAcDL+IS7lOQkwks6j1g7wfJTBS/XE+sZGovOse7ULblAoim1Qh7ZqrVdFZjYCIsNUE1Kemy9s5Y+dc99Atxm3i2CIsiyCQuGiE4UB7z2P9fLd6GdCn+dmSi221tSjBJvuf0L16/R9YRY23DkLPV6YjcJDHAerGqisBnn3lpsfVHrUyaBImvUzXnkeWctXo+WtN2HdedXzOmjEOcifWOVXnGjbtq38rf29paVmtYSdOpPEzxofFVpn7fKIIo6k5lik1tXZ9NWF1NtuRFkt00xMwgKRI4Yj8ROXpcROcNeJ5oDzyDX1kB4vPAqjf+2eO7hsmPtwsBnKP3gEQe1aI40rJ0QRDmgRDy8RKK+gIBx870sEd2mHqEH9UHTsBLxDQkRJr/LPvem+J9D3+arhmH1vfoQO065S32kZlou01iYgHGTdN/ct+6+TQ8fZM7Bn5hxEjx2N9J9dhjLKy9H89+UoKChAenqa0qkpHPEJItj1KNUHDuxHfHyCqAmmya0TwmtlIcIjITqYmnujtKFv2382CqnnS7Pm0lz0eO9NbL1yqtIFfJslVLkpdkGq1DZtfZoGJr+Vs/C4QlLVh/1JTk1PJeRaNatMWCxDmpTI/n1wfOHPIizBiDlnILK37sbhT79Fv3mzUJySKkxXfVFj8YkU+DltXqci5ZSbVK4djiAcYN/b5pseqjY8czIIOaMvctauR6e5j2PvQ48qdnNGDPU+LpERsI+Hw+GqI9mD9x89fIgV7bVzBvS+3X6qVngkRMTu41lFwkae7xngCi9vZIwZZv9RBa4EDR8yGJnL/0Lb6ffj4FNVq2AdYFPmHFFOZ+C0hvpg9BNd5OXHVMY5wInsyipzA84DsoriyzjRnQ2VYc4s3Proc0rQe8ys6ea4NpCEyqUA1YQ2+b912kP1Vf4GIWbcKCR/sxht7rkNvi1bYPf91YdHQl98DcZW7ey/NBw6dIBmOhISmtvPuMfhwwcRGBScOKRXh1ra4urwWIj2HCuKK4NZc4nRSFiTj6FAmjZXBHRuj8Ld+9Dzg3eQu3kLjr5anepdlepqTZiH6PnKHLUsiM2Y8zTWUwYR1qLkdGx98Kkm773v9dG72HbV9QgfdhYyli6vYdV5de0Cv8foUq86zKXF8PHxU6RZG1KTT6iNlVu1bru/R4twF8em7tGg3Nx0OH2NXqevmvHVCJjfnIfyPyp7zBXIFB1mTUdQjx7YNGmKWtrCKREOOAtRrCjSnCfcGLAoW7ZpjuhHyNASRlNSAyHxspaVI2vm87BwZyEJn9NWPRxY8Qjd3ngJqd9+j/KCPCRcdil23HFv9eZJmkz/b39tWMHacfSI5qC+Zau2sGaFe/ftq3PfMeaCBr1r1qxZ+vOvuMVCfzYng/LrL4WtwGV5kiSewwAcEug4ZwYOPK3VJG7yz6VEDrRUM/MaJ0QB0kxxVLvyaRFe/9FDEXjh+fKDQtWQ4pb7JTyuksn/7HsULxPl3GWsjLMXU0SInON/MqDvS+5O4JsQD52vCUV7D1ZnIRFa76+4m2Pjyqdc0sLts2CzzDyzbVz1ucl1oMGlsfpg6o1StU5KyWYaLZdxPZiLbiKFGtSzm+hGDyFr6VJkLFuO4sPHqjFRC2nKGidCUH4LnecZuwWVGSl4XVAA9CGB0HNaiJyzmkthzc2HtahUm/PjIRvmSZqyxPQ/qWonwtFj/uvwa90amy+9An4tmyNn4xaJgjMD2WD4aonKw5OBWJS5gzvGhtp/eoRGlcefe1I2yYOebLZVK5iphkuEAdzoC52ffwaBnTph/ZgL0OKGq7H8tbdUjYu0z41pDLi/BfeZ5fTQ0wnOcE6Rptl1WVRDwPlRQd07o2DXPhiEjSwl5uolJ2FbvljCeT32E42EhGkLjQkcFq1r0CrWRpXIsE6xfTm3l4ONjT3o2s78mdQcN2b47vseQtERzRtawtXXwCc0RG30xrnbjQUX8rn6/TkdMEoWc73XyYAVqGDHHnR95TlYuIzKRYDMn/+kRtnd5XNDjjKr7u6GChDR6NT9svX4GTAY1muc0njwaf9r6Em2ZgEnXHUpEj/8DIWiF6UWl8A7OADN2VvYQDCRUexMPM0s5MCpULAVpFIVffKTMJCb/rAGotxm2TquR4vqe8R7iJPK1e83n3hHb9Bfb//ZaFCQgu+4DDqXTfgI/zYtUSDmf/sX5mLp/Q+pTsaGii035eX69KY1tD0HhSdNhIgrYJoMIji5H0oT1gRKu9VqtV3Qu1mjafqkq+a3m04cEBOTgzEnjcD358G09i/7ryrQAtI2pGkcgkSZpj51sqx5MigQ1sg4WQXbAbEKM99eZP9xcqAAVNisPS7u06zR/oFOWohsNpvuy43Hy3XScttPnRS8Uo4i4rHaB1IbCibwn2zKHGCDkyxsdDIKNlHSbyByr2u6/IHVMnVK/1bv2381Ck2Ssy8v2W+KCDOVNmymXO2wCeu0uGG81LiTV4S5YI/Ljj0ZJjnVyLRWIM8+ltUYpDz5FsqD6QuzaaDX6b69rH8Lp01WGocmy9kPNx1qjjL9MdflwY0FQ0l48jZ4uaw5ayiCRRDDnTsY/zHY1CByimM8rQGg4nzore9Pug/IGTpYt109sHWVK9qTQJPm7fy/Dkw26Axf2n82CQwlhWj94HUS04ZHlTwWLSx0siZ2U6ExCnbmpCuQM3Sc/VfTwGKxFdw4tI19L9OTR5Pn7lsr9t8lwVbu2Nw00KH1Sw/D5/hR+2/PYJLUxRq91Fai/w7olLeODBGkesVIb8PuF6Q+NiH7EDarrWTasPaNn43hBqekir66/OCjEt059p9NBu4/0euui2HzsNMw2KBHhP6fMuzdg71F7MHmEih3YK/zzqfeQwVXmjQxRGctuaOJBYg4ZTz/6vIDF1dYbB77LokJMmFs1xj8eSAThzKqHJS7g8Fcgl7Tr1X7ltYGilmMNGX0ltEoCFvovAzQ+fki+K7bUbRoEYJvvQVF3/8Av4svRObUafKSxnFcltWCXNchCmGcw1PvQU6nmm4DXXH70NZ4dUX1/U3qgw220nuGd6jpZaIJcEqVhbm/7LzcYPCq2nKoDlCAftyZCpNRD7Pztt91wKs4D71nTxOGqikonC7CDkbNxULDEfnB27BmZSmfSxZu8VRQgKivPkX6pVcj5qdFSD3ffS97/bDBLAfZiO6V2Vl48Oo7kdX5TPv1usHKllNcrvLIR/Kq1JO8stkK7juvY5PpQK44pUJEzP1tT1+psRs5xlMbmJn0wTy8QyT+2J+B685sDl9vA15becQzfVoKov8j10hTUJWhIcoqa7w2ZIyJQOBN16PgnfdRcSKFBYHw119E1p33Q+fvC31ICCxJjXMIRk8HGRVm/PXAiygN5X76DcM1kj9fb01CUZlFZWtdeSRN2LaHzuvYJFZYbTjlQkQ8uWR7d5vB+2/O83WH24e0wu7UfGxPLkBuSTnObhuO3/dlKodUASYj8uScJyAjxa/9Be2/+wDRXt6V/nj+TTjWrQ+WXnI3DBWepcmB6ee1x1O/VXn3nX5eOxzNLMZnW2qfbGq1Wb6fOarzBPvPU4bTlsuzFvzpo4uJzdfrdHWMX9jwwPC2eOb3g7h/eGvM+/MIpg1qjtf+OqYEqiGwGIzot+xr9P19ISzSrJ3GpDqBzZUNxzr3xi+X3yOC07CB0psHNscPu9KQlGdW05xGdoxQlYvfSUGsI+5XsepgtZRfMntMlybtbqkNpz1nZ/68+y9Rjas7MayEDY+Nao9HluyDXljl8t6x+GZ7qtC2FRO6ROKnPZlyh9ad2bBOTRt8Sgtx3jdvotm+HSJUjR+Hqw96SwXyomOxdOKNSI9vy+bEfsVzcF/9nJIKtAnzRWJ+Kc5rH4Efd6ejf/MQtTmfyWjAtmSnLRycYbNa9Hpd1zmjOtbc4/0U4bQLETF9yZ65Opv+ARauO8SK8piYb0avuADsSitCsbT9w6WJW3U0F0NahWJEhzARxoONjryqyCKkAYVZOHPF92h2aBdC0lPUOQstrnqaQb1YVnqxsIqCQ5DcogO2nDUWKXFtRCejaDdcaBxQuqG8e/bItpj960Hlda5rdACiAr1xVqswPLn0kITOd7iPn1zL8jq/Y9Qcna5pO5fqwT8iRMRDv68Pt5oDE/U6vVvH0twgV6fmcusw/ZyWeGoZFz/qEOJjULWRmHNeG8z67ZD63pRQLKdyRhMJLZPkm/w/GSFxB07Oo+DwHdf2i0NSfhmW7M1A61BfHMsrxZTuMfhK2JiEVpds22yWF+aO7dKEI7Oeo5GdKCePZ849M+vZsZ19rVZ8YBWBcT1YVPzk+ve5y4/JJ88DI4Ta+T0+2BcPCxuN7BCBiV2iEenPTXJrhtOYgwXGaTpqBasc/FS/1U/3zzTmuH1QC/h5GfHgsFZqszwfL26XlYnnxrTDlX3iVEXiXv68l4Lt+jwPYS+LzuQV808JEPGPCZEDz47reK0V3rEWq6WEWzC4HtQpzOUW+HrpcOOZ8eiTECTnrLhtYIKK/NmtQ/Hl36m4Z2hLdf+VvaNrhPFvOeh2hkveHhjaXK3pP5TFproCT/1xGM+Na49XVx3HiLahuP/HA5j311EREivmrTjmNiwO4lot1jeeG9vJ+PSINic3Sn2S+MeFiHh+bKvUeeM7+4kgzaJrH5VBLkehuQJvrDmOexfvhb+3Hvf+oO1Dcp983jO0Be5ZvBsJISa8tyEZF/WIUgzG59R+aerTnvGn8aBOw88pPWMkjs3hY9TBXGFBoRgK9NV/RrPgyntJc/yME32Qn/miWNP9i+O642B6LFbrcbNBH/z8BZ2ct9/+x/CvECIHXpzQ9bFE8w5juc26lsJU25Fbyt5e4Lmx7WGWjE4vpO9s4M6zWqlm8IxmIWrEnPdM7hGjCnNMx0jMG98RF3SNlvM2tAj1UVtxOofbFAfjYRJh4fdr+8bhQdHnPtmSgrl/HsWdQ1qo88+tOKJ6m19fexwTukahsyjPL6w8qq69tzG5Miw3hyTFdu6LE7q0ePX89rWYZ6cf/yohIr6ePNny6oSuA42+ZQFS2GnS7Ct3MO6OO4WFWDuZ8dQ6F+9KRZlQ/bwVRyvv6d8iVF37bk8GPtiYiG93pmGKCFZyQZlYPCGV900VpZafCSE+9nOiB8ln5WoIeQ/PBYv53S0mQAnm7PNa46ULOkjh2kT5b4UOkX5KC79YlGE+20pM9DfWJCpntPQsa5IvPE9nEo+PaotjuWZ8syMN29MKRIk2q2vuDu6SJs3fPS9P6Oz10oQu1ZcP/wvwrxMiB+aN7Fn02sQuMaVmawurteIYl1q7O6hjSNGo70sPZGFQixD0Fb2JehT1jt/3ZahrIcI6G47nqe8DWoZJgeqwaFd6ZTjd4oLV54XCDHwuQZoV7jZE/evZ89upa7H+3sgsMqs+Go55/bovC7cu2oPe8YHyPVNtwx4q1mOvBC0sP2l2bxvYDM+Oaa+apidF9ynnPGu5dtf3e9UndT5Nca+eLu1gE4Z7Xp3QxfDahV2beHpN0+FfK0QOzJ/c9fhrE7u3NJaVJ0iNP8BmylVP4MHC4OfaYzn4ekeqMIKYznodFu5KU+ev7BWrZtvye36JGZnFZZXP8qCwkFHWHsuVZrKDEjqCHeV0AMHP9KIyzDinDV6d2Fk1m9R1XpfvG07kYc3xHOzNKELPuCAckE+GyV2lZ/9+ELd/v0dMdh8Ul1eoDFfvk3/O76862CRaysToH/HqxC661yZ0/tcKjwP/eiFy4MUpvZLemNSt/esTu3KcdYFkOPNbFabrQbDvpUJqMwuf515afUx9Urcolz8xgdruh45n9knBSxkiKa8UL1BnEXObTROvcSYAP4uE3Z5YdkjYZ5f2nPzh9xfHdZQWU6dY8PcDmWpPfUbuloXafRIMDmYXa8/UdsjzEt2d5vLC1m9O6mF6ZWKXP+T0/wSYvv9ZXP/9tlbGcv2POr2hs1YUnoO13uGKkk/2kSZp44l8BHgbUFJhxRsTu+AWERDiDWGbWxbtVib625O6KJabtmgvHhE96Kk/jyjGozXIcBqWoSKcVkupPDn/7Yt62F3b/u/hf1qInDHtux3DbBV4SSSju6KIfytEcG02S55ep38uQG985bkJnQrsV/5n8X9GiJxx9YI/fXz8Qu4VgXpQZzAENpCkmhzCNDTNDwhjTXtzUvem327gH8b/SSFyxY1fbQq22byuEeVmuDRho6RQvWobxDw5iLSyZbPghCibv4hO9knCnu/Wzpkzh/bA/1n8fyFE7nDxV18ZItEisrxC38Jg9L7HpodRWsGO6qIOMfLX7bRIq02Xyh095GuR3HisAra3xOrbp/cqz54/vm9NZwL/4T/8h/rx/y0T/YfqON6/f7yX1epd4e0dqLNYlHtZm07XTmexVe40aNVDp7ehh6gDnSpFx1WC7PqnfFQYoV9utVkztDPyvBw6g26PzmbLlet0EnRIb7GYvYCsiA0b/jXDOP/hn8F/ZPR/DF9dfLFh0OH0UJupvJ3FYgnQ6/VTpNK3kMofJ+Tip7fpYoVMvNlB6uhstvPHPwpnQSRpiUHLkcNy2KwpEu8iieMx+X1MbzQuslVUFOoNhgOrYmOzJ3/99Um6GfwP/xb8R0b/YxANxleIpKvOahigg+VsKcH2SoOx2Yw6rnH4/xOigFnpaJjLFfforPjFt0L3a2hJTqpu9+6a+wv9h38l/iOjfyFss2bpk37/vZ0wy/k2q+1M0QrOgV4fSab5N2gx/0uggAtTVYiqlWHR6dcZoVthKDf/sLJVq2P/aVX/LvxHRv8ghFj0SYMHt7VWWCfobJZLdDB01Bt0yovHf6RzauEQfCtsJVab7W+jTfdhobXix/YbNiTaL/2H04z/yOg0IrnfwL5Wve1mnR6DbTo9NR/9v4Z0JCLc8p9QmxjRwYpBD723N3S+PrBkZMGYEAdDfDzK1m8Cd2NXsFhgjItB0B23wtCiDcwrlqHg/Q8lLKchaM4VDA2BtbBI3V8NFfKbW6f8S8BUWTjr1WY9ooP+Y53O9mXc2rX75Px/7cMpxn9kdIpwvH//tnqb7hLodRfbdLquUt1OL/Fw6r98qEkwDuJwQAghbt1a9TX5zP5q2x4dt9Np3QLW/Hzo/XwQ+cnnSOzRAzq6wxByont6/4smIPDaqUgdPUbOGeA34myEPPYEUoYO1TZu5xS88nKE3Hcn/CdfiuT+A4TQjFKNbYhbsxq2CjOyb7sT5h071bt5f9yqv5A6ahSsrpuZWW0IvOk6iZce+W+9p53j9EMep7lrzE5Q5XorNlp1urcL9bZFndas+Z+fXvhvw+kt1f/DSBw4sENi//6LEvsPyE0aOMhm0BsOSEV6XKfTdT9VGpAiAOeAhYAiXn8ZsX8uhXe3LkCZGbbSEqlJ1SfKeffsBmteDtIvnYK49euUBkStqPzAIVjSMlB+UNtO3JgQC52PD3TcXY+rCzKzoA8O1AjBWqGIKOO6q7WtM+2T2ElaeS++DmtOFkKnP6Di5NVS2182ZdBQhL/1Fkz9NG9uhjBtrzVrXp76rAaJT+DV16F0pX3vDgknbtVKxK1dJc+FaOcIiUvY3Cdh6mvf8IaaF+PXhGBoytmWQTdQePDDIOjyWcaJAwbkJA0Y8ELawIFttDv/w8ngPzJqJI7169flRP/+ryX1H5iXLIIpGshend4wQUycYPstTQZT7x7w6lB9bx5bWRniVy1X2ooyscrKEfXVZyg/dBApw0agbNceIRJf6Pz8FNlUgpX3ySdQMH8+Ko4nIXPqdYhbuVKdr4IQi6VcSKO6h1tLdo5IjGhKYmc6zDBDeOU0pCpIWHo/f1QIsZGkvHv0gjU3W242KG0p/KVX4HPWQEVSPO+8D7ADhjat1LNluzQfXt7dO8FWXICMK69E9HffSXrN6rxeiMln8FCUrttQ+TvgkosRvfBLxK1ehagvPkbglZcp78BNDZ1OHyJ5cXcFdAeTBw5W5JR45sB3U/sObm2/5T80AP+RkYc4Nnhw6ImBA6eL5nMiacBAm9HLe6deb7hVmsygpmiHbWazMo+MzZsr19rOfSvUNiLf/0C0g6o3UVvJuP4GBN9znzws91otQgzhysyqEzYr9OFRMMTEwPecobDk5SLrjluVGQUvu095af7pmdmrQ6dqJGXNEUIhxOzTeXkj7cJJCHtuHgKEEG2lpUIqUi1NXoj5bYmQyA7Vd8Tnvbp2hHnTRu1ZEtLAwQh7Zq6QyBkwr1/rdjf44Gk3omzTekmavF/CDX3yGRS8PV9pbea/tyDizVcBZRLeg9Jlv1WGYc0rQOEXX0MfGIyCd99G+uQrUPDxp0J6on1Jnka+87YiqejFC+E/YSyfqJavjYVN/pGcdAbdVIu37VDigIEW0ZS3icxcuH/UKG0R7X+oEy6dCf/BGSn9zzrDorM8JKJ6vqjpjRcoMTHCX5kH85q1KPxqof2k1P2ObRH53gco+XUJcp96Rip0mZSIXnnRjln8HawF+UgdN0mVElv6sh07kfv4M1WlJpUx6tsvUL5zB3Ienwtjs1hEffkNsu66XSr5FkUaCqxrYlZBb0Tg1KvgN2480sZPVMTggKlPD9GYnkLKKO4hDviPGQmbVPDiRT8ocnKA+3TbymmW2U8IuA2y3uQtROQDS26uIs9KCBkZ46JgLTYLUTgRpcQ95ofvUPDJxyj6dnG18LQ+rdXIuu9emNdulHTFi4bzJZLO6C9hC+mIFsjrGTdMFZL+EKkjRsBaUmp/GPA7/1wEPzhdtLCBEqeqYvM9bzhCH52FpAGD1K67jBs1PL23UZGeMT4avsPPQdHiH2HJynFLko2FzWYTexmL5NvzCWvXbtXO/gdnOIvAfxCcOGPAOTaDbqaI6tmOfpCTghARK3DgVZch4IZpsJw4iuyHp6P8yHFV6cJfeBaG6GikX3FtFXkQYrqEv/YCjJGRSLv0KugC/BD7+1KkjR0DS469j0UqU9AN18FHKmP6lMukNOV5CdPUtxeC77sPhogIqaQlKNu6GXnPvwBrodQHh6ZzmjuBGwTGUfJNi6MOXq0SYGzVGiV/ijlphyE2CtHfLIR583pk3nJnJXFQO4tfv06I6jqU767yLg8hyLjlfwqRCWl5m5D/2iso/uEnyRNtLaHe1wcxS5ci/aJJqDiRLKbeRQi6+z6knD1Mdco3JYSY6NTo13Kd1yOt1q78j5js+I+MBEn9B020wvK8Xqdv3RQEpA/wR+iMB5D18CxVqeLWrkHmTWJ27Nxtv0MEsqxMmVo2IYt4aeXz57+Fws+/sV/V4DdmNEKmP4zkAYMV0ei8xQT69RelgbBPBwYvFH68APmvz6+m5fx/AyFeJcKOPjEhsdCZDwkZ9xONskrzY39a3J+/o3DRtyh48107abPPS0hPaUhSRmvWIPuh+1G6fJU6R7MzfsNa5Dw6EyU8J2EHXHIhgu64BxlTr0H53oMq7JOFzcqFL5Y1BqPxybjVq3+2n/7/Ev/fktGxM844z6A3vEkC4iKoJoWlQsyIdUg+c4CaQ6MPDEDML7+geOFX8Js0GZbURGTdficqkuj4TV5u1CNuxUqkTZoAS1qmat2DLp+MQBH85LPOEkKzazP/oeEQEvGbMB4h996rNBz2IxV9LSawkI3SpiSvOfpY/ONi5M17BcG33Qg/0TIzrr0KFYcSNaKTBiXqw/dEmz0kpt75SB4ytHqZODS5k2wQyEt6m3WDmMdXJaxa5aTW/f+B/6/IKK3f0JgyQ9lLQkBTTirlYkL5jRqO4JmPqr4Hy4kjMDTXRrs4OlW2Z58SdPalOGCIEbPi24VIEZPK5tS/oYRYCMl36CCEPv0sLCmJyJZwy/7eqTSh/4/bi1MDNclSD31oKCzpmYh8/y3oRdNMv3qq1jCo/qq1SBkzBjZ2epOsVq1A3gti5mZnIfRxzqs6RzMhK8oRMuNB+I44Fzq/QKTJMxY+Q5CgGB7hIC7X+V51wCYBiDH3U6ml7JZ2mzadsJ/+P43/85JOkUgaMOAW+ZwrJORvP91omHp1R/hrbyD1nGGwmqv3JVCjiflpMaxZGUi/8rrqHbkC7+5dEPHm2yj+VjSkCyeLZnQUOTNmicovjeBJtqqNAitMNRGQ31LJdN5GibtBI0P+pnagum/EVGQlZCWrS3IYLoOWT6lSWmUU0mVnsa1CjrIKbY4UDwbEsBxxqSvc0wBT/74In/eimMaDoAsKQOyvvyHj8ktRfugoIl5/SRqJv5Enpl705x+raROpF0xC/MaNyLxhKsp2a1tCmPr0RPgrr4mpV4zcx8RU9/FD+b4DsCSnKvO8IWB2iMZUbLNZn0wrL3+u7+bNTduB9S/CP1z0pw6Jg/u1R4XXJzq9rv7toN3CXqEcrZsT9H6+iPn9d2RccxXKD7juIm2D2P5IHX+BGh53BefHcFjcXbhNCsadf4RIOGVA58vRLi/R2IRMeE1V/n8xmD8SRfb32ErL1WiczcyKzHyTC6c4/3TMumaxGoHYyZR9fzSxy/fuQ/b9Dys30/Gr/0LOrEdQsmKNuidk+v3wGz0GyYOGqJntJJ/Q2TOAUjNyX3hFC/xkYLMt1Vfo7orduFpzhfx/CKe4Rpx+JA4YcK203y/qdLrgxlQ3Ck/YE4/Cd+RYZN1yM8xiLrkF+4XWrEbei/NQtHCx/STgN/IcBN97P5LPHmE3s04hSChSIfQBPtD7C+H4CMn920mmKSFpp7ZlLSyFrUgOaqokqVMh1ZKvnH1uzc1X2iLndbGvqfDjj1Hw/sdKHmJ++xmWxEQx2ZvBlp+v5oFZ84sr40PZiv35B+gjopH71BMoXvxTozViq8WWZTVUTG2xZsP39lP/8/g/QUZpnTsHlAeFfCipmeDkM6xBoIkV9f7bMLZsjeQhw9QyCHVeTAnv9q21oXhXWEQgV/6J0qW/QR8VBe+evZEx+RJUpKZplaKpwIEfkVkO7xtDuP8Rw+bx/xHxeAjmiMp5ySNtblOxmlDK+VtNCtGCuKymbNtONfcpduUK5D4xG8U/27eOEvKiuavmZAmMLRIQ9dkXyLzxepTt3Ktkh0t32IBkXD+t8aRks4nNi1/0Jq9r41esyLSf/p/E/zQZpZw5tGUFzF8bDIa+jamWXs0TEPbcXKROmlzZv+MlxBO54CMRrDkIeWQWir7+XI2y1Cks9k7opiAghsBN2ErFpPILDYS3CPQ/VUrU7DTTCDCdcSZKN6yXJOpgTEhA4K13SA3zQvG3X8IsZmnEux8g47qrVMd94B13o+CNV6Hz90fIfffBkpmD8h1bUfLnchWWgpC9rbBAKqVUWpNdo2uC/KsNlA9qUUUFRYBoK7420aqa6n0Sd2OLZoh8913RnHIkH64XjahQNCgJXxqz8LdflQatI5KHibbs3I8ohBT+0vOSxyXIfnj2SZUzH5U0LoOXccr/Kik1cXNxepA9YECLE2f232ozVBzRN5KICH1kuKj4hYhbsQzh8+YqwSnffxhJffsh+P77YV4nZtjzLysiYt+F3/ChiJj/hhKianB06jYGIsgFEt5hqfSH5Dgox7HycuSIyVEk5oeFW1w3NoG1QOfvB31YmP2XBk5vCH7gfgRcdrn2W+IQ+twrCH9F0mswwjRQm+sUcMVVsEiF45yc/FdehCU5SZIgESQhyye/G/wC1G+v9u1RfvAQzOvXoXTdehUuwUW5YU9r+V05R0jyMOiW2+Ez7BwE3SZEx/CaEOz3KSkxCw8VIaW8BIfKi3C4rBCH5EgqLxZOtDaeCyRfKo4nIuW8UUi7+BI7gQvJ+vkiboOk/fc/kHLuqOpEJCBZm/oPQuEnn8sPOUHt/NMPEfOrmG8NTL9dRM6RPM1IOvPMA6n9+3fTTv3v4H+KjJJJQv0HbDXr9EeFhHo2pI7qA/3h1bqFKnAHzBu3inkmAvrqK8h5/CklOEHXXy2tuxdSzh6Bsh3b1ap2rmUKe0pU8F//EDX7lkar1AoS6WyJA4lHHUJy6RWWanzDul0u9xSUlKKwqFTksokrZkEhQmY9rkxTB3z6nqFmHhtbtUHATdOEnPSwHDuMzLtv1/wYhYXAq21bFH76sbTmb6hFuJYTxyWcJxU5m7dsglfnztAHBMDYvJnKZ69W7VD84w9C6mtgK+ZqCA3G5i3l/I9qLZzOPtxNU4oLakv/WKpmRyuCbypIfppLpZxFEyuWT0WedvDtZiGio0JOB8oKcLAsH8eEoCoaS05CTGrGtsTfVlSs1u8FP/CAGonThwQpzdEQG42YJYsRu/RX0ZbOVqNwvsOGKFnLeXQWUkfSRctJpN9gbGvVG7Yf7z9g//H/IVJqdGNwOnFk6NCWhtKyRV4Gfc9GVUsRvsArLoH/lVeibNMmaX1HCAG9hMKPP1eCGb9xvZDPOUr78e7ZBRFvvI2cB+5Fyer1SrBcW7QGQeS+2GpBipuV6fWBe0L6+pgQGuQHXz8f6LnvclNA0ux/zVSULPxa/eSM8aB7HkTWXbdpafX2ht5kUrPDKwmLFZhHQyuJ4zn22TiiL785LK4LCVVuTjjqaIiPE02qA0r//NN+UxNBXl1WVoa8vALRioqFI9nF4ir4Nm3nEnWlOng+QG9ErMFXbjiJ/Gc2SFq57IRypsJioyayEbf6LzF1/0LW/dOrN3RC8n6jz0XIo7NhLchrFEmpGFut+yXVFzVft26HOvkvxUnk7qmHvU9okaGBWhDntXCI1ZqRgfz571cVsFTuuL/+UiZGybKVCH34PvhNvBhFX3wEvwsmIfmsc6r6L4hGCp9Onk8WoS+SeJxsBhuNBvj7CiEF+sHE4fkGTJyrE41MI/drZ4X4VwuOA5JEkk++aIJ5Yo6X0Sx0pNsOrrbnGXdE5A46+Rdn9IWPENRJQeIR+siD8D1/vMjdEM0sk3OUv/A3XoF3p27Ie3meGqnjcqG8Z59F8W+N36Ca5WW12JYFBvhODv7jj5pzTv4F+FfKVMq55/pX5Bd9IprABPupBsKGsMdnS8teDJ9zR6Jiz26kX38zlJMwiw3hLzytWuGU0ePUOdr4fqNGoOT3ZWpuSGNADesE+5xchL0p4MWFtv6+CA7yh8l0Cju0GXdWCiFvXUgwvFq2FtOrC3RyrvDrLxD2zDzV6Vx28AAKP/oAkR99Lmbbh/CfMAk5Dwv5S6W3lZch6otvkP3gfSg/dkx5AtAHBEm+y//cTOTOmQ2fs4eqTm8SoVU0Rr2k71TAImEXFRYjp6AApRxRc4FGQ9q3xoBaU7TBB0F6zhvTzjUYkuf+F5yvvAzYigqRefM0mPr1QeDNtyiPmpEL5qNs29/Iffq5aloR/TYZw8NRduCQ/YxnUKRktS3zMnldEL1ihYt7zX8WJ2GYnhokDhx4jaWoOK1BRCTqrGPUR4MO2dNnwZCQoCpN+o23KHcVsb//KuRjUOpwxi23iXmmOeRia6RWhDeQiEhAx0XlZt/PYfk8FUREWCR9Rew/KixBRTlbUPuFhkLCcYb/5MnQh4fCEBsjrWY5QuY8oQiC4FIITm8wr1uLwi8+ExXDAl1gsJht5UIufnKH6BISJ1PXrkpbUv6CJF5hTzyNtInjEfzwo0rwcx+dibJ9e4WEpiPv6SdhjIqEsXkL7T1SuUJnzVGmcMiMmXLOhgAxH727dFGd3P4XXax8blurla1nYJxKiktVh7WZZlENOKio8WXGypNhKcWh8nwcKMtHvrURk6MlH4oW/4zkQWch5bzRKD98FIVffquml4Q+Pks0YSNynpxbSUQ0qdmHGfrwAyjb0/Dla0ytaNfnlJeVZ54YOPAK7ey/A/8aMkruO6Bf4oCBKWIALBAx9XjZBucBRbzxMuKW/47orz5XBeV3wVgl4Bk33grf80Yi4OILkHbhZKQMG47QJ2YjbtWfsBxLFAEYbA+lAZDSTJF3NoaArBKnoB7dEHqG3UWqh+AE4HIhg0LVoV0inMI2ueEwNGsmZgEdimko+uorBN/1ACyJSWLBinZCf9VOrW/ZhnXwn3KJ9oPptFmR/+YbKF21WpmLOvmd++xc5M6aAf+rr4PvqFEo+HiB6sTOnTMTAVdeI6RigYmeHu0+rr26d4N5zSr13btnT5T8/KM0BiboQyMQ8ujjara4eccOIaSusIpmW3H4MPQNnTwqcS0tKUNBURFKpJzoX786HH1ETQdFTBUlOCSkxE7wMmvD+wgrIVkdcOlF8Ok/EGkXT1Gd3nofk1ojF/7cM2oBtupfknSFPHC3knke3u08dzCp0+lMov9+nHjmgMScM4e2tJ/+R9GU5dEo7O7XLzxI77VENKEzPK/WbiACGPvnHyhe8gPynnoeviPPQcj0Gap1Z8dh9vRHYF5v9zbYQDCTioQAUhyduQ2AVQhLre2SFrD/Lz9g3bmjET50sLT2ZuRu/tt+l2fQCwH4iRYXEugPP866bmiHthADF+NmP/IQe3XBZSmB19+Eom++VH6o6VeJZpolo3JHapWvDm2pyUB2lRrHeT6ct+TduTMqEhNFu8pF+NvvI3PqVWreUibnLdE5WgPfby4tQ56YZgVFWod1dTgT0UlJnEfwFpJvZnRMVG0gJO9JznQbU37ogPJ5pQYYpFGLXPAujO07IP2ii2DJ1DxwBl59qZoPlnnTbQ3vbrDa3o9rFn+j7h/cS66JpaxhOHHGgIt0eizQ6fUB9lP1Qh8aDNOAM6RF/V1MBxErxzwVO4zN4xH1+ZfIvOVmtfJdgeYJR3Ma2PnLu481wvyiVjZw9XJsGjseZXmFMPr5ov/Sn/HXmWeh1wfvYuetd6i+qtZ33oz9T71gf8ozGCW9fr4mRUi+fg3v0FYT/agpsHPdSQv610FIkbmudifxVMuQB0g+eflah3W5lEN1VPUSqZsbC8oDjwbkH98Wb5Qy0zewf4zvkbzQBmGsiPnpBzWtIvXckQi+53apC4OQefMt0Pn6IuqzT1Gy5CfkPPGMFjc+6ykJamkqkxy6M2HdurfsZ08rGibJTYSdnTt7hwaHfCKt4sUspIbAf+woBN1xJ9IuvUyprF4dusBWXIjcZ55GyR8rhHik4CRVwffeAd9zz0PK8FGqT6gh4AxoklBDYPT3RQW9BjoKXwRo4KplWCUExGHyhCsuReriH1GRXyAVzCAaU0WDiYRg8F4imEmiFQUH+MKLK+zlpFEOHxHAMC8D/OV6Q/P1/wLYYV1YUIQcdrJL+TnPJyIdVM+TxuVQcK+eCB92Dg49/zxa3Hg9Ur76BuX1+R13gb/OCzFeDdwgQNJiOrOPcsPrGB2mlhS7/E8kDxoErstTLnlFBvgZ/dNi6P2DUPDWayj4iJMqPZc1MWt/MQQEXBT7++9F9lOnBae9aTzRv/9NIcEhxZI5DSYioujHX0RdvQIxi39Q6mj6lMnQ+QWgdM165aIj5sfv1Orq/NfeQur54xtERAUizGoGtIdEpBdV2K9FvOoXKcvOxYClS1THqXZRj1UDh+KMHxehxU3X4sSHHysiIrgbRkOIKN9JMyiW8A+YS2GWeBaXmFUFZMXyE4KT6odUiXu2nDtVnen/VlilESouKkV+URHKJQ+sLkTEUtHO8G/D84Zl3HPBhyg+clSI6DkMXLYCFtG+OCeL17q//Xa1SaR1ochWXjm50mMImZg3bKkkIp8zeikiSh0zmhcVAfmNGan6jtgQp549QvWJlqzbqBZ0q11iPIROpx9VUVCYenzAgCH2U6cFDW+aGwnuH5/46++fGvS6SzwWBSnkgEsmSYswELnz5sGSkm6/IJCYx61ahYJ339JWTTeA+V3ByptDU84TiJBnizZSYDYjVBISPmk89JmZ0CUmo+WjMxDcoiW2vfYa9ny9EP6ikgfIkW4pRytjw7QzghUqV0wqzhAule9RBi9kWyu4oSC8hez8pWU0iMnm58/+o+rtSoCQk5/SlBrYd/A/CG2pRylyRUPhqKNFCLtKGpq2j8gYHISwgf2RvuRX9PzgYyR9+iEMgUFIWbgQrW+ZhsAuXZC1ajWSPvdcG+HcpdZeAQ2TYcqrlC/lMerLT2Fs3grpl0xRfpdif/0JJT8vQZ40yOoe1UBK2htoIjI2Vqvl4/i1a68W7fvkM68eNCD1jceJQYN66CzWX3R6fYz9VN2QzAt/6Tm1biz7gUeUN0X/KRMROPUGpI4eq2WwgCNp8atXoGjRt8h76fWGFaYgU0gozwMSopbhLWEHdGqH0sBgHFizRlpDK3pMuxFex45i28+/4cK/luOLgWKS1TJbmyUZL2TCcGpDiZBOkbzLV+7x1+nVM8cqtGFtLykqrh+jCekAzTOTvC9IzDVfP1OtfUDhQkiRp9qdyT8FyQ5qieywzhd5cR5pdB6893RSY0PQ7JprcGLB+zAGBaOXENP6C8YqbZmjd93fmI/t027SRLKOMndAiyOElIIaJsZyLze3zJk1EyW/L698F5eeWDKyNdPtJGG1WfdZDYYBLVatyrGfOiVoSLIbhaQBg+6UrH5eMsmzXJFS8Rl4BsKefwHle3ch49rrJZZ6BN10HQKunoqKA3thbNdR7rOgUASh8POvYBXVnPd4BAmfBJTpoSZUWFGOgd9+gWVcxJmZhZFr/sLHvc8Q0jGqzBv0+GysemRWpRC4Iq7/GWg9biw2PP0syqWytLRrSGaJSJalQrQeztLWSettQ4TeiCzRfEwSVqwQF88dk/cHSotWIKaauzcY5F6TjzcC/f3gL4TkJYRUKhXS36hHjJioJDGtUfO0qOU+1cEtb5dw9P6+MISHwRARphbXUgvQ0VmbSfOfxH4LNcLD9PMZaSA4esltl+jU3lpcrFawV2RmqFEfa3a2ukdtFVQLeXoMSRZNsryCQjHP2GHtbCZpGhFxKojIGcagQPR4+10cffN1abA6I2zgIGy+dAo6PDoLORvXI1saL6+gIJjTnDT7OsBcaeUdpP3wBKwzg85E2HPPI2X4CMn3mhM8KyFl5NWuNfwvmoTcZ+bVKreusNlsRTarZWyz9eudXC80LTyV0EbhxIABz+p1+vvtP+sFhdtWLBnJ/hRqAOXlCH1qDnzPHY0iUUXz5r2qFlcq8DrVTwq0hxlqFnX+hIRZ392lUrol0RE4V8juiyHDYPTxlddZcPmGdfh8wGBYJAxVUUlIbt7tExaKUe+/g0XjJ6H52UNx1lOPoUwEsUIq8OpHpAXbvguFbkaIWGUoiI6qE6AzoJAbNNYBmmIxXt4oEtPRIGTkzRnaksIQaaELKirA6tlSTDlfuY+V0yD5tjOvAH6x0Qjr0gktz+itJhYq39BOWtfpAjuZVR6qcpQi33cApbt2o2zvfkVidbXs7C8rKChSWpGZZWKPfxnDlE/OfCChV0i5mxoxWOAO7BNsdtU1KJSGMmfjJrflH9K3H+Iuuhi77rtXzQ/q88ln2CiVX81spzkt8fEEJin/BK8GeEpmsO6SKfnBUebIDz9Qo5MZU69HxYnjiP3jT6See55qMDyBaEg2nc32YMK6dc/ZTzUpmqaEXGAbOtTnhLlsuVGvO1MTi3ogrVvc6pXIf/VlFH7zvZ2M5MNHtANFTppf5ujvFon6GYz0yy5HxbGG+SjnJEVP4COVtOREogiNEfmipbS+9y4UJSdh9ydfaGYQBcku2L6ijdG0IpRrUom0UbSRSWKvL77wQkz84nP8ccEkZJeVoVPnzugw+xEsueUOlGQ2rbsZVgijCDoX1QYF+MBIP0RSaah9hHXthPYXjEEFOzBZWRlNJyhT719twtHYEu1O8rz8yFEULf1TObqjyUoXK7kF+SjlYlvJfyYtSQiYJRIjld7LSfSKJe1+boijoYgePw6lKcnI3bhZrUGUDLRfqQl2bPdb+B1yt26GX8s22HHbzbAUlaDLvHk4OPdplOfk2u+sHUxTuN6EUKNJO+EpJD8M8TGI/uxTzgdB5o03ooz7yDnFl5MpY1csR7JocnWlwxm8SzSkP+LWrRsp3z0zLzyEZzFoAPafcUaCv8G4UhLXyn6qTlBl5zYwBR8sgHnVOq2uSCFGvP06bPm58O7dDzr/AGROpcNz7rsuUWbGeRBz3pIo4ZdSg6oHxuAAhPTrg02//I7o+Fic8+UX+H7QUHhLhfYTobMJCebl5anRLIJaS75oLToRfrUTiNzTc9pNMOdkY88X36DPnbcge89edJpwAVK+Xoitfy6XaDd5divw3QaJZ+vhg9BlykR4cQTRRh1LWlchGvfLIYR4Gzjl4d8AppV9MjwslnIUi9l37J2PkbhjL4rtjQRN35aiUeWI9mkSKUgTeeKVllJOnsiNO/g0T0Dr2+/E4ZdeQs93F2D10ME48+dfcHThN9j82ecYOf89HLj7Dm2EzQmqUaBWKnLSee5zyFqxDOm//CraUx90mvsidt4xDYV79tjvrh2UutbeATB4OgAujW/sqj+Rffc9MIsm7g5erVoi8pNPkCRk1FDZlBI46hsU1CPil18aNq+hDjRp7Ujq37+3qA0rJGUeT2Kk35vIj95TWzTnvvCa/aRAzjtmkRoCAxD96y9IHjBQYuxZYbDT+XiNSW+1wYZur72EDQ/NQLcn54g20Q3rxk2ESQTaFhmJ4gOHkCKCHyXaEgU9RCp+vlTy7KIiWC0VuILm26AhSvBYWUZ/9AF2Xj0VFsldLo8us2tPTQW+x+jrg77TrkRk504SB62BokBRgzCKKm6QuDp74OXq/woxa9Q98tvbWRuiIEq8HcgT0s9YvwXtpl4u77IhZ9t2FIkmmiAaVkOgEYdmhlFLWHvdnYg972xkbdyGLvffAr+EeBSKtsN7/OPjxMz0U/fVBk5o5EiZRfKcRGSpKIdRKrpewi+Ta14iL5zouH/xEhz4+Q+uiRYzh4MG9gCaCMz/7m/Nx+83XA+Hl6bIrl3QRUzyY2/Pt5+pDpqb1tIyJFx1JfzbtMW+R2eqRszAyYqjRyJFNChP4CVk1MIrUCS2qrzqgv/EcQi+/wFkXH21GmljB7vvyOEIfngGrDmZSBs9XtotsTwkOE6DUf19HtKClFu6wWY5M3b9+qP2UyeFJiumY4MGDTZY8bMIhudE5IAIYOSCt2Gk24QnHkPRz79BR6GUChX24lx4te+I1PNGS4HW35IzQYfNZs/0R6kELR6+D4aSUuyc9xJ85X1HK8oQN+AMeAcFw/rHCtVBXCDClykmW4zeiAxzKS74bQm+Oe98VclGvPES/rjtLiVUZz/7tGh3a5D4zXfQC2EdsY+EMU6eiU7tYIXtMHa4mFyj1ZyaumAQgTPKoaeQcc2ZHT5CYGyheZ4z19fdcA/a3XA5Alu3wq5nX0Ngu5ZoO/UKWJgfT7+iJvO1ufYShPXqjr8uvRmDP31T5ZkrqKVsumMGYkcORcK4USqxdAinEYcWV5L25qn3ov09NyBEwmOfm7eYlWsvn4aBH76qjUJKnnH2ulVIZvUVt8E7LBgx5wxCi8kTlNnhCKdMKkyplAO7/b0lnXyPgWkSlMrzPhKWWTRiaoVcD3jwlbeRv/egZmY3Ecol/s0vuwSxl18DXWEellx+OfrcfBPCunTDPpHhhEsvRUlSEpK//FIEoKqa+bdvh1a33o6DT8xB7KWXI6hjZ2y7YSpCBw5A86k3YvtNN9ZbK5kTLbwC1FITT8F8NUSEq7hYM6WJlLxWndmd2iH8zTfVrO68Jx9H8IxHkVpfJ7gTpPnN11ktw+LXrdtiP9VoNAkZJQ04a6RQ62JJZ/1sITlpbNkMYS/MgyE6Vp2yJB5H7hNPqJ042IJ4deqoDU0eS1SrmD3dZaNMmsJj5WUeJYpuK/ou/Bq72U/1y5+ihsejxycf4eth54gAi1ZmFyAv+eSQfHKAj5hg+YiX02evWoFPueU03ySVc9jLz2PDI7NgMmsjX64izzlC1KwanNny7sEP3oIQIQuH9uMJSJLsN4K0xEfe+hBFR0+g99svIPWHX+ATKhX87ME4+O7HiB0xFH5ifjhw+KMv4RMdjvjR52HNtXcokiAxrbnydgS0a44esx5QrbkrWDkKklOFPEJVXw7fz5P8MHl7C3FImYjGRi2L+7FtuPxWDPn6HRQnJePIJ9+i9ZUXInvbLkV6vrEx2HLPTHR/4iEYfXyQsnQ5yvIK0OKi8fh75tNofd1l8IoIkXokZUSzTHGdRlT1gXFP/XUpTny5uEmIif1Q7ALIk3S1GHEuSjPTkbbtb8RKRfdR6RWS9DUhuHsP1dntCl5v98CDKD5yCElffqWZ+9JYxE68QM3Wd8hgbWAHdzMx3TxNv4KQaIg0wL7jJ6Li+FFYUpJgEw0/+5HHtDIS0opbuwqZN92Eco+9AugKjNaKoVFr1261n2gU6k6tBzgxcOD5BhgWikzU28MmDIq4lX8qny3mvQfsZwVkaKkUUV9+DvO2Lci89S456XnUKPwp0lo6+nNqw2HRVKK7dcZZjzyCLZdcqbXE8kyraTcgidP6c/KUbJdKS58mLTBjoEwiKetm3iYxuawY9esSfHfBRJRm5yC4dUuEc4tqMYvcxZbniiSsdAnLU1DxOOvh2xDcqoV6tydQ75bKlbthK7fab1cAAP/0SURBVIL79oBZiME3IQ6l9EzwxXfoPPsBdZfRZMKWWx9C3xdmq4q8+qo7cNaXb0v+C0kIOW954DF0eUA0kpBgHP7kS4QLOQR36cTQUSxhmkKDpHK5n8lLN7m1eRNg31RFSTHydnKnXQPC+/aUtNmw8c7p8JHWmtpPWO8eMAj55O7Yhawt29H2xmuw++mX0Fo0M1NoqETfhjVX34Herz2htLqDL78H3+ZxiLtgJDKWr1bPhp3Zy/7G+sHO/ZRf/sCJr77XphmcBPKknHIk7aGi9QyeMRPbr7kSmSEhGC/m4rpzhirTs+tLL+HQi/PgLWZ/3pZtEgGp+KIB9v7oE2y/9WYEtG+Pri+/hrXnjRBzzqy8O+Rv36nuqw9tvIPt3+qBCFfkq5w8nIzsp56XsDVCDpw0Fv6XXILUCy+RvK199LJO2FCgM+Ls+L/+arSGVH9K64DSiPT4XsjAo65+Q1QEIj/6ACnDztVWY7tCCjV68Xco+PADFC+q2ousLrBNOFRS5V/ZGXlCfsH2WadsceKnTII+Mhpr33sfFYWFGPXaywjv3h07P/sMSe9+iEC7UGZIq1skceHQcIJNj7Zzn8TBX39FwdJl0LVqheCunVGcmobUzVq+Mw6OGdYkn4wGkA/Bitlx4ii0H3ueMqMait13PorOrz+l0litQKXS5vy5GpaCIrS90r6jt8Rv3Q33YcAHr2j3yz3FiUnwjY9TpNRY0Itifb66Pekwt0qjohfiZwOz59V30WrKOJjCI2gOYM1Vt6HdbdcgcdEv6DLnHhX/rDWbULD3EFpeJ+mTtCR99xuKjyXBv2UCYseJuSFxUppaXZDn9j37Kgr2H67/3nrAp0tbtkDivv0SrAGTRWYqMtKx+crL1PXo0aOQuuQXzVR2As1wRTxCXP2+/wEbLxgHn/hYJRtl6U5eFNyApRZp9EWIJyNu8h7/SyfD/8KJSCf5NKHpKqWfaTRZz4z5Y5XrzqYeodE5n9T/rN42o365JCXQfqpesIUIe2YOfM46G2njJ0BtiOcMqcSxa/7S9jL3oGJwPsnx0ppExESxWuTZLAgVVZYdc82vuxpH35ivhI1m2IDffsQnZw9Hl4QEHOSEPHkdl25EyMEuvBGb1iF75UqcWLAAeRu3IU3Mixhptbz8fHHAiSj9JfwA0TI4zE8kijnmPEu6LhjEJD33uUfVQlpPQNOieP9B+LdvW1nxiw8dReYvy9H8tmuVoDmD+cC5UMff+ggtLxyr+oZONThypyqWHQap6HrJG2pOnH5gEM2oIUKnwpJyLBet9viXPyBu/AhFOkT+7v3IXL0ZbW6+Akc/+hamiFBEjxxaGT7ljeVNzUd1+Kp41fF2ubdA8pfE1BgNgSEfpokv4LSCziPPQ4BomcnfLtKIX8ww3hPQoT2ix47DweefY6Gq+4k2d92l+kWjx4zB6qFnVbvmCdiH1NIUpMipPqiJpyIbdYINMj1KinbMkW5FlvVAsjjfWmE5q9n6VdvtpzxG/aG7QdrAc3tajGUrpJg9miZKnz5erZvDkpqhbFIm0v/SixB0441SatpmiUTRoq+RP+9Vj9TmHMnMTGlFHWCPCmcphwqZkBA4mhZPR+ojzkbm0hWIvWi8KuTdD05XQtH97dexYcwkZTYQ+RInakQtRMNhERUJMQ77/lsUl5Ziy8WXqX4ritLRcrP8ZbbZVN9QczdrznIkLM5RolaW62ZyY0THNuh/z7QG9QMpyGv33jMHsZeMQ8rni9H+mYdhECIr2n8IR158D82mXqLSk/zZd4idMhZBYvqwMrIz3UtMSV9fH/ndMAGvCVZqp0+HBNkFlaNZatSOF+S/j8SvXNLJeUA84SWkztEvT2GT/OOomUXIyOqSl2U5ufAODVHktPHaB9D33aflbPWwSWabr38Qfd55Bsc/WQRzZjba3ytyp4ipdrCjfNs9s5TfqcaC5hsbOXZtBcv7oqUxa379zdg4+SLVsHCNW+aKlUoTrA3GAH/0/epbpC/5AQX79iHjd/smkbVAjD+09YtQnw2F2pCiS0eEPD4bhtgElO3ZidxHZsOakVlZvp5AyjrdT2ftH/rXX0fspzyC52+wI3PUGUFFRf6bxYRpaz9VOyRx0d98htJlfyD/nQ/h1aYFIheImTZyNCx5eXKDiCxHURqoKqaKNlRsr8jUfhyLXGkqVRaBFH7bh+/DoWeel3NaMrmqvcLHG74lZdUyl4RRIATlK58RTt3PpSKQXd94Gctuu1OEs7oJopcww4RsAlziXibvSJLK45qxrBQthvRH9ysvqhFWQ5D+3S8oz81DRUEhWt5+HfbNeBbBfbshZuL5tYofCcmb/r+FiDgxUi/xrgl5mhXUSyqGb4A0M+Ha91pDrR0OzahOk4f3lJXClpclGV2ozJPqAi+6DCuzlIG1vAwWdlg7oYbiLM+m/bIMaUtWoMXUyQju0Rk567cga8UG+LZqhsJ9h9DuwWnQCyk7j77VBy5A3v7wYyjLqn2CImOdIfGPsDeijNpRu4ZE8Hq4VJhAyX/miUXS0+be++DXrBn2znoUHWbNxokP3kPBnn3a3ZI3be66E0XHjiBJiKjnW29i1/0PwCINo3d4GMqzsl3yqiba+En5eQB2Wscu/UUI3QulK/9EzqwnlRbH4f6Tgc5m3ZqTldG/6+7dHvsMrjtFLpBM1iUNGb5Q4j/BVRZqQDI0fO5jqDh0GHlvvafUXiYy+osPYcnMQv7cF+F9Rk/4jhgOY0IzpF5wcb2kxBbmWFGRcunJwi9SSyW4W4NRbYQYJu84Li1oMyElhlQq952zZiV23S4Fe/AQOs6ZhbUvvgS/E8lqJTzD4I5l1IYKRNizRYCGzXwYxvh47J52Owb/9B1+GzsRoaI6s/8pSCoxM4yjY6miffE5dxnIzXBOOAhJ7k0Y2Bc9r7lEVa6TBWeG77pzJrq88pjkp0bC9YEVz0tUcm3IX+IsEdP5+EEXkSC6PQmHMa23RE8PGDlGpVgIN/0ELCWFSktxjl2982AkzyuKi7H7kXlCTBcjsFtntV2RA/QH5SkZOcBKu/X+R6URrT6pkTE5JnLD5TYRQlxHaP5ol9yi980348SqlSjcuRu9L5mMrNWrUJqcqkhKmZVSRg74xMbAKyRISEob1WJ/YnC3ruj10adY3quHmjNUG2iWthINyeiBJuzVsrnyHJk8ZDjtavtZDd4d2qlF6zpfLkvRIfvBB1AqJO8JdDbbgriVy66z/6wX9ZRqdSQNOfcjSduVHoutCAVVaP8LxyHo5lsU2ZRt2YisB2eKSigtRwMEghE9Upin3GcQ1HJKpXn0FyE5IhW/rVQyjoBxYeuUFctgTkpCwcYN2P/XaqTvP4iKkhLEiE3NRajFQkSFcjhG3yKlgvtJwrhINVJMO0UkQj7x3j6qEjCWJC2SF0faaH6FuNUuqsO/eRw6zbpH2efOYBrYh9JYME85T8cjML8knwNbdYQxOEwJvTrngZD+Y1BlbJ8wqUqApW8T7SQZFWmeLQMqE6JW/WqSXmpW1Ih8PJwiUhfYoGy45QHl8YF9lmwOGMOGwChaqndQEPyzs1V/4xnf/4C1I85B6Bn91ATfHGf3yCLjza69GnEXT8EmMe8qCrkoXMxdMd8q6FZX4nDc3iiFSDnTNGRucQY6uyra+kfAS2S6Pvj064nQJ+cg5ZyxEsFaZJth8xrlr9zThtA2I2bZ0qfsP+uEx2R0Ysh5wyRNS3Q2VHXy1AapyAFXToHv8BEoP3wAuU/Nk3PaJZu0UN6d2yGUdml0nCT+PDlbdzTYKh3Oy5VKXHsFZNZkChmRJLyENFrNeQTe0VHYdO+DyBFtioLdWswOh+CQXI4L6VDbobnFyY4EiYmjYfVlTG1akYK8q/f8ufYftaO0lmUaJw8bAhLawBQRK7JclWcOs6nSfPKUkNho2IlbQX4vXboMoSEhaN+uLR5/+mm1YPWVF57HZ199iauvuAIlQv7btm1H27atERkRUTOMWiElJPmnvtk/3UKulSUfRkVuujyhpYf3cya281OcFNmQPqq6QHIrE9ki8o8dx8qnXpYsbBypc5Rs8sKF2D39QfR870OsPvusRodFbcyBYAkjV+LZTEiDc+TY8Oq8gxQhceUAvUF4BHve+5zVH8F33A59RCSs6cnIfuxplO3YrTR0TyChFBqttrOiV/y+zX6qVnhUSkeGDo3xNvjuFFKo3xAVRo5dshjJw85TKie3EIr++mMUf78YhV99x5pgv9FzHM3LRoVdkMn27GhWIif/2YHMEB0CyCFgmlGEr7QYXV56FrvvnS6Voe73Oq7ySec7GRbfRc2JosJYULNhQTveWQk53+rGSxHat6f9RN1gR68jXScLZmtgu24w+AWqeLiikoDsqEFI/C3Pbdn6N3r16YVzR56POY/OwKBBgzH5MiEXMXt++OkHPHj/A7ji0imYPnM2Xnj2GURFReLCSy9HdFQUPv3gfdx9/4M4euQoFi36BqlJyWrZCbWJRT/8hJ7du+GvVatx9913Yvi5ozDyvBHw9fHFbdNuRploL5wgKTer6NRJRK6QuFdkp6L4+AElH0wZ/Tw1NTi72xlcD7j2xTeRseeg/Uz94GLdGCGKVCE1jsAG1SOXnoAh0CzL5Vwn0VpYB6qgfW8THAtDfV58JO+oRARefQ1shfnIff5FlCz/S+qx5KVdPlguhpBABEyehPx3PtLO1wOb1ZKYp7P07FzP5pH12xqC+9p3+Vxv0PdUztzrOiSDY775FJb0NFhzclB+5BgXQcF/3GiUrlqH8sQk98/VcrDCpObnosypwnJ5RpZoXsxiHux8dhxsswKkgEkUPDgql8GNGeU71Vf28zjMq3J5+ISlTAkvw+Q9dGTGviG1wFLCoV/pXJsFBVJBONzPsOkC1uGOg++XJxU407bP28/AJybafqZ+cK6JvL5hFc8JXDUe0LI9/MUE84lOgL6e5TLOhFQmFeveh2Zg9KiR6vdz815Cz5490TwhXqXpl9+X4krRcPzEbOCWRLffcjNSEhNx57334abrrlMuO155/U1cd/VV+GbhdwgSs6Fn9+44cuQInn7qcYy7YCJyCwrx7PMvIC0tDXffeTu+X/wDli1fga6dO6Nbly5SmY24YdpNuPCiydi4aQtGjR6JAUPOQYvmzVSHu7msFAEB7snVFXrfANGEm8E3tiWMUma2kpNz3+zIKzYWFXZtiDLiXFb8Hn9mH7Q6eyAO/vJHnZoNr7SShpqjjInSCFH+SuT5Qjkc5h67EBzIE2KhzFLWiKorrtDiQzIiVdJrAe/1cYlKdmkBwvyCNQ2V73F3yDVqPQWffIbCL79RnjH8x45G6CMPIOjWWxBw8SSRBTFP9+6Hd9cu8DtniHJrW2eYcuj0hiAhYb/nDx/82R4dt5C760bSueMnQmf5WgrHI+KqhAir7/AhCLjiMhibt4StKF8S+TmKF/1oz776YSstRnlpieofYoGVyYPZQgYp7NCU387hUHOhSsrWJlxIiPeyFWIC2RfEgqVpxTLiFAD6AUpW4UBUWi8xZ2xIk/scc6m5KPaw6oS2IUGey5F7OaGR8Jdn2bdErSlPzve5ZDyizj1bkUNjUE3gPQCHgoM79a43H53Jp7CwELOffBopKal45aUXcPMtt6FtmzZoI2bUDVOvE43WG+ecPRy33zoNO3btwvQHHsBhIZb2QhzcD79JIVpL6olE/Lp0KbZt344XX3wRbdt1wJqVy3DF1VOx8JsvMGLU+Vj4+aeIa9YMMx55FBeMPR/9+vRRaXJH3o5zzmm2SeNSsp+drdXFnPdSy+G9XGjL+U9mqcQmpw5hjrhxSoKn4JSJ5bOeQUFqzQmK7BfiVucNkQ7e6xxr/m7BQQh7KFWhVYVKguO0EqYiRDQkFz5SaB/OuWZVz7gDSTVmyffIfuBBlG7eruYjcePO6G++RMq551MlhD44ENGffYDkEWPdT2B2gTQPVoPNNibutyW/2E/VQPVSckHG+OsCy8sytkuhNc0mb8L2Xh1bo3z/EZae/WQtECKwFnD4n7dSADUTbI+o8yQOmk4kqOZiAx8TQiiRQqiunmrgWzjkT4+J1HRi7bYuz5+wT1DkU63t9zSnSirgDGyagwRJjDR0wt6vxImOpXLGWwTsrJdmK+drje0c5btrc/HhCu+QCPiLJqQyox5wblF2dg5CQ4JV/t157wN4/pkn1QLaP/5cjt69euLc88crQnp89ky0b9fO/uQ/AJUeKQf5pGl/1TVTMXjAAFx37ZW49Krr8NWnH+G9Dz7Czt278cwTj6m0XHzhBIwYPlwthHXAmYicwfVypfu3wSqaFkHicZAXR9X4mMMfUtV50a5FVlxNszohASWt2YCtH3wlFdp9XBoOe3zkM56kIJ+URVeiyZf4ZzsNagRJujid4Ii9o5nmYBgJSkizXUT91dmrfRuEPfsU0sZMkjfqYOrbHWFPPYn0q65F0A3XoUIak8KPvmBGqbqkxbJ28B6pt9tiM5LP0G3e7DZT68yx1DETn5bm/iH7T49As4fD5pzNrJFIfdF0A3nGkpmuCtcdSBEkktYGkoRNmVHUdtKlMDjaVSGvpCEn5SN/q97Pb3T76hwqJzuy4NiBTf/UXBTreILmoCO8lkJSXNvmeJatx5i358LKvdv4W/3hX1uj+ytIslxW4QpTWBT8m7f1KC8zs7PFZArAOaPH4fMP38POXXtw3ohzlHuN+Qs+xM+//o5PF7yrJkA6UFmJRVD/Edg1TnfpU3GTljdKzND0JGnELDaMHDcBvy5ZLN+llO3POD/rjpRUycj5/N0bYDFrpER4G0WLto9GuUNd/qBqQ3lxMX65+1HNfGkwKrvj1V9XtPIyIFVkjiaeA9S8CinsHiBS0hvrE4Do0JjKPppan5QwTWf2UhtDFv/4o5htSfYLGvjcPq6AkC/s6mht8lFLqOqCVLen4pZ8N8P+sxpqfTTz/AmdLAadGIS6Ov1eMkLpolHkuAxVUx6YX7R5OYQeIRU0XFoakoS3CD07gVXj4ZITFBhrekrlaUcEd1eY0dloUq2Cu0izcFj0Fp1oTfJwmWRkomhM5SLoFCVqQBQ5VnjOFqJp5gCfO+RENM6TJ+lALUuE3hFVPusXGoShz8xQmhZdSbgDVX9uuOgJNHcbDF3i6CRUBh8/BHfsJfno/h3OMJvN+O6Hn5AQH4+vFi7EnBkPIyQkBLv37pXzS/DIg/e5rewOaDOz5frJEJIjfEfhy2f9BKoNRdd7m4Akk5SUgvi4aImpOymoAt/rjpTUeXk6Z/sa9VKWUUUtZXhSkLB/uOk+1W/pDo6YuTO3mhp8l+Ng6TJGEUJGRqfVD+HSWEU61Ql3YAw5Mqni3Mjo2nS2HKmkfWN+Wlhj/VrN0rIjZdJFX0vFu6iud+YJAaWK2XQyYPiMRIRkRLgQVl5WJnKLi5AgxJUvlTCJ/Tr2exxgXxB30SCCpfLE2U2vZDGrmNnsHyIccecnd9vgkGeFhEkiImGxMzpZ0sC7Y0Ro2N9E7YeFFS+ExLAchZgkmhj7odp0aoueD95abZ6PWo9l/+6Mhphu7BCmH54S1QrbENZ9AGxka3cB28HKtmXb3+jVswcKCgvRrfcZOH7sIAYNHobgwAAs+vpzeHvgA8qBysrrQkiswDwsQsqcPMglH7xXIxrnktHuqzwkv/nJBaMm0cSMEhd22tMEcjzPV7pOBnVHIq7gs45PLqsx2rVR9Sz7fiRM10XHjnAdz1pK8lGwf7uKU32LfBsDzsn58cZ75X38If/lU3JFu1hXwTYSTB2pgj2l/M6GkzWD3eaOT4dM89MrjuaaFg+ei/H2Rop9cqg9yqrBbevji+P0iuHUh8brAVJn6M2iISlhmJIHL0Yv/OYe7UwVeK0GDo27JNrf27pLSq/GUD4TsdfuwLsqY5sIIhDlGWlKaByZ0VCQqBLE1KK5yIxkITAsuh61SoBxUjH4m6LHg2YYCS9MZ1DkdJzkJzeQnNjBHSNhUcyPCxmFNo/HoBl3wofC7gQKN1tXdnq6gmaA6wptd2CfBefI+IRHwTehjf2se3Dm7RXXTMWr855DaEQYrr/xFsyeOR1xMTGqUnGmtVYDGgqNJEpFy1JbQ0teUXNg/NkHRZLidUelVuB3x6scp+XdzBPtkDyRT8aLpGGRPLaIKVoh4dNJGonKPyjYvmZNa3nZr1EJp3c5SMT5/c7nfljys4TjhdHnj1bPXTT5Mnzz2UfqvbVBpffgVpS4uIttKnCC6g9CSFWZ1DRgDvBgTrHXhg1oFeloRMRrTllVAzovE4zR8areqd9yrz07GwQ+EiemdLAoBZ48LiKRV2Er69ps0aJE+ykFt1FNv3jKXJHoBxwF7Q4UHJJSXfc0CBJgebLYpCcZnvPTTByH6FtLJu0TMqGJ5gz+cmRAM3aEs9NczjrMOhIa+5Ho6dEvKhxDH3tQteLOGg/XmVHb4uQ6jojVpvKrJRlCTLWBDshCu50pN9Z+D6Em8ElYYydehB8XL1ILj/fu24/Y2FiEBAc1uDzYjpaWlCgipXbB4XaSnUY6TuSjMoqfjhzzBPa4SJxUvPhf8koRkxw2IfsKHpKGciFAs8SDZRQYGq7ykwTFZolkyLgwDBUXFWTNdHIUkGbc6JEjMP/9D7Fm/XpMHD8WK1etwby5T6vlFq5whFeWl4XCw3salrxKaOmrETf+lu9c3/bDTVQEPA+cITju5qciFjk0bUenGkh+so+GZMRrjvs9hzTYQkZ67/rnMXsKk8hvC25jZf9dG6TxfSj268+rzQyu8cyhS6ZG++tLt0nG1rnhYolUukJpySNEtdsnZlX9bX/dsLBCiIl2KuBcsA0Bn2MXDrdQGvDqU2qBI0ejqG67jtxRAOnqlALp42VU5ha/G0myTgTlznRjRfPt1FfCcE9kBDWTK66dik8++UgyqwIDzhqOtWtWaK2alIO7yumAa0Xh92Jqt1LJDWKOUpNS2g8rvRxyg9xZW47JeyRNFRVWpBaUISW/DAVmzpshrWl55i3XA02iwgd7IzKAC3PlioqfU5iSVsaF5F6pNSliKkNZaakiSHOpGcERUWpAwNub68m057X+rdqRkZmFlNRUdO/aRSqaNwYPOQerli9VecV31QqJk+pL8kCaJebqb3W4/q6CVdL0053TJS/cNzZMmSN3eAcbHYNN03Q43cQoF51Jx3FvU8DUqp1Evfa41wfO6WMfrV3ExHwzolDKkj8jxTQPcSPzNqvthC1T1yn2908qJ4TVyJnpvbpeJpJ/KVVlrWWsfrA/5rhkbL4ID+fZZEtFUIJ+MocUUEVqij0GTQ95Q6PA5zh3aOAbT6m1amytvY3s89A0HV4v5yxqmmhOhOOsHbEjmxoRz3kLSTlIwQG9rz9823PGdu3CUFxSjMTEZCQlp2C/aEG9u3fDuvWbMPq8c6Gvg8BcwTiWSNnZpBzp0tVbWkSuk6ryl+0cN/ku6Vx/PA9Hc0oR7idp95ITHCeXPKF8BPkYER9sQqswX7QN90UbOfjJ33FBJgSYHOll2hieDulCYFuSCpBXWo4YeZYyRaLVCFHMQm8TvOTw8fWFycck2lIxcrMzUFBUAp0Qp9ykREb1jbjkpQP+fn6IiY5WRJSXnY2F3/+gZohzC+zoqEj7XW4g4fnGtoA5rZr1YAebH6bD+XCkrX5wykJ4mxZIXLtZCF8zoXjQ7xErM3UJPznD/T/Yv+kv37mzsI8cvF5pdtkPd4ifeAE6z3pUPifCR9LbccaDEm0b8kRjrC2vCPpQ0os8aBnr+cHBJoYb7+ePcDHTIkUj4uTgIqkrvNbS3x8B0pC4cggPm14frPPF0ed3bK9cdSuhVsF28cWGND//zSKYPeynagWLoFgqor9k8jERmNI67PL6YM3LQ0V2nTPFmwZCpIEd2iGwbRuk/PSrEq86Z81Kpev9yJ0wJmi+utlaaaaeCIm3sdLsY3tFQTWXabtXkB54SbX86g5pfdwQkcEvAKaWmltXwlW74d2vvjUfflIx2Un94SefYdfuPVgw/000SxBb3yNIq1VmRhnJUCqnwSjCIWlmX416gTOkkmxNLOAHesQHSISc8ob3SvyKy604nF2KrjHch00LgPH+62g+zmoVhPc2pOL6/rH4ZHMaWoWa0L95sNJoiiRv/CXPtAdUDskhz0uerDySi9gAL7SL8pUykryU8Gj+ql1AxHTmxNeS4lIUFeZJOoCwyGj4C1FRW6LWpekLtePYiUQsWvwDfl/6B35c9A1uvuNuvPPWG8qrpFtIcDl/c7RNI/rqpeI52JA5ypx/SULb31yA7G27lYml+nbkuiP2daeiflDLHLhoIfK2bcaJr79FeXYOynLzRSsrUSReKyQOpnZdJICG1WHGvH2Au8F2sQYk70iitYFXpJw/jvpgwVXaGY2cK5EYFtBVWqj2XARX31EgjJsiKvV+ISIWKYcwG3Owf+K0EBEhBUJ3s97SalSIadnv/flKYOIvGKucWDlA4Wtp8EK3nl0Q0LalMq1oKigNQjKYRESozla21CJk/O5r8lKVxEtUJx4m0Yj8feQ5ue7YUoegmWfwFSJq1Vn9doCC6xBeagsTLrkMnTp2xInERPTp0xv0mvjN5594RESkR04TKJTykUyGr7ReXtSEhBS5pkpJg3YjDmSV4lC2CKzc3ysuAD1i6eRdp03409vwgRAL78srrcB3uzLRPsIHmxILq8IQsO+CUeeRW1yGiV0jMKhlqGZaSRgrjuTLRRtWC/GI/YEPtmRoZC5CO6RlENpFaES0Scgwo6hcSFPyUMjT2+QLn4BABIWEIDwqGsGB/sgRzSUxORm5+dIICslpTtc0M9EdWjVvhntuvxUfvTsfI8aMw4QxY3DjjTfbr7qBRCu8p7aXGMNkJWnIQZPKy17mrJA0W7ntOL/3ufV6BMpdHLn1kkOkp/KflqGNP3TSwGyddotoYSK7c59D3Lgxql9OLri9v/KQcucKCdZH9lkmSCNJ+XOtq84H7/OT8jnOzRZq8INBLAhp9GqcrzqkgCWjjBfkXntta4mEAmNTibTrr39QyOEZ+89akV9egRSyrYdg5a72IifYzNJqH22SbZfqBWfr9n75WWy9S9RXEQzuEBLSsztCpKIfnv++0hiipEC5ip+IeW8ubS713RWsSCQX15X3NMUcpOMM5oGqezzkuleH3toPN2Al4Kp3dnyOmzQFl18yGVdfdYXbDtjawKF+h8lD84fuXqtB3vHzviyMbh9mPyEgcUiU9qQXo02YmHHCMHvTS9A20hcLd2ZicncxceS5YnOFCKIIE5PpPgnaNUKu54tJtmRfNnpE+2N9UqEy+djfdMOZMfh9fy5aigZlLreJtiWEZEdZhRUb5d5BLdgpL8EI4aw8nKOmUeisFWjtVYTC3GyExLRAcIAffIX0vYTAlBlgD8MZiuSlfEvFTL3vweli+pYgIiICzz7zpOZ9tBZk/71SwmNlrgm+h8Eq0pI4VjY21f/UQOHhY9jxFD2aug/3ZEDeOUs0wNKU48jbuh0F+w6g6NhR5O/crTQnZ/hLfJtJQ0XT6ogcrXv3RZAQyQGRHYerHmfwTIA0yM1EU695tXGwWizXRL/zzof8Xi230qdN+86g11/gyYuSpVAL6ihEgkZKW2nVmDhmOwurXWAgjhUWoUSEiy8vO3hQ1GX3c5WodagOTlHVGVXFyPYCbwwC27RCl6efhCEgCIU7t+PQ/PdQfOSYZIg2l4naEO10IujSsfA7e6D6XhdqcwPiOnrmIC/mir6dEFG1rGdOab910tqcN2oMlixehLfefgfTbrxeXVF5UQt5OYO3FIrWZ/LxVSYZ+2Ic2pYDq47mYWDL4KoqJtdP5JqV5pNfalEdz3zT0oN56B3nj55yaK2rHUJaNKOyistxRDSqQ1klyDNbVPqYEl8hhVahvmgrGlSkPzVKyQe5XxNnDQXyni93ZuH6vlFIL6xAVIAR725KR4SvFy7oEiZp1u4tUWZhCbpEBygvB5uT8tHMXwc/mxmFBQXIyxGt2hSEsLBQBPpzWY42lULTNKqDa6gmTLgQ333zJbZu24ZePXrgq28X4uKJE+x31ITVLGnbs0nCtJeP/ONXR/iueesJKMd/z3oWxUmicZ4KiBDopCEZsnQp8nftwra77pZ0CInb5ZE520Y0k2prEeQZQ79+OCwkTRlisrwlH1v6+eFQURFaB4i2ZL+1qcC3W6zWN6PefPMWx28F26xZ+uzs7N2S0x3spzyCWcjiqJANE+haLIp4JCHN/f2VbVwDcs68diPK5RJnQFeJahXoPJ+dxy2uugzNr7kO+597FulLl6sK0WBIXFU8JZMdINnxN893sc/wton5GfH+82rUil4BVcm4gbY9j7tYa49wKQEJhH1JBOccGRPaSvPCrWVqiT/jxiAZRVGf337nPdx0/XUqnLrAysvOdJpWJjFtNCKqIkOC2sfR3FJ0EE1HQaLw2poU3DY4Hp+KKXZ5nyh8LIRwZe8ouSjvc3rlvoxiBLDDOsgkzzGOVRetVqFamy1HEn1U0n1YVD+xydgfhwi51kzoIUFIKnJbSiFO5JVhfCdqY1XpZ4d2r/hA5JVwAqpNzLQK/HW0QIiKnc3afauFQAeJOcduHDXqVmaGWbTzovx85IiZL9yGyOh4MeN84evrrUwkEkaNXJYIfvT5l9i8eYvqR7pQiGjEOWdjzMjzqqWJ3xzPmuk3KbtpiYPdBZvuniN5VCOGJwWG1l4aIlH9FOmxmTVIQUS+8wbWXX41rD4mtag8gXJtBxeYHxOt2xgZhTYd2sOPJtRpgmR5qvzpEPHqq/mVOZF1550jrTrdT8L01SW4AWBg+0Q4WI9CpRXKEhMsTpiVqp07WHNzUe7w+yvgc7sq6PBeIikkMXzDOhQeOoiCvXuQvXYd8v7eAXNGpnMdUWhz41Qcfv8j+MZEwDs0DNlb/8bArz7DukuvVMLnAJ2r0zTza9ECzS65EPFTrsSyvn3kHr4ZmommM6Lw3AFIuGCUOueAj6nm8KQDpdLqeAJOMvPtUPfIWW5ePqZceQ2CgoLw9ZefKUIkiWqPVGlQrqBLEJKjt8k+09lJ2IgdqYXoFmPf7FeCOJRZijaiuTBcEsA7G9Jw05mx8rv2uDnyyQGrzZqts+lu0Ht5LbSfqhNWa36krdzrfSmDsdmiVf1+IAdTegjx2V+ZJETlY9RhW2qxGvkb1iZYtK8KxARqs8gLxDwsKrMgWrQtElK5aKXmkkIUSp6RkNi5HhnbDCGBfvAnIamGhP+1PHPkHH0nLf5xCS6aNFGll/n2yhtv4b47b9fSX6Px0aFop7Z8pKnABnDTPY+irECbQNwUaCsNkKppEn1DeDgsKVLP2dh6iQnboR0Mfr4o/XunuteBfWJ1VKZK5D9hwEBEinZ+2mCzFXkbDGcEzZu3u1K6rEZ9dx31aRJHA498KaR9wvR75WgdGoK2YWFqG54O8hnAIUM3z/CwJKfa387s4GpkGzpy3ov8YmGtHj0ahQcOKJcZpcnJKE3PqMo4B+TdaWIjx4w6V7SnK9FZzLAhPy9G6s8/VwoVtYouc2bi7BXLENavN0qTkrDvmReEiPryReoeIl00sN3mIiRMoI8fLU6Og5MSlTC6HFwiIV88Onzbdq0illqOECGhX79fiK+/+ATrV0sFEO1IXVPQqlXVoV3g7G2zxI/9Q9SIXIloY2IBusUF2n9B9QNtTSkSc61ABfR3SjFuOiNG3lP5Ivewjy7xGaHFjw1G73AHEZ3RbWJC//4X+c4SDVvd4wZ6fVCGweQ7DnqvNiEmY8aU7poG9sFmkQMpq3gxD8P8DIjyNypZ+OVAriKig2IGEoEmo/p9VExKg5jUnKTp7eMHPzEhgoJD4K2zICM9DbkFJSiRBkLNiJckOfKL4KdJyNoo+fT8iy8jIysL3gH+iI2JVv1JCi5lzHSbqNE2IUgSbaZeKl/4yxHDxh0tJC86GiRNatqFHKKtm/r1QfhzcxHz+SeI/el7hM97Hoa2rUVY5BG5hwtr93J+mlM4ajsl1hk3dfWUHV5GoxlQqjpjoZD14IMfiF18tcobD1AoLXGmKjwd2gQFIk2++0sl8OULPIHcW/LnSurc9hPVEXjV5dj77vsocKixIhQDv/sGq8ZNVCNwDuikUPt99jFMUdGgE7CiI0ew5/En1dbJtUH1Q5WVqXkoziYbYfT3Q995s3iT/UxNcHSNMsr1ZB5DSNavQy+VjkrUaIEFKr1ysCLVCwlLwsjJzYefaKAGdlZL3jh3oB/ILEG7SA7DC33I7TvTi9CNo2UijCUVVtFGdTBx+MdTSNgnkjKsF06857jY0M10HMJxA3mbCIf+G7/AtBtWrFhRtUzeDtFSr7fpbPP19s6YfNF6kkUz6hil7VibnF+GDNGedqUVw2TQY2zHEDU6SVA7yi+tUKTFof8yDv1LQ5iTk4UsISOfiBYIDwlUGpKfr0ktC6oBOXfhZVcqFyu79+7Hmr/+xLXX3YAFb79RvYwckEareMcqe+VtKtiw+rp7hJtr17rrA+chhUjc6HmCueMac+5aG/nyC8i49U52ZKo5RQTnCB6l1u2EFlInQ3v1hiGyjrlYTQzmpmjB70Y8++wNlTmbNX36DyIXY90UgwJ714uk8mWZS9Eq0KPt0upFya9/KFJyC6ksYc8+DmNcLPK370DwyJHYdPXVKDru4sZASENtSCfhqL4fea7Dg/fh4EsvVbr38BKyPOuPZdh5393IWrsWUSPORcpPVZqTM+JGDUWz8aPkUu1C5zDZPDXPKCLeLTrAGBBi/+2Cxsq3tHBFRYXyoYfJV+snctaKuKQlR8wcdiJXh051VtOpW7ifhxVBwn32yXfxzcKlDYquzWJb7Pd3xoUrsKKa5NvKSyeIRveNxLcqwhLwl39nYApH7RRseHVtipCOF7oISXWNrZrbtDW5ED1j/JRmyv6j0pJiFIjZn52VgezcAkS37ICwID8ESeNiMhlUv4krduzajY7t26kpBNnZ2di7/wAG9j+Dr3WLsqRDKG/CviM2HFumP4XStKaZ2sJos6uBHiwSSHDC8zZ2SEvGcpSRd6hhdclC3rtXiIq5ycXmsfZiMNLLZhfOOaqNCZoeNot1XdhTTw1UJSSv1em8jCYbNY5aDoMkLkha31ahYW6vN/SwlYrZU1uFt1gR8cY8GBKawZKeCpOQSt6HH0HvZp93ZjJ3flDmjDzHhvbAcy9UEhFRnl+AZf36IX35X5JWA6JHjUS3uU/U1MqkAGKHafNL6gJNtoZ4ZqSWUysRCbg+iyRaCeaRR9DMR7VERYRQEzg7JAmbThQgMsDF/leKiA3BPgbPiEha00sveRBn9J6Cb779XeVRfZ3pztAZdOOLe0UW9+kz6Xz7KQWdl893eu/SCOGWj9kTpiAfU3pEYgXnIqlzOgxsIQ2flMeJfDPmr09DknwSveID8MfhPK38pYJRPtlf5iOHl96G4pJSFJaUqakAVjFb3MW5W9cueGjmbBw5fATf//gTzuzbB4u+/8F+tSYModEq/U0FjuKGdO2oUtoUB0HzljvfcBAm9KEHACHaiOfnKnnwnzAeIQ/eCX14qLqfktBB6k60EBFrCw9Lfp603iIXTnX1VB82Ly+v2bNna7Uu5/HHW0lUtouk2ns4Tz0sGekwb9hs/1Ud3NkyevG3SL9wihJEB5RHRxfzKWbkCDX1/dgnn0uF1KHjjIdVQRx++12Ys3MkMBu6C/Fsv/ch1ZE3ZMUfKE1Nw57Zc5CvOs+rwHk8/bn0g5nkDqJ5nfjyO5QkpqMiPx9lmVJp5F66qvAOC0G3J+4jy9tv1kBypN8YY7uelD5NArQ/Km7E198tFuGw4dtF3+PLLz/DLbfchjdef1Wa4jrcs0gQZrleUmqGr5C00dun2ugZZ1znlnDI3ImM5JnvdmVhQpfwKukVOATTHcpF6/TiHvkqrnI4bma5CBGUyftX/bUFr778OY4dTxY5dp93QrbbN277RuxUJfMK1pQUf2tY6FKDUd/fuZKz0zrA2yBmmUau72xKww39YiQz5QdJ237roexStAkzoVzyoaK0VLTEIuTnZCMjI01MOSuim7VFeLCmHfmKduRmbE2DQ8YYB36tikp1yH1F21dX3d8EyN21D3tefk/J7skiWhokZi77PmMlIZEd26Fs/yE5w5Tbw5e454FrCYFwly4KBbkeOGFCDTk+pQgJtgTddvuKythQu+BI0+k64ORtrwZEk7AV58GrdSt49+gM37P6IWDMuaKVhaC1ocoTI4UnuFs3pPy4RE1otIiWcPDFV2DhKAt33SQkc/c99xIG//YzWt84FSuHDMfm665H5JCztOtOoHaid7OorxISr2YXj0f7u69H27tugF+b5uj16hz0eHYGvIMD5PmaBcjO5QqJs+oDqpQ3SYGj8gmZffn1t7hg7Fh88eH7UvvL8MYrLwqbUAPgPbUc8r+4sFCSV6WCO4PD41HB1X0TV4iG0En1H9lPCHKEsNx2j9kFVZEL4874Op7jp9JELWqJyTnD+2PR4pexZdvXWL/5KwwcWHN3FKsOoX27TKk2dVwXE1OiE3HQwmXmaEe4mGXf7KwyXUhEXJj7/nquX6yqtOzM5nQApp9mOucX0Uyl5VdeWowy9ieVcwGuVaJb9Vw1kFjkWLV2HYaNHqd2MVHn3EHOKy28CRHUrrXKW40uGv+PVBsuZESS6WL0RqjEs3z/YdWn6hUfh/CnZyP6689REBcJeuqKlHvZX+h66GhRMC/d1NlTdRh1avrnOZrEccSLqhk7t07DYRMBttJMqwU6HxMyLp2K8oNio+89CK8OneA/7VZVCejSg7t0aDfqsPfZeWJzp2vCKBXHnJmJ/c9LZXYSKHNWFlaNGa8mOVImufndIdGcXGGQ1pjDm57AOzgQHe6+CTYpPEOAH9rfw/3b7RddoHVQykVedxyMHg+Jc9eunWHy95U0SLoYbwdR1YMK0chqqzgZhZK/LiRD4lHzhByQR/dllIhAuITB/HVDrG7hzGTy2KAzL8XWrXtEWzNVOwL8fJr5B3sfHzLw8kqnWjZbWVeJYxf7zypI8mM5nG9PW3GZRc1nu7aP5kjC4Q3TTzSnlAK7HDHP5HY+QYJmxy0JiMP23DtOLT1RV10g91bIvWxIokTDpn/w2vKU77B5KB+eQg3GML7yvbEH+3w4rM+OgxymVT556AID4Td2NMLnzYW1sAgZN01DQHK66vR23FPzYL+SFKSbenuqDqaBsNdqAVtCRuK0HFKgrEi1gGZa5KfvIfzVeTA2T4CpTx+kjR4Pa4FoAnLd7FRZuWRCL2aEUnPlfOV3Fzi0luaXXITBP/2A0J4164Da978ya9wjfflaZKxcj9Rfl+PIh18ia+0mZK3eiGOfLbLfUQU6JjN5i01M4WaUnA8HRDVQjswMPrjuptu0vHFKX+3QfHxr9/JwDpTFWf03wYmn5S4kw7k71SDPpSR70Emr0mRPTCUhScsq50pKzDWOYjmGnNVryYq/PoiymM1zLeaSZ60W2yuizbh1a9xazC8tXUI+En5WsQUn8sw4IOSZxxmOApq2KgoCkg37hRTxSBrZOc/fzB4HEbl10SLX6A3hg48/Q4tmCXjl+WflATf3OdBAc4r5kb9znz2v3ID1oZEgLba39/kQDEmqt5o7dFTqV1qrFig+kYSM+x9C7itvwJKbU3fa7LBxqmFlXT31h80p/qDDc3Zen66jsvOqFujEVMq85iZk3fUAyg8cFka/Xc5alfaTLQLF2REECab/t18pLYtbA8eNGwtjUCDaOiavqZts6Pny82JOvYSwPj0RMXQIVp47ErnbdmvXncB5FhTa2qFD2Bk9UVFSipSflyN/1374t0xA3vY9CO7e0X4P81evhv856Y4qNBfN1oqSYsx8mK4ezHjnNdHoxPT5c8VK+8W6wZjSDxArnxpVtGsMhJoo6JKUMD8vHMlxMo/ldj+v6uRXUliCb79ZWnelY8XiI47H7Jrq9i17VYexOzC4mXOmnS/velBv0D0g5tT9Bp1+qP1yDQSZRD7s4XN+UfMQbzlMaBfhI+nQZIf9Qly6woWylAUL3blIGZLcVZLkjwqCn05pdMYvvy1FeEgo3n3zVTz7xBx8891irXGoDU55XAPMF9dDZODoR9/KV/nuDh6QgwN8MzucHQe1IYZKat4jBMSDMacLklZSvyK2/g1v0bij35uPiJdfgM+ZZ8jVWuLhBJ3IhLt6e6oOx9QGFbOc+fNb6SvKuSXR6enA1tlg3rIdZdt32E9Uh63UjMgP30TmjXdqBSrQSZb7X3oxij5fKJleZeKpVfeTL0L6778rdwkGIQFTXByKjx6z3+ECCqYIm5eYWRXSWjuDS08GLZhXd+cdNUgKpOqfoHotzF6uxYd9FW6Jx8cf+mZcZeNGkMVMGzNuIvr07IXfl/2Jtm3boG2b1pg1XQiqlgrkQKGYm3RC5hsQqNaicVSJmiLBJNAPUZvw6l78uOB1UrfIqrCFJXalFqmhc05VGDzwSlU/Nm78tMZyknohZfXBe4vwxltfSXlRE9HewT6bCROGYeasm9xmQV1gEFwwe0YzEU0J/9sdmbiQHfCC3enF6BzpA7O5FObiYhQVFCAnMx3p6RkoLK1ATOtOCA30E7Lxhz99cEvWMF7OIHkZg4KwZd16KT89evTsyV57+1UXSJkX7VgrkapFPiir9jRztj/nsrEf01pWAd9495NKOfixftrDqqElOCcqQW/EUYs2M9oR2yi5TtfItWUf79tnX1LF3ULiRW/yv2AMAi+ZouJR9PVCFC35uVJ2awMHcYJvmOqSS6cWukB/BFx+laYZeZegXFqqcnedS6fk4FBsUO2bjrDPKPv2+xHzq5hTjz2CqE/eR9hzc1H4yTcqszvRyZYdBklIaO+e6DD9IXgFBihXIFzLVqPg+ZsahBws+Da3i0nkCsqS0o5qR+62Hdg58zkRtlIJUswEEcys9Vtw6I0Pqy2MdYaNndF2Uq0BIcCoyCg8Nnsm1i7/HR8veAdp6emaPV0rGJZOFFpWRLOa+KcW+zqlmbKdyn4jl/fStUdGoRMJi3D60Wma3Pf47Dc1QpWWcfDgqyWQBnbWipC/9fY3EjPtnXe+/xo2bP4cm7d8gZmPNpyIiB1COH3jA7AtqQgbT+Tjwq52t+zyCroP4eJZKzUiIRDONeKQflFxEYJiWgjP6pSprBzhyf2uRETQuVxJTi4+/vRzvDn/PZQIodUGJTvyqaZRuBxcJfD3fU8q2WKH+sHXPoZ3aCh8o6Nx5O1P1Qitu+dKklLlfomnHOESV2o0FdJYd5Ly7yyHircc3LyU2qW7g6Njey0sa25IalQulGmml2/ZhIybb5VGfRpKfloCr/Bg+J010G0YzgcbdLf19hQdRl9traQiI/87b0y0eRlWc6SAvlBOx2EQ1bgu4dQnxCP/lddhTU1Vc42seTnQ2Scb8jEHITGs0L59cfSd99R8InN2LoqPJWol6ATlfoPkwR9ybd/c59V5Z9DVRoVoZbWBgpby05/o+vi9SrW0qYpQgfCB/ZC/+2CtM2l11ORIkLVgwTtvYdKUy3DF1JvQ/6xhePi+e+se1pccYB4YRTMjeZjFTC0X7YyEpC1PUbdgUKsgnMitPmrJ9BeUap2cDrQK9cEGqei/LV1nP0PetqFHlwvqNlmcIQ3MhDG3VRIiBxOO5pXhsT+OY9YfJ9TyEyXpDQC9AnQUs4xeBnoKIR3KqiL1ZQdz0CvWTxFxuZr0WKImgPIoLi5Rc468hVTp1M4o5cpX1xA3e1gWKcMJ48cpP1HLV9HtrHtYC7VNRd2BfoMs+YU48u7nSFr0M7wjQ1B0+DgKDx1FaL8eivTdIXfnXiEl6v02IRyr2sVYaoj9KtTyKD5JX0iOEDiP6JBoTmkiU3tFtughsoPcx3udB3fKkzNgK5R8lwaPv726dEXFsVosBjt07HMVgnatr6fyQGCg9m71V5D/0Qc/6PX6sfafpxz07ljwwacixLWrjNUgFT/6qw+RetGVqk/JAZsQQMn4UQjp0wsB7TvCIOZKeWEJ1l98oVSMqkKtBqkwNGdY4ZzBlrP11RMR2b+f/YwbSKGyAzvp2yWwCHEZTCbEDB+IlpPHsQbbb6oJXUwrUUdrmfgoLffFl12NKRdPRMf2HdQe9vPffI21xH6DGzBp8jqzkE/qiRMIklbYhw7UpBLSqb6jEz+31IIgk5iU9ornAJ2Y9YoLrJb9+WVWjB5/NyqyM0V+y/Hnig/VKvgakLC++OxnzJun3NAwO3lKklG9LElMXcaNQ+uhQ0Wr0EjSR174wNB4uah+1oodYjomCpmN7iCNlgN8Rt6Tkm9GiI9oPDaLWrlfUlCI3JxMZGdmIjUlFUHNOiIoKFBMNH+EB/nBz89Hmc+q38ZOlsTajZvQu0d3NXudZffhZ5/j6su4XsxN5OTZ0qN7aiUki5C2WoojsqkaPsqWynLJExVezTC5YmD73NdQeLCKIKghtZXyc76bUsWcdSzhYLCO69xqvZmQrSs4xSHolhthoPvdqCjV+NMcSr3gItHUa2/ojGJOBl58sfs8OEXw6tIF3j17adlFFHz68WxRL2fZf556SGXJe+5FiUkt2oRkpv+k8SjbuQuWjExYc/MkE6Vy1tK6sh8o+NP3se7CS5Xqxx76ynVn9nxtNfUqRJ03EtmrVmL/S68LK9fsRPeJDEPPxx6Qb+4Lg/FK+uFXtJ4w2n7GDhEitRzFoZm4ghNq2kkLWUshp6Zn4qJLr0DrVi2RlZWNkaPOxR3TxLSpg+D4Tl7OlbwpLsxHQHAwTD5+QkiaQzVH/xHXp7UO91XeGJ2Rb7ao5SItQqsP93+7KwuTukZpldcNIS5evAJPPjHf/sszxEql733ZZeo7h+bvHRSPIB8P+qQkClmF5WruEVEkcWafDbcDLS8rRYm0/AW52ZJnWUhPT0O5zhsxLTsgyN8XYYF+CArwhY9JSKJK1Ksg5b9w0fd4/qWX1dWvP/1IbffkFnJD0XbRHJkn7uBU/hb6+tp/CIlfLoY5Mxf9PnhBzPqaGib9C62dKlqwS5j0Atlc5MwV3EeQhMTJjfVShdST2J8Wo2zbVuiCguDVsqVGRPV0Q/j06Q1fN3PwThkkPb7njoA+UuTNyrnyAmt6Okr/8mwUp0kggpD/2puwFdXuQsHYLB7hLzyL7PseUoUc8dpLSJ00RWt1HJAC8jmrv8Q/G+XSMh6Witxc7t0vLbG2Vs2K+PHnI33lKvi3aImYkcMQNnCIurb3ySeQvXGrFowc3DjSS740X/A8ykXtp59ox66wdKhP44idsWlL/0LS979J5tlgFKEP79sVUYPOhE9UuFpoWxt0LbooFbg27D94GC+88hrmPfOkWiJy74Mz8O78N2qfBkEhlviWSzzSxJylqRAQJIQkLb2rh8fCMjqz08Hf207QDojQ0l/1FfRh5JStDHvpgRx0i/FDNEfmnK8RUlnOHnQVSuqYL1YNInRth5+DDiPpEUEel/BnDEuoFu7fqcVYLxrb1D7R8u5cNYLm721Qo2jE/sxitAgSUhITRZlmQkR5Yr7TfUhGRgZyC4rRvHM/BPh6I4R9iaLVcR2h2vtNhVCF3/5cjhPHEzH1puuRfPQYPvj0M9x/x23SNrpvHMvSjqE8w+FlojooF8c//Bq5f+9BYKc2aHbxOHhHhCkzvi4UnUjC9idekjKoHjvmDbWjxoKDOgkb1iNx8FmqkSZs5jLEfPw+Uq+eap/C4gZSV4IuvwTGhGb2E6cBEld/amKUTptjPFgEvviHxTUy5lRB4oCShd+h7ACnq7tKukCiFfb0bDW8r3OsSZNCivp0AdKmXFEtQ9lhHfXlp8h5/GkEzHoYWyZdAqvcy/kX3JSxlrasEoHSEsU7Cl8iFnzVRPgO5jBoTdD04JZErOR0vFaSkoYTQky5ew6iXCpDs3HnoPmE6r6QHLDpjTC07Slf3Gs7m7dtQ6aQ6fChZ2HBx58hXSrYDA77O2lbbnJKgTONU1OSJd9ISCEw+fnBW7kU4QibaImSHySeP4VghrUVc9E1ILn+yZZUISWuv7Kfc0CurTmSpyYeDmstZhN9rNrv6d1rilTgeiqO5Bn/BbRui8efvguD2kZUb1DsOJRVis1JRZjcMxJvrkvGtP6x2n0S9e93ZWJc+2CUSaUqUxpRIfJyc8Q84/KPDLUOLaFjH+WHnKv1uUjW1+QN5YpWwnZ+G6dCFBUX4/qbb8NH78/H2EmTseTbr2Dishd3kPQXbV+rPt2BJjEXoLLBLMvJUZ3SWeu2IHfbHvR4fobq3K4BeWbH0y+j8Gh17xKU2RDO86lRCA0A5YXxESIyde+iTLSyvXthyc5VeVkrJF/CH53utmxOFVif/CdMVN+ryEhiWbz4+9NGRoQlLQUF73zA0rSfcYEUGEmSq/LZEtNE8unbE+Zt26XgnTJM7old9ou0ROWoOHBQNLzVSNy5A2m79qC9wUttHpBUXoroYUNEQ1ptf0gyQjKfAtbC6K283zmg9/FG9BtP1KrSMh7rb5+J/m88qaYD7HlhPjrefq0iyA23P4ozX39SaSk1YYMuPAG6MPrxcQNJ0l9r1uCsoUO0Tkc58fb7H+GmqdeoQqsPJMmszGyUFuSIyRYCX/8AePtwzZq2OaOqNJJejrIxODXL2RVyfVtSgbqvR2wtI54SDt3O7hfzLzGrEDv2n0BKmlRCIQoveVdURBC6totH24QotA3zESVYXuZcXnZwntDu9CL0axao0l4JJ/bYk1aEZsFe8NJZUVEmRMSO6kK6m83WiEi0YYvBFzGtOsJPiIj+sMOC/OHvZ6rUap3BoEdPvFh1+F8lZuNVV16mBiGcwXtUnSX5yFF6aAcsRbXvOFuWl4ecjX8j5Yc/4BUahPCBvRE9fLCYYdQoa6ab4LywtTc/pDR0gu9rJ/dnSMPKbdg5mbGxMMZEwk9Mn4JPv4AhLhreHTvDp39f5DzzvMh07Wa/zt8fYffeVWucTwX0gQHwGTpMvnFk2omMyjdtPGUbKbqFEED2o4+pAncFz/iNHw2/CeOQfuUNiHjjZWROux1GUX99zh6MosW/ajfWA4ajJdCGyE8WIGv3LmStXovMVatRnl+oOhybiRBwolglpDDCZ94GfXysEhrNY6BOtA9tuiXDLEnPRPrSlWh+6URtPzQSp1y0FJfgwLufo9Nd12tk5woJW9+mhyLX6hDdwab1O7y34CMsXrIEhdL6f/zeO8rxV/3Q5vXQ9SxnOyce2Y/gkBD4BwTBW8w2b5Pd8ZqEz3eQbLgjCBejJjgvEXGGJOlEjlm0lUIMaRWMMH/RgE5GTiW8nKIKrDyai95xgWjGvqpawtspJBTtZ0Sw1OdKn0Vi0hfm54lplqtMM/YRRbbtJcQToMgnRIgomD6MuCOLo8PaCfx9PDERr735Np595im1npH5wXyrjewr8rJRcny/RJ1h2cR019mnCnAZiWgg8jt/5x7RhLYpQvIOD0HkkP4IEdPdJ1w0QOcEylf+YrSOzv8Y5dv2qs0fnCmTzvG97W9rNKRKR33yHipSUlEm2nbpmrWoEJPU4X6lNviNGgHfgfX7fW9KeHXvAUOsthWYExlJGkTdrfh7q5ZbpwPynvwFH6Ls4BH7iZrw7tIBltR00aIy5H4pNjetnaco8zHhaLkZVmnBjX4+0tqVotllU5D68y9oWVhSTSj22SpEw3lGCtCiZlPXBcoxh/VL0jOQ8tsKJP28At0evRPBbVrY76gCc5uC79Wpn3uyOglw8JeTF+jepKS0HClJSaJNFCMoOBh+oiWZxNxln4jm90jMN6lUlHrGaemhHJzXLkxLTF2QylditmBDYoFycuZDM0jKkRO5FR/L43JapdEs2pCvlx5nJgSqVfP1qf989tcDWRjZNlg0F4uQkGhCZjNKxaQqpvP9/FzRiHKQlZ0tYeuQ0KGXGroPFCKiRhTo7wMfISK1F5kbGaZD/lGjxuKXnxdrJ8oq1FKT2qSdmnbuzo1KTmmSO/xqq//2xNJczPpzNTJWblCadMx5QxAxuB+MomU4wyFDdPniJfel3zZTNGn35i3fwZJsDLjbTtyalSjbuhUly1fCLI2uJSVNKpKwem0JFeikrMKfmC1qlWsjeeqgE+3aOOycyi6XamTE2JqXL5OPOmLdxLBkZSF37jyR5MaTjKegTR/51ivIuPYmBFx4AbKlgELOO1eao1Jsve0upTFUZoYIWvyY4Wg1YaSmGbmD5NP622Yg7ryhSJB7ab7xOQrq9qdeRdfpt4sJwI5v1kP+tW8CyXuEWH07CyHV0n9EMD5r1qzDADr8aiA4bYH9SEWiJZ04ckDthBvAhZP+gcp0U5oSCUnirPqUWNEkPewM5xwe7h7CLaobWSc8g7wvLd+MTWIWjm4XrOZIaUs6ylBeaiehogIU5OcjXzSi7Owc5AkptewxWM0h4r5dwQG+6qATfk465U637iLN9Cm5lmPk+ePx629LYLO7mXWrFcm57G1rFHm7NfekjA+++j5yt+5S5R41djhixpyrZMyxCwzzk9+01+oUcfLe9IefQUW63auEE9gzeIBz0gQ000h9DYXf6BEwb9qKisQUxHz8LlKvvgHR776JjJtvE8Wo9jpmjI1C6L33iuAwFqcHbBy8+1MT0/K/BhmRUW1Fldtfn3KQFbNmzoStCR2T1wl7S6gSXUfhHBGhKC4rwxmvPAavylbOprVwSticIIJLedZyUlvAqlR//nLOXmcoKSUh9VXPNy0YnnqBmi+kSKlYTLdjdClRjkCx032FlHxEU/I2eSsH/lpHt6YtseKqSi3/KZvLDuciQkymFiE+CA2Q9DO+DYmyPb/SC804kl0qZGND/+b+InxSAa2inYj5y5XzFXT9Ig0DSYj9QoVy5OcVIDeX/VHlaNG9vyIcH5GZINGCguXgHCLHbr2uxVIXeL8zCTl/57WC7etqbYRYsnseexFdZt9Xpd3KM4nsOhCSjBg+RJ1iiKoU5BoljQRWtm0Hct77Srn8YOiMs1ZSGo5ZJA8kLuw/ajAkLmrE7PJrVdmZenZXni+sRSXai2qDPBd6523watHKfuL0wNiqJQzxVV5lXMhIMlDUvLJtf9t/nR6U7dqJgrffOy3aUUNBAQp97THVYUto/q/t5EOxrPzOMrWhXFrGiqxsZK1cq1TeiHPOgl9QkNKIHBMPHUKqIOH7dT5DwqhdQyoTUly+8i+8/tY76NCxPQoKCvHmyy/Yr3oCmm4VKC2tQLFoHDlSwTMTD4iWxI5ef/j6+am1bZy1TFLiZgpGISaaxHrOj7KXi/KbJBFX6ZD/TBO7TSok7vxUaZT0cHUJTSXupMt0ssLymmNBLxf3ctYzj4ryMpSWlKKstBglJCFpCAuLCpGXlydElIuwFp0QHBatNCGOjgUK+dAs8/XxVltByStUZW8KKEKSfMrZsV7K2VRVRi6gdrP3mdcQ3LMTYkUT4YROEnjST7/DKzoCkUIClA32MTqjQoh2111zREsV0pc4k4zovUWoFDRU1Hc5T5LWTE31mMfgVILo99+CIS4OuS++jJLflyHs0enInv2kksXaoA/wR8Qzz9Q6YHNKIHlt6t+fX7TfghpkRCkr27y5vr6uJgULMkvMJPcjUP8U6PPFpnx/G9u3QtS9N6rRIhKOQ/hZwShYZVKI/J6/5W9kLVuNNg/dUTlCwwmYu26dgS5vsMNUO1ezD8oGv0795JXuM117nw33PfwI7rrtViTExWLw8JEYfs4wzJ7xkHaTB2BdIxlQU+L8oILiMtUPk514SMiIfod84SOkxDVvnDhJ39DcRYMLSKk1KY1JDtXSVxJU9Thr5Fx1WKSicuGxRVp8i5isWj+QaGtlpWIdixYkR3FxkZhjxYqEuDFjBAkoIkZ1FnNwgFuGB/h5yyfdynJXEL2qrERtRMS4OvfJfffDT5gwboz9l3tYiguQt3+HKgaaSNwsxzl8qSzYImZ579efltIQORBSski8y7KyYAgIgCE4SNJVXqmpEZpjN6tyQrf5xgdYjLWCOeogKcJPvh+V/GomZUCH+w6SIpyiVTckznXeLNdD77sbxtZt7CdODwzSCBo7Vt+i0Q0ZSfxycsXmTLT/Oj2oSDyOnDnC4B7nctNBxEoJl0Y+oolIAXFUg17z6NSeR8zE8xAzerhWuE5QfTN24klbtAShg/rBO6r67gpakqqbBQQ3dXRUasIU1wqGEI7AuIMN6ZlZuPO+B/DYzBmYOftxtd/8pwvexYmkJAweMMB+X/1wdI9yIqeZjsuEZAtLzCgpq0BedhZy046pDlsf2vRycH9+1XcilYL+ttXsblYOHkyco8ik7rPikQS4TRDXynFVPA+uceNwOl3ElipTzIyikiKlFYUltEFwVLwyi/hebyEbX3mvn2g/nDdEDYh+obS8YmlVwZWMOKv+wsmXqtnUx0+cQMvmzVVa64SEYT5xAJb8HPsJzqzQXLPw3QTTeuiV95Bw6QR4hwRh+0NPIbhrexQfPoHwwf0Qda7mDYWDB8xXZ0Lis9vvexzlopG6A10pF8i7Ikn49nNEnhB5jpxvxXyXsLhIhOYd16k5NCmSl14S6NC67R8eQ+frg6hXXqkh16cU8i6vTh1rrL5wS0ZyGhW7dzc8ZScBThrLmjFdSKn2LYaaAo7Ess0kydDpAjttSUCcq8ruO5KGO6Op5VUXIkzIxhlUxakVOVC05wB8WyZAL6ZPzp+rkfT5YkRPPBfe4eFI/uJ7tH1YbPMIbeW5t1Q8x5INgvOEfKT19+vYuwZxuWLn7j14cMZMPDlnliKAnJwcdO3UCTExMfU+64BGSiRJ9t2IqSWaCzeD5A64JdLCl8knfWkr80kqalFuBipKi7TWWyo9TVj2LalKxzyTcJQ5JiREU0yZrCQgISODlw8CwmPgHxQOk1+APCcVSP5Q62LFNYlgmry1TmlvIR5qJWrKBOOp+vaql0gNEpLnJ144Ba+/PA9xCQl46um56Nmtm6SnDMFBwTh7yGD7nS6Q+Bbv1kbMagPfX3ToMPxaNIOBXlElVhYJl5/ZazaIFmxBQP8+6l7mDTu8y2i3Cnylsu/j+rMDNReo8o3UfFhanOcWLXXAs5LTntU0KdEy5JeDoPjJMTqHhqWSVVugUi6RLzwHQ2Qt895OEdhxbWjdWr5Vj1gtZCS3iXaEzNM450hAMy3lymvcrhlrLJg4B/Fo5COV3v6dB695KgAU3BbXXozwAX2V+s3K5hYiAQcfewGt775B7PEqF1Ec/t91y8Po/MrjlYThKiv8rSqnaAuGYLu7DDdgZWQYvP+3P5bh9bffwfc/LMLAAUOwZs3KypEiT+EgJvWN+SIH06jSqTQbISYx7+hB0dH6c40Zh8atcr4yHx1/JH6sLKwM1Gg4N4eH2ifUIBVHylht9y2EzNnsrMD0QECCYiyq50oVapAQK7DIzZat20TTKsHAM89Q2ttFl12ptCNHPrmCoZjFPK3IrzmqVQl5jBswhA/oI0TUHIX7Diq3xj6x0Qhs10ZpgNR6SLwEHcs5v4nmOImo6LBmZRSw0ZC4hujFtJfv1KdL5ZPgusF4g7c0iFbkS94y3mwgY120pfrAe5W2JDHhk15ywkt9CjnJd57jPQzft18vhN5xlzI/TxvkXbpWLWtoRUStZETY6KCsITlxkuCkv+JffkL+h5/azzQMrEzK1JKjXBJdJimjePA7TS5WsKbI9oSLRiNoaN2Tw8qFzBPf/Ryt7p+mKmTOqg1I+nghOj47A4agQK1QpOLJRyUoIMxunqPGwC2cQ7qeqVaD1xZvR+V87a35uHjSBbjg4kuxVPIwIDQEkyZcjIXfflnnKm13IDGpSKuXOt6szmqaDw+Kjf2TWpUWb/WXN/N2+a/FTdOg2CErn8JQ6lPFm67pWGbq9so3uYMjnQQJYPWatRg0aCDufeAhzH5kOvoNPhtLvv8W/j6+CA4JFi3L/WgUg7EU5qP06F7tRy3glYriEhgDA5Dxx0oc//R7+Ldtgc6P3KUmS7K/iGZctQIUkKQJLkdaMec5lCSmqkm1hMo/OY6JNuT8Zp5vJfckV4hWKr+as5+u2h1V4Nmjch/lPNbghTRLuVq5HyymM0mnNvCKQ1uiyUcq6Pbt1xKhWhrUUwVJmy4+zv6jOuomI2ldT+uMbAFbuowbb4I1o+6N7RzEw8JVZCPfyyQprHbsdFa9OPJZl4A3FgVSgKZendH7pqsrW8XaoCoRJYFCKwJ84p1P1SztkqMn0HHuDJGQ2kc5HKBmQVJyHlRwrpyVkHN33/8QXnr1ZRzZuxfPvvgSUlJSMXzYMOzbv0/tQHLueSPqHTVRQbtUsio40qP9qoZqz9RyEwN3E7ZWhWvCkU5qN9PuuFvMsBdw9rmjMfXaq3H48BHMmP4gzh8/EcuEgJ07rN3BVl6K0gPb5ZtGrLUhZ8NWFB4+pmbXE/m79iGwS3uJix7Z6zYh7Y9V6PTI3WpOkTvQ9N566yNILCmCWWQySMqYM60zpHFhv5AzqP2QHByG6HEhqgAp7wjRnupCsWhUXMHPviZ3Uk7ioZM1Lfeqg/Hu895bMEXX4qHgVEGiaeRQvr1MXVEnGbHQLNlZp3fIT0DXCmmjxqrKaz+jiIdFr0wtdUhB8px858FE1JGQJgWzMlFaJJuPCaNefqJeQirefwhJH32DdrPvRXl+Po7Mm4+Oz0yXgPSoKCxE/uZtCD1rYL2ViRUzuEs/1So7w5WYqDmwwj859znce9cdlVrCh59+hhFCTPFxsfjq2+8w5SKpbKIuO2tOdVfTenCSjzoeZ3qYxi++/EoI5yiWr1qFxx99BI/MeVyNSg0bMgQ3CBk9+exzuP6aa9COe8jXAStJ4fAuBlxnFNV7Je+kTmDfM2+gLDdXLe2IGX2OevbwWx8JQU2AQbSl2kAXr1tvmVGtjPJsFuSKjLB0WVI8uMsNSYo7ddB0chcv51Il8RBseKkJOV/j9xOcp+UmFPZD0SVJJeT5hEsno/nVVyuCP51gP6pzt4Ur6iEjxl20jzw6lHJO/qmHNTcbJ6ZcrjQdjXyo7ZCQpODk++nNRvfgKEiKaI+jXn2i0nVmXchZvhpp3/8GU0wkYi4aA5Ooq/seeAJtH7kd3lFRVIGYOs0EqgWqFCT9Aa07whgcXmepqL4ACZPbNi/8/gfcPu1GBAYF4arrbsCbr76Ec847H+s3rkdWchI2bNqMhd99LybPQ4i3rxVqFBpSMFIRwf5BaezWbdiEvn16weBtws233Ia333wNs4R87hcyDQgLxYABQ7Di959xweRL8fqL89CqZc2lNtUgYZelHkNFVv07nZCA/r57Njo+fKtqCLff/5RoDs9J/gkJpGdg98x5agFst2cfqVUbIvK27cShNz+x//IczDL2IZGsTEIcbHhT7AoAfV/znKdgHxTvd8hFrmjxPPiOUNG2YpsnoNcHH2gXTydEFg2hdJRXu4DUS0YEXRHQsfjpBOU0e+Vy7H1kjvbjX4rjoiGxD6XNeUPQYZJocySAelAirf2Rl99H53mPqsrIFnnvQ0/BFBuOyFHnwL99W/ud7sH72clN6L284dO2u8d5VFpqho+PN8ZffCkWfv4JvPyERMsrsPjHJcjMzMB111yl0jBj9hN46MH7MP+d99Gvdy/EJ8Tj+8U/YNjQIejVU95XmUz5Qi2AfSXslLSPMilIJYdU3mOJiUhMSsaAgQMw6eJLMPLcEfjsi6/x9BOz0aZFCwQE+MPk44MFH32K7JxsNb+pV7duGHb2ENwpZuerLz4vrZNUUZe85W9XrZCbI5Qe3F7j3rpALebou5/CnJGNltdMxuH5n6DjzLtVPngCLqfZOeOZJtszvzYwpYft/U2OmEWJ5uNY5M3zyWIKkpBaG6v2I3OA+6EN/GuFaG8euhJuIjBeBvr5qkdGPSIjwmI2e1w4TYnD8+YhdeH39Sbkn0SGtQJFysTSYcybz9TB/RpYgVhZLCUl2Hf/E2j3+P0o2L5L+b0JGShmmFzPXrkG+dt2o9UdU2toSjUnTQokPD2XeLToxGh4BFWRpSJt//tvPPvCK5h61eVCNmeJDWHC1Kk34r23XuNduEE0lRwxWUxCfBdOmoBJF4xT84U+/3ohrrrycmzdshWHDh9BYXExLjh/lBpl27N/P7p36YINGzdh7osv4vMPF+ChR2bhkosmYflfq9XUhO+/+QIjRo/D77/+hJ0SB/qu7tyxI/yFnDjyyI7iyng6wZlo2DfCqQTmgzvl04kIawGv2vQ67HzgSXSccYfqoHaAHe0ZK9YhedHP6DFvtkcTf0uOJ2L3Yy/XMJ2bArQGktkdIN8DxaRjX6VzlHi+uUFbGEzwLzvHHeZgglNHOPPsrA1rKifenk6oCbP2xrMueExGBFcxn36I1vDwg8j8c5X9978XLPZiISXTgF7ofvVkqRwUi9qh+ifk/pzV65G7fgvMSeloNvUS6E0mnHj/C3R8ZoYSoiMvvIXm065W5wm3ZOQCCoB38/ZqpqtT3XULtz0WYnZahVz0vj6ildhw3qixSIiLw003TMWZYk7tP3gIpdJAdenUScXx4ZmzMWfmdIy7cLLalfXu22/Di88+rYKa89QzmHH/vWrIndoSrw+nzya26Mw0N31lqkK5kBDBd/G8OTsNpYlH1Fo1T2FOTcfuJ16Gf6tmCO7SHtGjR0iA7suI73AmPVeQuP6+5zFUFDT9Ok6+lfOPaqa+dvCZQMnbwmp5qUNLISSaloPXrTolhFk/dB5P1dFZrVZpSmtFsJDVK3q9oZ+WXEF9kn0qIEK76647kb1qrf3EvxtFIuBpZWYMfuhWhLT2YPEhK53kKwcKdt/5qDLfdGK2lBw7gWOvLkCnF+dU9lWUJiZLmC3lWwPKQcLWm3zhHddSaU+ujzZE6OtFU8iHIiH2C9pjJr8rstNRknxMzeJ2oD5SVqHIs/ueeQ1BHdsibsIoJ4KxYctND6Hz7HvUvCFPQZJK/Op7pP62WhFSU4H6CkfGim0W1UndVNCJAnHp+rXSKNXecXxKocpSg3ANmTtX+1UTHuWmBNJMSOlbkhIXBTp2ejidoGDuEULKWbfJfubfCyrWiSIEqjKIYI18aQ6MPvV3cCtNQO6nKGb+ukxaFG+ED9dmDtPe33v/42h769UIaNsaJ77+Ab5xUYgYeIa632PYb6Y2ZAwIgld4TNWuJU1VCRobjKRfkUVeFmy5aSgvLaFSppmpkjWlTn0d3H7IyF0Z3YD5yE0UOVt6612z0Pb2a0Ubao49c15E62lXwORYriPBFh87rkbAAurpp2Pc8v7eiYOvfNBkGgblg0P5p6o2Uevu+9knoiWLdiT/uNkDJ5ueHuhUXxoVCavVkq3T6a/V6/V2R1Lu4REZOSCC0lwC/kYS2Y+rwE83aNYcfe45pH377+5DypK84WzbapBCGfXyHNXh7BFEkPY9+CSaXTYBuVt3ojy3AB2nc5tviHkwG62mTkH6stVCTtfBJvly+I0FaHPLtfVOD3BAzYiWPJSPmkJAUvAJgF5ISufjD3gLkVKwFFnxcHzYv7ui8rSE7AjcXl7U/qylhbAVF6IiL1O+l1aLAOPlML3IQWqNmySJI0xcLkOyYlBcPlIr5IYDz72BSCHykN7dkbf5byT/uBSdZ92v3pXx519CPm080ojYJ5W//yD2z31Ly4MmBE2xUwVq0r0//UTJhgNcutOOM8ebqtGpA3Q/LJmdo9PbhIS8pMLWDycx8BzFxcXNLTbbIhGc3v+PvasArLJqw893Y3fdTXejSI0WEFRCMVAwsDsJGwOxO7DFVgxEUUEREJEGAxUUadYb695u/e9zvnvH3VjcjRH688DZ/fJ8J5/zvu+pIxGx6sj64nPse+YF19mxBSYo10KqDUyvUx67G5bQWvZQc6E2I/UvV92OPnOfRElKKlI+/xYtLzwb22Y/jxOE6JT5TyoPu5iLd+9D/Nlj1TvVwTCqDSClcLo4oklBAuFE04bCc3KpG/qUEye4iU11g3LeL5uFkNehzdUXIk/inPT+F+j10sNqI0Iie/VG5P76BzrcfKVE2iAkfj863XE9fEUyqq/UcqBp9tpN2D33E9UIHg6k2fW1i5oalKJ7vve+pFnNedCpY8fDSkiiveZZLL6XShp6RUJuNLooiuoWUFBY/LPozZ1dl44oynZsx7ZLue3KkRI7vQfJqL6EVaNgr74I8f1OYlq6rupQ693UZI9QFVUKkfwvTU3F3rc+EZWtTeVI4fw/tiL502/Q5d5bse3xl9Uvsf+H1TD6WRA+oK8KF8Vnk8a1h6SSHaZC2VBCqsv+w8kmmWs2IWnBt2rN8q4PTFdG0c233IdeL8yurHQkjZ+vnIHerzyqpJjy9Axse+xlnPhibRskHAymzc6X3xGi2+JK78OLTAkXR1M3FXybx6PdY0/WOlCZJNS+XTs975sYSj22O1eFBAecLMcNjtQhpXaO0xniyMvfIPpg1YVJjhic2Dp8OEuQ6/zoI9thV12w3oKFIyguGsPun6HOqX54kynsnmaBY+XJ+/0v7H33U5zwzP1I/fI7IZ+1aHvthQju0hnWokLsfOEtdL13miJALpz281UzMOjDF7HuytsR1K4lWp87Fr7xsWqPdbehvCnAJWSt9fQoElyjSEHSonhfCrbPnYcKUUv9osPR875pyBWSTVmyEh1vvRrl+fmKcNtccQGyVq9H1qqN6HLfVMDGJUvs2HzzTJz02hNw0r5EMvGGbCUtK/IKsPXuR9UywUcSzGtPSZr2KDX3zUUWDD2fYZPLya4+IuGxhGQ5Diab8DGnIfKc811nNSMgMLD2jSoPESK7bo4ICR4gRNSwWdouHBIZEVKZAjOy8n6RxOt4OEW/2sBNEfdMuQAVSSmuK0cXHBfC8SENBecnNYcBzSaOQdyYkUI0jasUlBT/vOsRdJl5K8yBAfjlmjvQ65VHVGUl2fx+50M48f5pMHGwo3wzaeES+MfFIGrASYo81AC+R19EwY59GPTW01LBbapipK9ci5jB+sp8NChzdLLBbFRkqr6rKo8r3vLjvl5WbSdVTgBmoVO/JAtPyGnS18vgGxGGqIF9kP7jWtiLStRa5Dvf+wwmVqSzxiD9+xUo+GsnOtx0ueIah7VCDeQzBwfp21p5C1FVtz/9mvLLXfmPNDIkfTmSnyo2CSdcyKbZsEFoftUV+HPKlXUay9PlXQ5wjJOEMz44Cz5xzV13akZkZCRCg0NcZw0Hl5fxqcFWx3x0OhwbkvftGtKnT59Gj/85ZDIiUlIKIm1G+xoJVUfXpSOO4qWLkfXMM6qCNQY+YSFShzQ1276xyBWJiAtiNQTcs62mEFNCaX3FeYgc1N9ro3RN4DY6+95fgPA+PZCxdDV6PzVTVXaCFWD9NXdiELdfdrXG666+A/3mzMbP0x9C3+fu1wlD3JpLp8lzz6pdUPfNX4Su066GvbgYvz/0Ivo8eS9+uethdJ9xLSz0WxFEHWWSftZC2BzsuFq+deKs6QhoGV+pbjBsm6Y/iM7Tr1HrQVEyVKTXwLShP3ve+BDZa39VUz+OCUg+mEOD0OvD9/DndZySYoZFpBdLXCyKt21D4d/bXQ8eDE0amFZfL6HdBHv27AY3NagNHdp3ULMFGgtmW2ZmploRNDAwyHWVcK5rGR1K1eyQLPI11YNG4e/9fweZrFFrjQZT96MhIRGcTps8rubdXGsEC7IUzoCObeEXH6eWiogedyr2f7vM9YD3YEJy8qw3Y0T4BJ/nsg9hXqiYbO2jRw5Cq4vPOci+5C3cvWcikFTi91nPoe2UsxHUpqWcaVh92VQMmvsUihNTlIQS0bsHokVCyd++Exk/bULHqy5A2vLVSF+xVp9SIH72fXKmIoQtT76s/CCpmwP90XrSmaqSVcfuj75A6vdr0Pr8sWh+OjfvOxglKenY/e58dL/nJol8VT9o0GaF4q+3pYzrum9/9g0U7Uo8ahJQTVCG5peex2+XX6MkoLC+JyF34y9oNvlcNfxgz5zX5aFaqqikQfCFFyHookurpHNuTg4KCwvgq5YQ1heCCwkJVveaolqybpP09BM4W7RsuaCoRdTkPprWaInIjSYjI2J7Vlawo9T4ncGgDWiKiDcKUtgKX30WJd98XXtGumAQleakee/BXlKMnY8/jZZXX4mKjAwU/bUNzS+7GBvHnVOnmOwJRre+UbN8pqY5Qw2CvGz080GbqyYj9IQeaq3t+jKRg/O4njQXyK8tTZSo7ZFp1vwCJC78Hu0vOx875s5DzND+CGrbCtvf+AjNTh0C/+YtkCwtsk94GGKH9sPfL76LVmefCj93d3k9ad9oSBj1HjYeSm2oRng800yiVgqZJn/xrcT92LEnVsKVzgFtWyNy9CnY9+qblRJgv0VfYNP4c6jHqvOawJSN/mIxC7B+oQakpiUjPCwCJpE0udlls/jmVfK3wZCPcvNMbm/FlT8LCvM/T/LXJl9zCGpZdRyWEvP73uy3jEbjZXrRODpga5131mjUtVdUJSST+n29AOtGjZGKfmBwon+r5og6lYXlbcn4upOKMa2LjDT510qNvWh6UN1odeEERA5J0A3QHslOIlKLaqlfXjgsWX5EwUqlCEkce9oc5WVI/ep7ZCz56ZiSfKqDeRM79jRkLF6CuLPPQEifk/DX7TMR1q83wgYkIOXDebAVFNVeayTefhdeDL/zprgu1A42LvuU2mZDZFSMWq3hUJCRlorS0hL4+wcgMjo2x1Lm6NmpU2STGmoPW8n8bU/mPU6nNltryjHzDYYG27KvUfryC0piqgtsmbo8Ogs7Hn0SoSIux511lujvN6Pf4oUiLs9BeMIA/DP70VoLe0odKppFCgZX5TtikHCYQoPQSlSlcFG1jNwXzdl0vWRHCzTO2/MKULJqI/K+WoZiURULJa7sMDh6zV79IAlRJTvx7Tew+eLLETFyOALat0Him+9KWeutzAQpH813PV0zDAH+CPhwIdCI8VuNBUk/KXGPMg1wW6uQkFCYzT7SvptuPKlNOPXyJsVhJYoNO9NHGjTDV/IVf9elowOTCeUzroNjl0vXrQuKUCgpfYHfLrsSIT26wScyAinzPkfC8m/xz70PIG/TL/qzHqhpNC194pKjR2sklEVylwt4cTEuo4qXSP/BAfAfPQS+J/WEMSZCSoCQq5KmjoHqLKRNtZhL1liT01HywxqUbfqDOxXoAx6rSHWakL9DTQwtkLC7F9g7lsCGi2aA36+4GtaCQgk+F27jCHIN5vBQtLziUux66nnX07VAGjnfl96GFndgs8MjhdzsbKWa+fv7Izo2jr2oxZpmH96vXfwm1yNNisMutWzYkxFrrXD8JKpCB9elowgnbBdPUN3c9YEVos8XH2PjGROlRXsNOx95HD1fexnrRpyGVldOQVnGfuxfukI9S984x6g2UCqidHSkwE9x6YggOQiSFpkbJevUWAt4y01GIn0YQwNhatkMfid0gal1SxiC/KH5WtQOHGzhCbdvKlZywnN3FNWxfqh7K6qCUwjFUVYOR14eyrfvRsWf22FLyYCjuEzyw6q/3GAVS1OrfRY47CgWlY2rgB4r8I2NQXlmJgw+Phj404/YcPrpqMjKhX+71ijZvU+kJVEwPXsTqkPiZLzqBmijx+sdLUcZGpzbbGUVA4f0bHVgP6cmhrvMHFa89vPP5i4B8Z9JgTvzQDE+iijMB66+QAp//TKLErFNRjUup93tU2EvKUPGN4vR+aEHsevp59Hy8ouwW37/+J1rK1cFY8qu+4ZWsUMFbUTcADBECrtFvi4FyXXnvwcOxygXCalAKizXlDqa1dYvPgZtp0/DlpumqS53jvoe9NMKrB40DP5tWqHZeedgp0hCdXaKkFCHDQeun6FLrEcfTqfDcf+wrs1nu84PG44IGbnxw5aUCx2a9qaIq75H9MO1QMtIgnHatV61yGo8ixSUsD69pKCZkLvhV3Wd8TCHh6Dr3NeQt2MnVtwyQ7V4rP7cCZTrGx9J8Gu+Ep9gAwnJcMSJ8GiABFQqeVMglZe/R5N6ueZX/2+/xq8XXKx6JPt9+Rk2jjtbDc6tD84TT4Tt9oehKRI6FmqII9Vgx4STexwetaw6jniMl25JaWl3OL8TfbqudZSOKAyZabDMuFpSw7uqSwN36+uulgJ3Gfp8+SmS334XEaNGYPHN09DqlOHoM2MGdn35Jba/8bZaEP1IgZnJkdzcXYLbIR8tW9XRANdALBbVpkDUNa4nfbRlQRPH9thssBWXuK7UDke/BFTccm9l9/7RBjVmu93xXeG2ZuPOO087YuLZUaPfxZv3jbdphnlGGAJcl44ypPiWliDopoukdHhXlDn/qfucZ5Dx5VfI+okrUWpoO/Um/LLgc+Tv2qs/JOAaxSZxYQ22iTQMVM8CJEdDuMqjhOW/rJ7VBFZlzgssdNmPjunYS/jKz56M8jMv4AqHrotHG5JmTmchHNrZ405q3vCRv4eIo0ZGxFc/b4t0aEHzRZfQNyo/FiCFhL1vIfffBGPiAUKpDz7hoejx8vOK07bPehiF27arnU24Dzr3RD/c4CeUeiaE5Ce/x+BQv8MONZ1HpCKuJVV0jBm03dDsNhTc8xis7bu7rhw7cNqda4xx2ugzmjWrX5w7DDiqZOTGJ5tSRhmc9q80g8bx68cEWLC5ZGnAD18h+MPX4TyC6lZj4CM5yUXbAwzcLfSYyNajAt2gratrXI/8mDABCxyRkdj/8KtydGAboWMFwt15UtTPPrdvC717+CjhmEmX1157zRzU49TXNZPhUiWdHGsQ8T9u5jUw5OZKqh1bxYlzzjx7z1gl/59BpYebHubb7er3aClBlIJyrrgFJf1Hqhp/rMHpcNqkwb3xwoRWr7kuHVUcc03oe2vSop0onW8wGIYc0lyawwIJj0gfvrv+QuzT9x4TpETq8RVpiIMb2Xv2/2Ynqg2UiNjVzy7/IzlCW5NGq7RzN6TfMttr2+ORBgdd2h3WpTan7ZwrB3cpdF0+6jjmyMiNuWt2nSvMPddoMBzapJrDCKfJhNAfFiLyU85dO/JWGnIhJ5mQiNiD9v9oJ6oLtBkVi3MT0mGD+G2LikbiXc/A6e0a50cJDrtzq9VgP/PawR13uS4dMzhmyciNuT/uOM8K55siKXkuoHLsQYgpfOU3iP5MiMnLIQKHCnbjB4jjKGsOrTzmM/MogFsasneN00aadMqI+GWNicWe6Y/BYfFT58cyHE5ngdGpTb7q5PaLXZeOOfxryu8rP+68z6E579X0BfGOadDYHbhrC9q8/JDoC4fHVqCrZwaEiPNT6tlxHAwShIYyIaQCyYcSIQwSUqMhhJY7YBhSzr/+mCcfN4R+Sw2ac+p1wzodE3ahuvCvK8MvLP9nigPOF0VSOnzqm16GER3oi7SCUrX8xiFBCm7reXMQ9vMaOJtAnWNofEQi4ijrAPHvX6OeuQf1iRR5JMEeNi7tSnWtVFxDmgeHrwW7r7gNhe17KIP0oYBEeFbPZli6LQOl1sPbz+d0OEudTm3arad0ZBfevwL/2gb16aXbrodBe0bTDPqez00EFpiL+zTHnykF+DOtUCXQrSPa4b31icgubYp1pDT4FGSj3QfPI3Dn340aMuBWzzjK2nwUjNY+nTogcMokFL7xLqx7E2GKj4ZlwAAUf/QpYld8j7Rho9TqlHHLvkL66WcBEsfYxV/K8Rn6tAgJ+5GFBrukUamoa1wWmNsD1ZpikqaJZ1+CjIGnHzL5EOyE6RwThDHdovHxzylILShTBmSuI17jDjCHCIfTUWq0O6dPHd35Fdelfw3+tWTkxlNLt57vdBpfcWqavvhyE8Dfx4QbhrbBk8t2ytkBP7kJ3vSR7fDZb6nYnVWkRjwfOjQYHTa0++xVRP68Go56yInf9BMXKgWZO0UcaQXN6bQj/oclKF+7VghoENJOHgVTizgE33w9HIVFKF+3AaUrVsFpsyPmvTeQedk1EkWXDU2IIODscbCnZaDMNbfvSMImeenZw0ayKY+Ow56zL0NOhxNVT9jhwtD2kegZH4JPfk3BpQkt8e3WDGxJK5A7TVBmpTxoDscfTqft+ttP7bHGdfVfh389Gbkxe8m2NkZN+1YOOzVUn+fj1w1ujV+T87Fub65UeGBUpyhEBvpgnrRm5JzuccEY2z0ajyzZoVq2we3CMUwK2CPfb3clIv82BRnqgy2D0veg/YI3Ebxnh05QDITAIi13sFRuDm7kMiFHFCST885EyWdc0lcEnpgYmLt0QMWfW+FzQg+ULfsJYQ/ehZx7H5L7BgROnoji+V+o5TIMIQGwnNgD5b/+KaTFLdePLAx2K8oCg7Bl4Gj8OXSCSmOticf+sCf/xiGthWSKsHJX1sG5IxfuPKU9vv5TiCi9SElNvZqFYESnSDz9wy5V7hoEiYP48ZWfr++104a1TnNd/dfiCJfmw4/7P93iYww0viki8MWuS16DC723CQ9Ahyh/rN+Xh6Jyu1Lbbh7aGvtyShEl5BRoMeGVNXth4yLMApv8zBjeVr377Irdh25fqgUOgxHmsiJ0W/YJuvy+EUHFRbAfYdvLvwEGIUxu6ZwT1wJrxk9BZnwHtfSw4TCsdMllb33NxoP2hhvUNhz9W4XiieW7YarWscpSM6BNOEZ2jMT6PTlYui2rgcs4kYAcJdIgPmjRQubcdmrckWf2w4T/HBl54oFFf0+XGN4urXR0Y6QWH6MBd43qgJdW78H+In19a0pRtDhQXeLqgw+c2hHPr9yNawa2wsNLd6pF721SSK9MaIG3N1Cqavh3vYcGu9EIS3kJ4vf9jb4rFiAsPRXGigpVIdn6/xehCEcIptw/EH/1G4a/eo9EUUiEunckJ52ee0KsKhcnd4jE11sy8HNSfqV04yssdIdIQc/+uBsFZTZlH7puUEus35uPX5Iasx2WeOxwJNntzotnn9F1pevifwr/zdJaDXct/jXK5PR9WUjpXMa4IfSguTZ4v3ZgcylgRjy9co8qWGG+Jkw7uR3uWbxNFbx7TmmHu7/dgSAfI+4RArv/u3/Ud3hvQrdYlNpsWPx3FiqOYGVhz51dnH9xHsKz09Bq+2Z0/HMDAvJyRG0RSYHMqkj16BcDjWFx/TqESG0+Pkhp3xXbuycgvVkHIZtwuW4SIrLp4T7C6BYTiNNFnXr8xz2V0m+g5PXtIhXP/G67GmrxwKkdkFZQjlfWJilph2rb7Se3URLUi2sS5bdhS5vwK/KKVQ6eeuj0TveINHTkI34EcfRL4RHGzMVbx9jt2jMS8060/TQGbcP9cV6vODzkkoQoJc06rQNeW5uIK0Qiuvfb7ep6y1A/XDOgBe5eTDuTUxXiNmF+2JmtT4o2SutuP0bmLFHSoG2KxESDuqW0GL6lRfAvKYClpBgBJXnwLSyCX5mcl5XBVF4Ov/IiVYJ8Kkph9fGViiZSodEHFRY/VPhaUOYbiJKAYJSJK/EPRqlfAMoDglDqG6CegUPSTr5F242bjI4FMO8eOLW9IpbX1iUpSZcgIZ3VMwazv9+lTHgkmVtFhS+zOvD2zylKdee1C06KRYS/D+YIAbl4q2FwiiJmwHcGG2Y+ckbXI2/pP0r4vyMjT9yx+J+zYLc/YNAMPQ+lKrAAPjG+I/Zml+JlaRU97UadovwxpW8z3CdSk8vMpLp1Z4/pgLkbkpGYW6YygaS1bl8efk0ulPf1547j8IL5MaBlCAa3DYOPSVOG56+2ZCrJN8hiwt0j2+K+JTtwvahXUQFmvL0xVdkQL+gViweX0h4kjUu4Hy48KU7OaYA+hOqkyobzN5jtdz92WrcllBHV9f8j/F+TkRtX//yzOTQ96HKH03mnJEhrtvANB9/iBEQnbhnSAl9t3Y99QjRsQvu3CMbwdqF4ZMU+9eRDp7YVlS0bG5IKUGF34MmxHfD8qkRkFFcgRNS/mae0xYyv/5FXDfCRAl9qc6iC/39XOpsITDkST6ikbWG5bsjuFOWHc3pE48FlVLt09qcaNWtUW/yRUYQvt2Qh0GzAfaOZF9vVM5RiJ3aPRkKbMFRY7bj7O0pILCvMmcaVGdHlNhgMzuf8Sh0LZp3X/ZC2h/634zgZ1YAZC7ae6TRoDzg1nCCFrVFpxBaUYn37CH8hnTzsL7Iqopo+tBX+zizGku3ZyqZwx8mtUSwFu608ty+nBK1EBfxkcxo2JhbAKg88e0ZHPPrDXuSVWhET6IPbhrfB1K+2qWVDjqMqmJ5M4/aR/hjSJhQnNgtGRmEZPt6cgeS8cjw5vhNmigpdKmrVlD5xwgUa3vs1RTUibpC0nj2jE+6W5ypsTgRajHhgdHvVODQFRAMTTdixwWk3PvDMWV1EAjoON46X6Hpww4LNHaVVfErTTKeJHG4+FONpsIj+CS1C8N2ObGVLOK9HDCL9zZizPlmdR/iZlMFzxiJ97NLV/Zojo6gcX/+dpSrJi2d2wlMr9yE5nxKX7ifB9+4c3ha3SoW5ok+8GsOyJ7cU+4v1EeMmY7VsFr+odoT6mbE9q0TZP/4VYNJ7hDVByGbSSfGKKDig0c9kREkFx1oDs0e3w7f/ZGFdYn5l/DpGBODq/s0wTdKXD71wZmd8/mc6Vu7O07vX5VqE5Me9p7TDLQu3HZjvXO27DYJ83Olw5GlO5/cBlsBbHzn93z8e6HDh31IMjwlc/drPZt9oC/cWniFJ11m/2niwkrCnLaFVsOqpK5aKdN/3O5QhlK37pX2b4c5FO0RFA87tGYvYIB/VK+OZaTSuPnp6R7z3cyp2ZOtDTqgwTj4hViqThgVS2RJahuG31Hy0DvPDFf2bi/8O/JVRjI0isf2ZLu9UI1ia1JX94xCItz7QaypM/GV8aCfjL6WbCd1ikJRfit9SuNSOPnVjxrDWWLc3H2v3ubft0oS4W2PBlkxcO6AF5v2Whl9SCirDzPR8fFxn3LrwL7mkX+PfaxNaoEQko/d/SRUvnPA3m4SgmisSSi0ox9xNSUoiajT0dKMHwmbaC/m5/u+8e1kbaT2Ooz54luvjaCBunP9HZ2jGyVKop2gGQ+umSkyqeE+c3gF3fbtDFW4/swGPjemEm774SxlXPdEl2h+XC2lN/2Z7pQHV6nDg5bO6YppIDFRbCA7KfGpsR7wtlfBvISL9GklHHVbCKkT48tldcMeif1AmlXJE+zCcKYR5/5IdyCvT52pRqpo2pBWmfvMP5oh0wTBRm6VfNM6TDGcv24W4YB9ck9BKpBUrckttStV895c0RboPiuTyzqYU7BX1SaKHp8d3xHOrkpREd0nveKQVlGFc12g88sNupAtJRMg3bxzYEvd+v1OeN6j4PKfUqR1Knb26b3ME+hrx2Iq9qgOBoRjXORLdYoPw2I97KqfNMM6Pj22PR5btRWGFHp9DhdMhOaZpuyUJnrWZHB+9Mq7nYdvo8L+MakXxOA4F1324KszoH3qr04EpQlCtDS7D6KGChEJC6h4dpAba+ZuNuHnh36rCzTmrGx5ZvlPUuQO2z9HtI9C7eTAelUroBtvqF8/sgmU7sjCgVRgCRGW8b8n2SoJxg+OinhjbBTd8sVVJK9cltMQfaYVCSFF4bX2SGpbQQdSdcV2i8PQqveITnSIDcKVIGNO/3lZJmEE+Jjx8WgdcS79Y1NTwBn1PufO7xyBY1MTXNiSp8TqPj+2M2xdtEwJ0qPg9MKq9kN029GsWgstEXZ3x9d94anwXkRT/QYnNrtLkJSHcm0Wdsgn50sDfNswftwhJ3vLV3+r7VG2HtwnDT3ublhuECLnu/zaDw/GFOcj4/LOndc9x3TqOQ8BxMjqMuP7TLYFOk/V02I2XS9M8TNMMXIXLdbdpwN44jhR3g2rba+d0x53f/oNCD6KZ2D0WkaLmvbyuqppXHSSaS/vEy/u6pHWfkMLCrRnYnFooklUnfCnHnP3QKtSCT/7IUFoJwbFXNw3SicDFReo7JEsOCuSUiXJhB/fUiVahvrhhcCvc/KX+/NOiUn32ezp+TS1QxDlHiOaBpTuRXVyhJMXJJ8RhiBDL4r/3Y/H2LDXIkH5fM39LFZsY33WHqSlAjUuSNFP83OB0aM+UFQWuP652HR40YbYdhze4fv7WVg6DfaTT4bxJVJs24kKORDaQsFqE+AhpBKBnXCDaRfrj6s//UhKFG6TJc7rrM2c+35qpVKGnx3TEIyv2KAmK0sjdI9oo6eV3Iacfdx+QONqG+2Ha0Da4nqqky0sSzxvndMONIsVReiFREKqbXM5Jmtcu0J+3y7OvndsNdyzerrrfT4oPUkblTcn6Mi4EiaGRnZteQgLo0DLkExvtTser/vbQFc+e37LUdfM4DjMOZ84eh5fgOCfzHp8TrBrGSsU8R3Klk0hRPk0sRDUK1SUvIibQgqIKK4orDowet4h6R2npn6zSKoWK6mWZVZeIOBmCZGL2IMCjBZF3KuDUdmsG53y707o4LuykTbOGa01jRDqORuE4GR3DmPjpFp9AJ9r7GOwXawatr2RWc9F0Wkt9thzPOK9Q4YQz0enAHjgMP9uc9o9M7W3/vN6nT1OsknccTYzjZfpfCi6Vst+JljZDeSsNpgslJ7uLnNJMMjRcg8G3MmfdutF/Buy501U2USPL5SQHDkeKXF9rMjkWaQ7HP8UR4RnvDj9u1/m34TgZ/cdx5ee/N9cc9pai9rXgUipOh701NOMwqc3BkvuRmkP+GuCvOWGuMm5AcdhhIjJPu498wimB4oGEsUgkGYfDgRzN4CiAQ/tWMxrSNc2Y6LCX79dCHVtfH9Un3/XmcfzHcJyMjqNGiOShPfCAR/l4ANj72cZoo41DML2Hr8nm2I99+7tunVjJbLMeUMzzXxPZjuM4juM4juO/gOOS0XE0CM7evc078vM9pKP2rl9uXnAAHXr1smmffdb0a70ex38Wx8noOOBISPBLdDhiNR8fzQi0gd3uB6PRT7PZeoi2dmBbNqMWCIfzFNGv/FxXqpYgl+LFS6KHJWlwrIVTq+z/t2vOIvFsC1U0h9FZ6CwzJZksTlv8mjXyrPvt4/h/xXEy+j+A1HIN99+v7fv2h1ZGo60rYOiuOe3tnE7EqRllBmcbeaalPCY04fR1ciElgbGWEYbesEZtBcuuTyKVr2o2h9NZocFpg9P5h1xVhmnNoO2Bw7jXCeffPkbn9uhRo/Zg1iwu/nucrP7jOE5G/zGsGDbMt1WxtZWv2RljczpPkEp/ssOJtlLJfTWHMwbcidfprOQZ/j0Warm7IDIsLr4ibxUJC6VrTq1A7u9zaNqPcNq3GC2WjApgb5uVK4933/+HcJyM/uXI7d+/tdTI1naDoZucjhTi6SZiTbxIN35COJxRofL43yxWuAsp9T0hKLvEqUyOU0Sq+t3pwGq7A1sDjX7bItf/kKI/eRz/Rhwno38RnPffb9j1/feRfk5tlNOAHiLpDBPJoZ1wTqhUUjMntv4/6TIsvKLqUYWz2x3OXCe0vQbNsQRO4/IKm99vbX9ZRonq/ylJ/tU4TkbHOPaI2mWyWgdoNgzVjM7TReJpI9kW9V+QeJoaTBCmB5f4kONMJ5x7jA7tC6fBuTi+omKX9ssvx6eBHMM4TkbHIDKGDQu0lZSPcpq0IZpTO1ma/m7QNJ/jmdU4CDmJhOSkzekHM7DQUl7+a/gvvxwfyX2M4Xj5Pkawq3//GIvReLrmdA5zODBMM2gtRe1S3erHpZ+mAQu7A7DCYU+VtF3tcGqrfczGhdGrVh1fl/oYwHEyOorY3q9fcKDBMNCmaZcLCQ3VDEaqX4bj5HP4wYLPdHY6HGkieS72MRjeie7WbYP2+uvHVbmjhONkdOSh7enfv7OvZrzRoWG8qBBxRoPBdJyAjh6UxORAOZzOrZInC+Hj+KLFT+u3yPXj2XIEcZyMjhC29ztNpKCCCxxwTNQ0rbemGUKOqZJut6vxPWr8Ecc8mozQTCZovr5wlpeJK4ffoASUbfoNzgrPvQadCDh3AvzHnQFnXjbyX38T1t//Aswm133xzuIrfmlwFBaL3Cd+u8HxRMICMB4Y5H004a4MdoejUNJhjRHOOSZN+ylq7VpuU3IchxnHyegwI7Xf4K5Oo/NSh9N+tlTyNgbX6OajCqcDhshIOPZn69uD2GwIf/oRWPoPgma2uB7S4cjPQ96sB1C24WfEr1mNjHPOgj19v7pnjAhHzFdfoeKP31Dy5RcwxsYh6IorYNu9E5kXXS6EJoQkfBN05SUIuvwqZF17NSr+FKJywffkIfA7eShy75tdlaTcIFnVPAj8CMFpdTicKQZo8yuc9pfabNiw13XjOA4Djn7F+A9iS9euPin9Bp6ZNGDAx06jfY3Up9sMBmO7I0ZElDaUc0kenpAKHnjeuYgVEgmZeqNe4UUyKXzpNey/aArSTz8dtsS9KP78U6T0OglpI0ehbN3GSn80HxdZ2eyI+eJzFM//GPuvvBYlS35A4bsfInXYCJjadULwTdfpfgsbmWJi4chIRvhjj4hU5TLJyD2f9u2E0KJcz1WDkGTUW6+JROWRZAxDDY8ePmhmg8HQWsIywwTjhuSEgc8nDxjQy3XzOJoYx8moCcEu+eSEhPNCQ0KXOAzO+UbNcL5IQ6FHsv5ovj6IeP4pxK9bK24N4n5YeoAACCEoy8D+KHz9JQScN1kuSOiELa2JKbAlp8CRlw9nQQGM0dHQ/PxExRLyodTiJgwfH/Vj6XOikJgJeU89K1XWrK4pyGPFH72HgPMniWon6py8p4WGoWTR1zCERsLnpJ6Vz5natkLF9r9rlIrMrVvB3Lm7hF1fltoQGqziZOnd82DuqonMmhgGoxYtpHSzHK5MHpAwn/mcmJBwYMLwcRwyjpNRE2B7+/aWlP6Dr7KVV/zu1LSPRAI6WVrUw2uUtlNKqCr1GKMiELf8B9iSkpE++hSknNgLqQOHiDRzwH5DFrD07o+y9b/CWVSAkJuuryo9CTHYs7JgjBSJxfO6OnbCQDKSyh9w1tmwpybLdf22Jwo/XaDUPUOQP5wSTlNMpBBdJoo/eBeRzz0Hp6iF9MvUvhPsSalyXE0Vk4Qzd+4o0le564KQX7eu4pcVYXffLU8fSFljZBjCH3lQFCrxk6R0GImJoRThNsigGc+RlJinQVuV3HfAuOOk1DQ4TkaHgLRRowKS+w+43j8q6idojlekIrc1aAbjYSUhwm5H5NxXEfnic5WVz2mtQPTH81A093XkP/ksHMVl0AICoPn7y12Pyk4pRCQae+I+ZN14EwImX6Rf84Bt7w4YwsOl8h9YjojGbdhEwrLo9U4LCYGzVL5Rg1TjLNMN3Jp8hyRmECnLnrQP+XNeFWnLH34jhqr7xvAI2LNzqgRPQd4x9+gh4XBtQimfDjhvIornfQhDXHMJ74EXAiacCXPbtsrwHnjumYhb+QOCLr5A2bNodK9CqE0EprhBMlrQGybDAiO0tSIpXcLR8voTx9EYHCejRiDx3HP9kgYMuNheWLRSKsYcKZf95PewdAlpZhOCLhXC8KxURiNKPv8MPif0qqz4Pl06i4rmj/xX31T3a4MhOED8ssMu6ljFlr9FuklC2Mw7yDauJwDr9j3yXFCVa6yBSsqJkOtS8e3pqTBERFQhLDd82rZUv/aiYnlWZIjgcNgys/Vwz3tfvnevUuFITI7cmnZ7dcBv0CCULlmiE6WE1+eEE1H+2x9wFOQjcNJ5+mM2Byz9RMr7+WfV+1f48efImTYd5vZtlWG92c+bEP7obFh69ZBwHp5diCQpuHa46KyGuaZy69qkfgMudt06jgbiOBk1AFIftb0DBowzpKT8KCfvStvYW1rkw7qYs2bxQdBV18IQFuq6oqNkyXKpgGaRCvSKTzKCVDgRzNR5bbD06Q1Hfj7C7rkDcUu+gTG+GfxOHy8fcj0gsCUnC1EEVrlGacSZL+qbEBBR+PY7MISGwxQfq84rISpYyIzbYP1nqzp125OcJSXqN+/F10RiC9JtTvIBe1amul4VBiG6aFRs266fMhyi9lX8+htKPpuHwAsnq+EFDnsFzBLvkvnz9cfkW+W/bkbOzAfUedbNN8C2bw/Cn3hCVNNeitDN7dtIYITYqeY2ITRpjIwGrZek01spAwfOSxky5CTXrePwEsfJyAuQhBIThvRLGzBgidmpfaaJJCQienXlovGQSuK0WlXFNsZG6+qFC/acPJF+iuE/eqTrigtOIYeKcvidMkIFkBID1S+lTtUGuec/bpwQQ5FU0n1Sae9F6pAhyv+wu27jaGT1mGN/lvqlfwegyTcKoMWImiSwp2XCtuNvRH/wHjSRSpyiwjnLyhA45QKY2ndE9vTb1Tglg5+uuTg8xiZRlQx7+CF17MwtUL9VYNEJzLZ3n/o1d+0kH7TCIZJW4ScLhJijYIwRR4I2mGHdV3XlEEpGhPXnzSh4/R2kDT9ViOwPUQtDEfXu+4hfuxbhD90nRN6qSlofKpjyUixMGrRJDqv1x5SEgXP29hsi7Hcc3uA4GdWDPcOGxaYOHPiR5rSukOZvlLR8jbMLSMU0Roe7TlywifrRpQNivvgMzTZuQPRn8xHz+QI027QOfsMGKfJga1/y7XcIvPRSdV4J0Q+K530gKsskpYJwHBBhbt9a/dYIqllt2qJ40SIUfvYFKv4Q6UW0rOxbpsJv3IRK4lDqlcAYIiqZC9Lyy/VyqdCua6I+ZV50Gazb/kbcypWIX/Y9mm1Yi+Brr0XGeRPhEBIltCCRsAh3j56EO/+Nt2CMilGnjmJdYvIE7T2EPUtUO4lzwJixsO7ZrciNvX2OvBwETDgDlp49hQSF5DxVWEmi4Buvl3BthUMZygUcHiBNR+CVl0u49iP9lFNgTUpC1PsfIH7dKpUuCp7+HAJ0UjIGyTdvMBns65MSEp7+q29fXaQ8jlpxnIxqwf6BA4NS+g+4w1RRsVJK8iSD0ehfh8xRJzSjAfErf4QtVVQSF6HQ/hL3wxKEP/0M8p96Eil9+yE1YQBS5bfglVcQ9sjjUtm6qcpb8uWXohJFuHqhDqDkm2+hyXWOkmaltiUnIuKZp5WEUgV8j9KXkJYxJhZlP65Umo+C+F+x+Xc4stIRfMXFek2SZ0u+/EwOPYQ/oxE5t9yK3FmPuC4IhByybpmBlH4JyDjnPJFARiB10Mmwp6QpfwmSUvY1V1aeE1Qli958TSQtIawabE6W/qJKFopEWGFTcfY58QSU/SBqqWZQhFT45lwEXHAhfE7ojvJ1a1xv6aC06NOrD0q+k7TxGHJAydN/3HgUvPwSHKVl4se7SO0/CBnjzlTEyjiH3XsXLCedqEtLjc1sT0ichcSjRZKeFmIy/5Q0YMAtx43cteM4GdWA5AGDR0p7u9JpMDxm0AwdXZcbDY40Lp73PgwiJYQ/8bAUfKnmUgGKF3wuhd6J0p/WQWOXOQ3P8lv03jyUrViG8BdeUJW1Yus2ec4Bf/HHEzZWeoFR/NXkXQ5aNMY2Q9zyJfAdMkDUmCDVcxX9yYeIfOEZOQ8RCaVU1J9E9V4lTGaknTYeeS+8JhWIFzTkPfk8nC4JyQ2nSHIHVVJWOLNILMXF+kiDavvyk3TLt0j4PciIxwVz3xPyOkWYp+qIb6aHpW8f2LZv18lEXjO166CIV4VN3i3+6msY/APhO2IEShe7jNwuGGNj1PST4i++dl3RYe7YXvyziJS5TH1DQSQmqn701xAeAr8x44WQ7laG78ALJ+ok3gTQp9hoXSWlnjWWly9M7z/YNdjqODxxnIw8kNJ7WKS0Xnc64VggpaeXZ/1pLNjK2vYlwVekhrhly2BPo9QgN8QVfvCxMgK71ZJKSIXOe+oZIShfITCR9oWgrLt3wn/y+VUriCt87h4tjrVJHTAQFRvWI/T2OxD10TwEXXIJit55B1k3TRXCKEXqUNqeDs52Dm6k1HHEIARCie4gSKLn3jMbWTfeqtJBM/sg/5knle2sEqLy2ZL2wdS8tRC1bihXEI4JPHO8somh3GOgp5BPyC03iMRYoqa0RL3xsj6OyU1KIhWF3nWnSJb7kD7uLKQNGYLAiy9G6AP3KD+bCuzsMGnG0VbNsTRp4MCpe1q1Oi4leeA4GbmwN2HwILupYqkU/0cNmhbsutxI6CWYKkbc0sWImvuGUi1S+vRF/nMvqQpHOHJyRaVJRMi0m9S5J+zpei+TqW0LvYLeficsvfrCp0dXvRKJlBJ8zRWqgjlyPSqqVPKcBx9F2qljkDZiFDIvuhQlS1dIxRapi99Vv65nj1Wwb8At7Uhciz//So+zGxKHvEcfUaqlO50IGtH9J5yB0m8XKSJzw8lR5/0GIXfmTKQNHoSSr75B5JwX4NNT0pIQyc538DDkzbxXjs3q+ZzpM+B/uhCbx5AAJeF4hqMR4Bq5BlHd4MDT5mbNfkwcMEAfdHUcx8lIdPjQ5ISBH5k0x/cmo+FEN1E0GlJYgy6apNQmDvork5aYvVDFC7/Rp1YQSt1xKImn8N134XfKqaqrugpchZ4DCwlrapqob3MR+eZbiP9pBeI3rIP/WWchY+wZOsFUA/1W36vh3n8BFZu3IG3MBEUebhj8/WCIikPhR5+4rujwG9BHpWfZytXyI2qeqHxpJ5+Cij/0SbuB554l7G9FOQ36THchI3PnznJHjt3TCUX6jFu9EtEfvtMk6psQEi1g/TWntjA5IeGx5L4j/+8N3Md6G3nYIMXMmJSQcIaUiVkaDD2aKiWcZeWI/3EpMkU9smdkCymYEbdiBTIvmATb7kQYoyMQeu9MFH32GcrXrFeqVbON65B9y80o//k3ly8SOHku5ouFSB02TCcvQiqKIcAPPt17KLWNBnH6fxwuCIkYI0Jg9xguQOk0+p034cgvQPbUGRRvdOeGkEz8mlVwlBYpO1TRBx8o9THgvEnIu+9ulCz/STxxIGymSKb9+srzQPqEcw5Ibk0ANRxDwxaHw3FFy/XrN7ou/9/h/1IySu7bN0KkoRekZfrUoDUdEREcpFj+22ZRp05Q55Rsytf+hMjnnkXsoi8R89XXsG7+DRWurniO0bFu+R3BV4nKxRbXIRKTSDMxQlZF774lIpGnjUiDo6QMZRs3wZ6Ve5yIqoPDDw4at6TBFB8HS8IARL71OkwtmkkaUzLVJU9Lr57C/CakjxiNjPHjEXjhhXCkJSF99GhRb1eqZzjg1G+MqH8/rFA9lgdJz7TZSb41FlT/pCx2l9/vabP8dOLE/6Y4Ww/+78ho38CBfWAy/yBi8vXaoUxmtVPNMsHv5CHwHzcGpmZxuvguBavk20UwBLpskzRGP/E0DNFxKJr3kerCL3jnA514CHk+d9ZDMHc/ET7tWiNk+s2I+2klCt58AwWvvHFwwT+OBoHEzp7C1MFDUL56LSLfeB3x69bBFBctup4NoXffjTJRe9V8PSGywrlvwn/iZL2XjaPORX2Oensuij/+EOb2HVC2fn2VPKH/8T/9gNBqU2oaCr4pDWOI+PxQQlLyV3sTEv7vRnD/35ARt9dKTBh0ltHhXCyqWeO7VqXAcdxQ1DtviPr1I0Km3oKQG29A9KefIeo9kWSklSxbswHFn3/jeoHzuDJhT0uB5aTeqvAqsOCyNZVf674k+XUg6qOPlSSVNmKESEUfSQX5v2wgmxbkDapUktyF77ynjPoZZ50FW/p+GFvEiWuFvIce0Z/ho0FBZAX1PPMm4IzT1QDNvMefgblTJzXdxA3O34tbuQL2/ekwt2yhnq8RDZCaNM1gNBkMY3wMhiX7EhKmuC7/X+D/goz2DR4cljxg0IcGzTlPpKGoWopM/WDhHHeaSC4/oWzlj0jtl4D08ecgdfQYZIwbKy1nJ0TMeVbvVvbozSGpZE+fDguX8/CzSGtrhVFa5oiXn0PE04+pMUepgwcjNWGgkobUOkCsEMcCWME8ncPlql9335Nf9kZVvefy6xgAjfr2TH2lSntaBnJn3iVSkGsUuDQkPj27o+J3IRxKP+JC752FnKm3qikqWkAw7In61BNTy2aI/fZb5D4wE8ZmbZD7yBOSZ3qem6IiYGoukrI0MJYTeiBq7quwnNhDTwsvwKekyYs0aobXkxIGPpk4enS1sR//TRwjJf7wIal//w6aZnxV1LIRh1onaGyOW/Slmkiade1NUuqqSi6mVs0RLdLN/vMmwuoakFgJUcviflwuUtMqmDt2lsLcGoWvvazGGh2KvaHRqEwMHrAY6Bc4gJFd3VRBNbNREaUiRqmYnBLirqR1lhxVmxz8L79ywvjZnXBw2oWkoVp7iKOrSVqcZqx/Wvf3KIIqGVWu3Admieq2BhEcKBoejozJF8MUE42Yr79G6sBBahWAiJdeRc70W+Bz0knwG3EK0s88Ww3S5MDQuOXfiZoeogau0s7EZVLsSUnym9uoODqdjg0mh/Hq2A2r/3Bd+k/iPy0Z7e07YKTo4d80BRERrKj7r7paTTcg8VSHbfc+OIvyEXDJhXol9ITRhLyHH4KvSEdF776tpn4UvvPhkSMit5RCUhGSMQT5ivoRDHOLSJhbRYmLVs4UHy4tezCMIf4w+Fug+YpE4CImJe0pQnL5WRt4X0iMS8YqQqNU4e+jfzM8UCp2KEzu77bUv2uU7xpCA2Dgs/wOk0+FWfl4RMDhEGmjTkfFlq3w6dYZlr4JyLr6OomHGYa4WDV6nRIOiWj/lIvUyPnACy5C/mOPKiKiZBg0ZbIiotQBA2AICUHY7IclTj6NJiJCg6G/Q7N/nTqo/+muS/9JNC51jnE4e/c2p5otU50aHtA0rXGr8KmKy4NqSSTkETnnOZhat0L6mDNFHPIYtSzvBF82BX5jT0fG2ZOqqmoKosKICscet8MKVYH1WsxlaA0BQio+JBWpMIwO43YswyV5Oa0iXYnK6iytgKPEY6G0mvKlqSHf8h3UH2VrN6lT7oASeO7ZMLZsK3nLTQkyETD+dITcdoeo2EOVKs58jfvhB+TdPxMly35UnRzmzh0Q9cYbSB15ijo/FDgcjkIp03fafXzearNyZbUJiP9+/OckI7X6oo/lFSnGjzaaiBx2RL74jLTQNUyPkBY/e8YdMETEwDKwn1zwqNg85KTV/BqWxVAQqeRwEZGLYCiFmKJDReIQqaO1SDqxodJS+ynpRgXwWCcigmEUKUMzikwg0pkxIkiPD6W35lEiYQVIRCk96c8dFkg+l60TIlKc54T/iGEwNmuBtJEjYc/Yr4gl5LbbkP/0k/KsSI12u5DOK/KoTVQzjk2ScEljZN2xC6lDhulEJATHXldO2m0MDAZDkMGJF40V1ned/8EJt/8pMkrp3TvSUVy80KBpV3BNUNdl7yEFyNS6hZq/xK73mlYxJNhaF330PsKfeEpJOpWw29ScpoJXX6tBKmpiuCusqI7GsMDKymqKCYPmRwmIogWf0x//14PxJUhQYQGiXkYI2cYostWEsPS4HqbISlruv+YmpJ0yWg1q5ccsJ3QVqdgHxQsXqXOfvr3UriglX3yOuFU/IfD8s4V0XKPq2SsqQfM56QTV6xrz0btqfFljoEm5liQ4L6mi4r0tCQn/KcP2YZZ1jxzSBg3qZnc4XjVohsGNKpLSaoXeOQ3+Z56L7FtuRPl6LmVa+8RRNXJ6/Rpl/yl4/S01Oz1m3ntqfErWVddWmabQpJDIUcqhtKCkHUU6h6kS/pvAdLDZYS8shbOgRE+Sw1W65TuxS75B2arVyHvkCThFkm629ichpoXIf/wZIcsQRH/0nvp82tgJSsqi8Z/jxzheyZ6djeAbb0XWlZej4m/XapYNBP12OJ0bAuy2yWEbN7oWC/9343Bl1xFF4oABE4xO7TVwAmIjYWwWi5hP5yNn6s0o2/ir66okkL8fHAWFNc5o9x3QF+FPPYu82ferLuDSpd8i994H9ZawySC1igRE2w+Nyn6UAo6TT70QqdGWXwynkBPTr0lLuqQ/h2iorCktE3XtFviP52x/UcfceS8ExYXlnMXyfZGwoz9+X22QkDHuLPWMScpb9GefI+Pcc9QQg8bC6XCkGWC4M379mvdcl/61+Neraan9+58tevQ7jSIit0FUYE9OQ9FbryP86eeksEiyiKTjf+pIxC1dCv/hNU+sLv1pLeyZaQi+/kZkSqFqUiJigZfW3hgZ6lK/QmEQQjomiEjCoLrlXfYa/nWHSh27w8hftzvSEEnERPWVadcs3JV2rnuHCskXboSgNhWQ/A44+3y1+0llLyBhMOpEJHEP4lK8rdsj8/wLdWlb3relpKPguWcQJZL1oRi2RW2Lsxvwyr7+/S91XfrX4l8tGaUkDLzdAed9okYHuC55DyEiDjgsfP8DVPy+VRUQtmCxixbCkZcLR1mZFOS2yJw4Efb8Qv1+TXBXtkaYqGqE+FXOwh4SgIBAP24e6LpxZOFkFz5tUnLMgYKGkGB9sKCkUeCUS+DTq7cc25AzfSpMbdrA3LmLSIbfKzIOuvY6FL74AoJvnaoM9txjv/D1Vw+QP9NK/HeUlEj8pHI2FYHXBcmiciGP0tx8+FqdMHEN8aZKWpsNYffdDb+xZyD/iUdQ9OmXokIL+Yn/3Msu5suFyLnnDpT9WHVVSk56jv1+qVqD6lDLj6hsxUan44b49evfdV3616GJatCRR1J/LoLmfLhRRCQwxkTCMnAoIl95XR8tqy4akTFxkjJEcoGH1OEjYS8oOkBElASqt/K8d6hE5PIzUwr1LqsVmVJpy612fZBgtc8dLpjbtIZlwIDKz/mPOAURTz5LNUDF0VfOKfGEPfQoShZ/o+xq2RyZ7FJf3cZ+Nd1FE6lAzk1tOyJv1iwUPP/MASIScNWBkJunIXz2I/AdOVJtQ+R/3vlquIRaP6h6GjcBKMlZJW0LHTbss5Zgn60EpXLcJOkraZD78OPImHAmgq68BjELP9PTjerZvI9QsX41yn5Y5Xr4ADgOScFNihJvn+7cfKDmjpO6YNC0ALtmeDkpIeGu+/+l9fpfGWghojukfswWEfVgQ46X4O4WkMJY9O4biP50PozcJ0xA0Ttv9gMwd+0BY3iYukZQBI/5+nO1e0dTQZPCZ5dCm0wSku8WusiH11hxrEJIde720Uj49OhehRxYCSwjT0XghVMqK4ItIwNlq1Yg+JrrRbIpULu/cvEyQ3iEWhSOe6aZuwhp+5gPrs+u9ZoM/v7wGzMGlt69D8RDfowtW6Hw7bmi1t6DshUr1PSLko/nIXj63SJ1XQZjnKtxaCrIN22StpSMrJLWjK9NwpdmK8NuaxGK7FY1EPyQIAXSvj8b6aePQ9alVyp+iXjqUUU0WbfednCDJeEIulpfHM+dgOZO7RD52lxY+ugrPjQUQkj+4mZflTDwEfHSTXH/GvzryChpwKA7meCHQkQK0poVvf+eWoyr+JOPECOtPY3ERMnipbD+9Sei5TqkAHPwm5qPtvwHfbH5JoBVKkSS1YY94spdthc3HHJewesVVuEGD9JoCjioZl0u9fGAv5RizK1aIeeu21TLTuJw7M8U9bTAtcD9STCyFWc4qX7IfZKzj6hmplZtRNUSacgVBaccc+sj1gV2bZev/gm2tHSpq5XNP8yt2yBk+nQ1NEJNPxFwmY6KjWtR/OH7sKenq2tNBZGghdgrUCbObq+a1kSGvRw7rYXIkd9DrsEmo6ifpWQGUV27wpaYWCWtFST9LAP7wm/U6fq8NyEqpkPU2++h5PNPUf5L42d9ODVR7DXnbSkJAx913v/vqt//qsCmDBx8u+Z0zJaMbli/ubRCAWeP1yuTB4o+/Bj+Y8Yh74lnUL5mFeKWLdXtCFKQ9kulNISEI3bJ11Jpnhb17RzkPzenUi1pDOi1VcKwt6IC+4Roylmp9VvVIC23EER5hQ12my4tNRlEheIkX5NIJ5WQcBhi4uB/+hipIGNE2rHAnpcLcwuRYN58DUGXXA5YfGGQuFf8/hv8Rp4CR36hkp60AH9Yk5PhP/5MOA1GBE08H2XLlsl3JGZCqNzhw75/v0TBFVOJl0+37sieMQ05d9ym5nIRlhN6oeynH9VxU4PqboWkt1UkOwfXMjoIpCsIGVVgZ0UBcuWXaXJIkPinS9my792DZhvWw2/wADVlhJIklwuOePZFFH3yIcp/26LmxMUsXADbnh3IfUxU2kNQ+1UqqwmFuC1lyb9LQvrXkFHKwIG3S6lquEQklT9kxi3SEt+G+HVr4CuFwr1gmT0nH86iAtHTuyJ76m2w7tiGuCXfSkEUAtAMyLr+Wlh37kRK376wp2YcUiGxiVqUJKpXojg2znWVENYDu0s6oqOk1GSQD1ds/hU+XbpVchyNrfY9O0VlfRfZ112K0Ntul3QpgllIg6PQs2fcCmdJsYTLicI5L8Cem6OM2NxdtmLLFkX2ebPvQ+BZZ6NECMWWlKgG9ZX9vBFBN9+KsPsfhOYmAamk3F7J/5RTYWrbljygImwStdgu5NbUoPc2CV+5VHgSfF1w50mOvUxJSvlCSlSlGw2zD3JmPYLMSecj8NIpiPtxhVr1M+Dcc9VqAQXPvywPORH50nPQ/AKQOXmK5EW14i1Eys6D6g1pfdAMalrzjJSEhEf/LTakfwVrJgoRGezOh0U1aJRYwuH3zdatRvHHHyDgwstgT0tC5sWXwllchsALz4P/qaOReelVUkulhfr2K1UB08ecwRxls9r43h5XQU6VylAihakhiU3BwiySSEiAH4KD/aVcS9SbKreEGDmEIef26fDp2EkknHT4Dh+pRg8zzMZmzUUdTVatuJphL+CI9EbtHsI0oPMkcokc1TLujGLbtVOpiRHPvYjsabe4GvWmA6Wi4uJS5BUWoLSsXIJSvVLrUpGO6vcIDfEmf/ixLDBTGgmVfvI6pSNHqaiDnBYknwu6ZDKCrrkBGWNPF2m00PW0gOEU1S369ddg6tQZBc8+iaLPFja4DIiKSBp7qvm6dXfKqzVF8JjBMc+YiaKaGZyY3VAiUmsCudKeBSDzoosUEaVxN9Fdu0UlWy7i8mUofOd9mDp00Z8XCSFj3ATVha3mpTHjG0lEfDVHKsIuUQ9KG0hEBMsiDdnlLkN2U4Kjxak6BU66QNStHLW7SMkCfb961hh7aor6dRMR0ehtjFgDqxOMRI5GcNvuXeo+/c6ZfmuTExGznzY3SkU0XNfUGcAr+tWD7+lwSmNSjL22IpFuG58PKv2kTLFXzz0/0adrR0VEVFerEJGElVsrxa9ciYrtf6uVIKyJXO7Wdb8B0CRRJYWnpyYk3OC6dMyiEdE7cqBqJpn3cENVM02kiZjPPkXG+Amq1VWQQhBy6w3wHz8eqUNHwNyxHaJFLeFYF0duFgrenIuyFavVo7RjNHbuEFEqJJKmCr/rQiPBYkTpKEwko8Agf5g4qK6pcoy9aQ2s/IyPUBRLuOvKsQ1W/LKyMuTmFaC4vExJSdXhkPjosak/s/h2oGZCnNlfv3AI0HwtiFu+XG1Rnv/iK3qaCvn7nzMOoXfcI9J7MrKEqHw6d0Lo448jLWGQMo43FiIflWhO3NB8w9p3XJeOORyzklFSQsI1TgcearCNSGpMyHXXwBAYqOYCGcJE32Ytkoqd9+RzyljILlfbnkSkDhqKki8XwNS6A4Ivu7xSEmgsETnkO0kiCaWKP4dKRARbciUdVdhhb2LpyGsickdEyNV36FAYYlxDG+Q6W3vV4nvYYpT04X5HrrM3Ts1S5zPu60cIDkm7MpF4K+ySH1RWqsGtoHkbKqZYidOmjNzFhzgcgJt7lv24DHnPvKj3ZrZtjbhVK4SIZqL44/eRfsa5SkIPuWMGit6oYeJ1A9NSGjZ/pwFzkvsPPGZHah+TTZwk2BmS8+9pmuYaFdZAOO2IX70aRe+9jcBLr0TmZZfCtn2H3OCSFH6IXboU2Tdeh/Lf/lSPc0kKY1iYiMLJ6rwxyJcCtZ8Sleu8qUArpJ+0oiESxoAAX5H0D2OWUVoSkGCMLVvA3K49zF16iCr7uprYafALkEptRd6Ds0S1bQ//kaNgz8qCuU075D3GdaQ1+A4egqCrrkfmxefDT1Riv1NGixTgp+ZwUQrguBrrPlE5SFDuCnUYJC2SYkW5hLWgAIXFJcKF1cm8PltR/TBrBrQwB0ieNzL8EkaqppFvvCLp3B3F8+eh4NU3ELdokRx/hsIPPkLst98hbfhwIXWP1SEkn4JvulZtCKoWdWsApMEsMcNwZey61fNcl44ZHHOS0bZhwyLl5+lGE5FAA3tyNkhpsaDguacQ/fY78B2UwJxQY0DyHpqFiDkUjfXnOV2hsUREaWifSFtZUtgPB02wmliF5FSvmpIu9OtNAinUNFJzz/rQmfch4qXX4DdmHHxO7Klabr8zzkb+HO65XwKD2YScu2Yg9567VSUS/QcVm39B0YcfwNi2gxoQSSNtwMTzUfHnZlXJykQNyZ0xVT6kIfe2W1Gx5Q8EnHOe+i5hGThYTSPhOd/z6dKloQ1+raAkVCH5wi59R/VxPi7on2r8B63i766KQhQ6KhqX90LCDGfhW2+pdZLynxYpqbQCKUNPViPTYxZ+iXIpx06OW3JD0jj84QcQeMEUNdm2oTBqmr/V4XgwZdCglq5LxwyOKTLiekRBVusnBqPW3nXJO3i2sgKOFcq770EEXngxij5dIBXoTjVWiD1nVBeKFy6G9Z+tiHjsIdcbjQOlod1S2G38dBNVoupgtNiqcwCkVdS1Q/lQ5fZIAk5XiHjhJTiE5MrWrlEDDXNun4rS7xarHTBsIr1wM0N3l3xFYpIQ1iyEP/KomqvGHiH/M89B+LMvouDFp9TwAC04GGVr1qDw7TdgkdaclU3z8xe/UwGTtOBS8QyxzRTRMWLcbcOWmgwtKAhaYABs+zPV9BzOeTOJZGYZPFhKqBRRF3l5DZVmLsN1jSqap1R0aE0I3860lWGftVjFqcEQD8rWbtTXSXKpzlzmNnPSBZKmvsh/8ukDY9skHULvv0saj9Fq6ok9M1u/3oDP8lGj1C+n3fHB/oEDg/SrxwaOGTLaftppwU6T5RMDGrZetTE6EvEbNyDqzVdFjfCVlkOvPPbcXFj/3iItyHlq5b2sSy8RVeMWhN45Q7Xa+6+4DtnT71TPNhgSQNqGshqjljW0YgkofblHZNvIfA1JIA+EP/ZUZfpwRDTHtoDEIBWhYusWGGM8pmFwJLWoOG4VypGahMK5LyNHJCNFJlLJy1avQc5tUxF0yZUqXkGTL4DBx4CAcyeLCncqGUEtm2FPFTJSUoC+pbdaGVHixDlpjrw8mFq3gXXrVjjS0sC5beyM9j99HKx794hfE2Hu6toT30soFU2IiGR0sHqmg0mox6yRiVkNVqcdO61F+ny3Q4WkU8gN18NRXAjbXlFpCYlH6H13wX/Mmcg8f+IBIjIZEf7og0pi8haMsUHThpQ7nXMTExIatxrqYcAxQUaSOAb/vLwnNaM2oqFV1b0PmVMyLnbZMkS+/hKMkVFS9g3IffAhIaCbVe9YxY5dyDh7AvwnnAP/safIC/Ild4vTAJRJQdlJ8b8xraC823GmEGAtakNt4Kfc3fw2l5G9oVDjXAID4XTlOPuQSpcvgTE2Rp1b//wdfiNGqmOChG3PzKxMI3tqukgy3WHu2EFNAWHhVxINSS0kBA5OG+k3EAXvfYDCV17QJ4HyXkCgGkagwIiQARh/OaYNiiNAfQcNhEnUtaj5XyP7zunq2z4DBsOenKzUQOu2bfr7XoJSEdWzCgljTdl04FIj8rAOsKcxxVaCdHENbqQ84JR08594HvIfEcmd6U9ymnGLEPR4ZJ43EbakNJWOnE8Zv+IHWCT9It95Q9cQvAS/IZ5MlL/CZMcGjgkySus/8FZJmMtdpw2CLS0D2ddfC5++A6XFOE9a83zRtb9A1PvvqOkKdmlt/cefpp61Z2Qp3bzk2+XqvKHIlsKdImTQmILW8oqL0ePV57HzmRfkrOE+sGdIjciu4IjshktXNEpz6xxTfDP9XIJQvnEjfHqcqM7tObnwObGXIgkFecC6dxcMvhZ1at27G44iSkpG2Avz4Sgs1AdJynPZ11+t1LGcG68RIhGPRfLJFQnUaTbDLpIP7R6KmOS85JuFCL33AYQ9+iQKXnpODeyz9OqLormvo/D1OfKqyMbyTds/2xAw4WyETJ1eg5pVOxh8K6VIqZiUig4eW6SraI3JQ29Af4tFOqIt6eBvewfmjSMzTST61WRWhN4xTSTESdh/8YWwJVPKFCLi0iTffgvrH78htd8gNWI+/KnH1PPeQp8vqF2fOnDgRfqVo4vDlSdeI3ngwOs0J56TlNFHgjUGkumBk85B8M3TkHbyyUodiHjiUVgSBqFi/SqYu/VE6ohTREXQK1aDIWWK0zg4ubUh4OBCLolhENXENy4WzS+5ELuefBbt75iK7bMea1BPCMuNSQhFjcgOCoCPb8OHH3DUs//Y8Sh65205EXIwmRH68KPI5RwxKQqs/CULF+gfIxhf93ETQi2vIdCUuuZA4KWXS5jegqVvfyHFLBGTRWKSCl2x9S/1XEPCwLFERYUlyBPiZLd+dUI4YC1qWF42BvxCvNEfARzsqF/yHhwTJdEOvvFatZrC/ssvFQmRPcLC3x3aIerd91Amkm0OFwzhZGMhofj165Ax4QyRRHPUc97C7nBm+Ri18bFr1qx3XToqOKqSUWH//jFSWO48JCIipLAWfvipUjtil3ynxNXsW29D+ujRykCrBYXA1OLgfc68AeeI7aYhtIFE5BMWjF4iOvdf8g3iJk5AaWISgrt2QecH78POx59pcJcsP8/etDKSIid8et8AVsKekQnfEaOkBX0OwdNuV+pr7izOXNLXaC756ouqFf8wEBFBNYxOVVf5BtcR52/5zxthk3SCv69aWSDkjpkH1vzxBuKdTeJUbqtQvzUREa9UvXr4wNRLtZdgv60RuwqpcUUa/IYPR9aVLiKSNLL06aWIiCj5ZpGyGVXCaRei6uA68R5GgxZpszs/3t2nTyfXpaOCw1PavEBaz54BNr/Az41G7VSvC4eoScHXXI7irxcrcVUZQz0hBZBrDRsCApA+boK0GFLhKbZyagftFA2sXCVS41OtDTdSx501Dn6tWmL3My+KSuVEx5l3IPO774WQkoWM7sUfV92A6PGnI3f1WthKvC+oDL5F4hQc6I/gYD+RlKQgNjRwJAFJR+VZA9PjiILSkyIs70F1rkTSk2OLSsrKDlJnm0oq4iBFt63SW1hECmxhCmj4l1l+mQ5CrH6nnaImHRe88gKKP1mgJt3mPfoQylatRfD118B//ASkjRihT21qIDgh2Ol0rHcGBIxrvny5yzp+ZNGw3G5C2AICbtcM8J6IBL5DBiLw8qsQ88WXiFu6GAFnjlMjfCshlZNbEUPUMRqynRy1rAqNfKWBFS9HiC2tEUREpC38BpHDpVDYnWrZje2zHkGXxx6Gdb/ksUS636IvUJaUDBvXSG4A2NBz9n+FSEclFTaUSBjrWwHgILgr+bFMREQDiYhZTBuRGlsk6cMeSE80lVRkCgnGCW+8oY/5agDKpWHb0xg7kov0/MeeqoiIC/8VvfeJmi1QMOcFBF12idrz33fgQGROuUgnIml4ufOt5+KA9YEGbadmSHCUls5wXTriOColMnHAgFONTu0TGBo2sJFTObglTO7dd8HYsiWCrrlWpCM/VGxcg9zZj8KWsV9XfyRWHIGdM/UWlG38xfW2d2CCpEph5uRWr4uNqDgGyUzPuU/x55+N8rRMZP+0GpLBSFi6CBvHn6NIoNEz4AUiUqNURPhyPx/4i+PCZlwm20dIzl+OI80mdX6ole7fBlby8tIKJRUVlXLE9cFSEdOEPV6NBfNt0MrVWDtimCLLjjNn4p8HZomU5D1x8uttzIGSRw0kW2lELCf1RPmvf+hELfELu/cOGJu3wP4rr1XlSpV9CSPH09F+yuEXKYOHulRi7+DkrrVOx6UtNmxY4Lp0xHDEyWhP374nmo3mbzWD1vDhowJmSMRzLyBl4CDJICd8OrVD1Af6yHZnYS7yX5yD4i+/hoED8+R+QyLIZxPZJdzA1svoZ8GJ772NnyecKwVCVx25yuHAn5ZjzeAR6PLEw9j32hso4yqRh8AS7NTPkxbWLoXf7OuDoAA/fWkRD9D7ULMRcdVV2P841FIhRSXILazJcO3ZsDQyA8S/1jfdhNwNG5C7bh36fDZfzbn7ZdIkNTq9IZImaZIqmy8N+I2BRMEYHoKYbxZh/6VTYN2xW78s4Yl89klYBg1F9vSp8Bs5HJYTTkDG2eeJSOe9jVKkvn/sPubhrVetapplTb1EA+n50MARn2aTea6hkURElP+8GfaMdGkV7latReg9d6P0u0VIHzUKJcuWI/TuexF2+1TVk9UgppUM3stJlQ0gouDuXVSrY5NKsPeFF9HyigNzEElKmy+9EgNWLMHup58XtaxxRFQsIrc7HqQdm4SvTFo/dl/bRI3kkqYWkZYChKB85NdXXIyLEP9fwGTlAmplIjnz92DDtTvpG5EBLlhi4xDUrTvyhIhaXn4F9jz/LBw0A0h6x06YAP/WrV1P1g9WumRbsZps2yhIgxT1yTyUr1sNq8cmkHHffg2LqGsZ48ehfP0m5D7wiKhtVoQ//ohE3fu4Gw3GTiabbY7r9IjhiJJRmdM5Q1qQXo0vEgKp/PsvuwL+485EhEgc1Klz7ntQzTnLf/JZpCQkIO8ZSccGtFTMqD0syK7T+qB8lndib7gOHeY8jd6fvI/0zEz4d2iPiqhwlMo9WhRKk1Kw4dTxsOXlu15qGIqEaAqFcFM4Q9x1Tr8JtWqhuFZmC/ylhWVvX6i00JE+ZvwjaVHdZvKfhkjAHH9VwTWu5bgmNCL5q8C/TSv8KfltaRaPkBNORM669bDm58EcFoqY08egaOdOmIKChKC8IxiGJ9UuZZZL3DYQXCLHYPFD9rTbpPyLWh4dgfjVP+qTaTVpslw9tVxXO/OCi+Aj0hHHbnkLTqcSpW8c15t3XToiOGJklN6vX4Lm1G5V8fQSRsnoiMcfRtCUyWq8jhvc4bVk4efwHX6KvlSnK/FJQPqiaA0oelJ2uQBaVQtD7WCrm+xrRpbNiu8vvxKh7Tvi50kXIbRTJwSfdBKGf/UV0irKkGSrUGtcJztsyGrEFAGGh3t7mSUqavF+ISRdqBeVQ84DJNycQLu9qAi5UgEqpBJmSiuYUqZP2qTNq6HDEf6tqDRci1RUtQeN8XeraIeWFrnrNyg7Tcc77sCWm2+C0dcXFWlp6LvgK/x21VXKBtj3y6/R94uFXtcqPrbfXoZcm0cnjBfgBpJpp4ySIwP8hiQgRr5Z9tNKpI+foBapi/n8c7nlqgNSH9JGjWl4D5um+Whw3Ll/8ODeriuHHQ2otY0Hu/Ht/gFfGwyG4d4WCUvfXmopUs705oRKlJVKop6uJCGCNplmGzeg4IXnUDxP9Hd34jcArNSc6Oot/Nu0RIf7ZmLvqlXoLgVw42ljsV8kkX4z78aGG25V9hxLSCCshcVoafLBPiEkwiTk2NJo9orwGAumUaH4lSWO5xEGE3LlmAuBuaEWXmM3v78f/PwtauRyTQiXZ6Krr6v8X4IkSVlZuW64Fomw6lw0nYjoDsVw7YbyQcoMpxqZQoLQ74uv8OuFk1CyLwkDli7HxnPOhL2oGAmLv8WGsWO87v6nv+FGi3INgblDW0S98x4KX38FhW+9p9cNCV/IDVeJ5jAeqaPHNrqjhGDZE3Jf3czic7q2cmWRfvXw4bBLRpLQBod/4OMNISKuL0QiShs9CllXXYvUAYOVAa7KnmVSyXJnTEPwzVMBIYQGQQJCW4u3RGSXDObYkm5znse3Eyfj99fn4sPe/dH3m4Uwp6YhRUgxePhgcOBghRAR47nXRUQE7TzJXtgHMkX6SxMpioUgWFSvMJeBk5JVDCU+D4iXyj7Cbmy9Atacujlyv+E0/e+BmibDTgeJ58HjinTXVPGnP/oUCiccIp3sExIoSU5Bjzkv4q/bpqqZ9xzVXvDXtsppNN6APnKbJLqGwPbPLrV7S+DkC+TMlf8Svvw5ryPjoksPiYgIlX6aNiixrOxq/crhxWEno8wBQ0ZJpK5yJVW9oN4b9dZc5D/8gFpHhzYiqmG2vXtgatUcfsOHwhDgT6MJSlauVUvGGuP0yZ5eQ3J/T4V3qlOFkFaySGEsMMagYJSQBQghnm3z5qEwIgJb3/0AST/qS9a6wecJjgD3iwgXNcqBbA9Vk2DVyZBrKtPF0VjNibgVcsZzEpKvqws4rRqZUapjb2GFpINuyHbd8ADD0NrP4rUK6hX4IQmjmtIhJEiS5khu5UiKdLxH201NgWpKiPccaU0VjSprTYZrHU0fDkd5GVLmfYKoEcNRJoSU/+cWdZ0Se3jCANhFSrPExCD2zDO9Sgc3ITXEhkRtoPCNd2D9Z5vUmdeZGPoNqTNcY7xWiLrpLQzCvkaDYWbKoEEiERxeuOvMYcH2EwdH+fk6lhgN3hutKV1EvfUGTB06q721ytV0GSfiV/8E+/5MJTVpAaGw/rkZ+S+9hIrfpRC4JIh6oQKhq2behEcTcsgKC8HAJx7DiimXIeG6q5GWnY3t87+QhNMw/Pkn8cMtnGVe8/dZOSd8OR+/znkZictXIEJUt2ApKPw21bBslxpmEcLxkRatSM55L8Zghr+kg5uAWMQoXVUHW2mTiOaB/r7wD/BFkMVH9QZSkosRaTFC1LMSKXh+8s0GQZEN1RFJ2rBQGCPDxUXCEBwEY2AQIK0+l2vhwvJqjI2r25jjwNhIONi1LpWVqztyQi0X/LdlZcOenaP2W1MNjLzHgXaHUgAZRu78kV9YgOIy+R4J0AXSOc+aQj2rC+y1bTdDX2kgZ+1adLpvFv686XqUpaag/zdLsHpIAuLPORdpCxe6pKr6EWXwRbCo9SoDvIFIhbHfLUbp8u+R/8yLKn1rhCQFu/+5OFveU8/A6eWgW4bC7rB/2dxqPU/75Rfv7RoNxKGUhXqxb8CgO00aHnWdeg9JsKDLL0bQtTeibNl3MMY3E1Jag/zX31K3TXGxCHtkthrCvv/q62tP/Grg83uFiLyRidgr0u6lZ/HPbXfBNLA/Wo0cjpUz7sboZ55CYLeusJeVYvOcl5C0cpXrjQNQUoMUpJDWLRHWoR32fLsMflJxY9lNIeRBFa56wpOQIoXU2HPG6hMvhZHqWX1GaGm10DIwAC1Dg1BkNqBEvm0Sv5pZzNgtZMAR2h2FrDx9SRayCJFwBJEQ5HlKniR5nw4d1MhdU3i4BEgIR8KspA2+rH49ffEeqneGBCS/9MLBLYPKy2EXiaLst9/VMrRqcTFKVcxLLyshl1MpKChGflGhUtPc0GmIvyzgjQtznWAkPMLINDQGBMASG6PmIHJ09ODV67Dm5IFKbev90afYdPaZKg28AUMcb/KTBqkB5geTAcbQUNizapkky3LRPB5RH30oQZd8F4k8dcjJBzp/6oGowBIsw7QW69c857rU5PAu1xuB3QMGtPIB1hk0Q5w3xYFivkFUisrtcSTDzaKWRX2kD2hM4/QK9z2BPpfGVSi8LLzcRJG9TnWBdzOlVR/yzpv45cmnkP3PDskJJ7pNuQBGiy9+f+0N1Roy5Qw1ZKRdpIMBM+8S6ekz5O7YgzPmf4LAqEgUbN8JS5vW+GzEKJFgLIo0qoPSkXucE2UGXzkvFemsLrQ2+8BqMqHc16SkI4MUePrQSqSXRKngRvGDZERf6HWmEFS+SF3BHdujlRBPcK8TVIXReysPW3GoG8xCCbc9Px/lIumW//23EFSyZCsTufZWvrRU1JqCfBSJVGSX8uNGlsQlQsiWpFQg6RziJQl4g4AO7RE+eBiS3pmrF5ZqIDENWLIcv1wwEdbsXLS7806kfPg+ylJSlcTIzR68MWwzv1qZpIHwVuonGJ4aspA9aaH33oGAM89Rk8lz7rxXHxYjD+fcdW9lp1BdoLdOp2OHyFKD269bl6lfbVocttKXOGDA29JCX1pDfh0MaRHDHrhHLe6VOmSEsLxH4khljH7/bZjadVLdllyi01tJyBNpNquoLPWHhuvg9Hz7dax9YBbO+PQTfDRwiCpgHOE74J7bkP7zr9i3bIXr6argc+cs/hpLr75GCl86HFLpI4XILPJZVrZmM27Bpldfh72oRJUbdwveWDDzWGGp2vr7imgf6AeTqGYthdSTynTbA1OyvahU+0VSanHaKTC0aQOztKDK1sOwiTrnrfpwZCBpwgooYbJn7UfZpp9RuvFXZUv0lCw43aOosFiNuKYB220vKpI8yBXXjJVe/CJFMXZNQUfM34Rvl+LnSeeKtPMxNow7XYJZ1WdO3vaNEwlpX5I67/3JZ9h45hmIGnEyOj/8OP64+jIUSgPnjZTEGLU1B0rY5dnGZJHkrzEmAtHzPlbjjPZfdpk++5/kY7MhfsN6pJ9+GhwF3nWUMQgiIH25w2KeOHzlSm8UjAbhsJTClIRBF4jo8o7klFcyoO/g/gh78GGkDhsumcSC6LpBsZ0tnPwGXz4FQVdfh5LvFyPvAWH1BlSgHEn4XEoz9YA++ndqj+K//1HhSDQ6MWnVSnyUMFgVRCVauL7LSq6kDXWmF1TeS7jrdiT++CNaDRkCu6gff3z6OcKlILSZcAZ8TjoRK6bdfsi9HNVBMvGVShAYIKJ9gI+cG5Th3D8uGi2GD0boSScp4pE/fFp/yYVjj4w8wdSVsDF8or4WL/sRZb9uhkPI3Cb5ye78gmI5lvzlk2USPdrZ/OX5aBcZEeXyY2mCKHJu2gBpiNaOFPWGeSjfqcvb1tdei+Kd29HujpnY89xTSPvqa/hEhKPz7Nn48/obvOz619DOHFQ92+oFyTt06o0IuOBilK1ZiZxpd0gj71HupLyG3nMHnMVFyH/hFddFL+B0lku0z45fu3ax60qToQmyqCp29e4dIhXjJ6nNPV2X6gRtBfEbViPrkktg3Xtgh45gaUECJk1G1pVXwbpzrwqpqWUzBN90A3Jm3OWddCSFsFgSPd3dy1AP8kS87//mq8ic+za2rV2PUvHAJERy7vKl+FT0ay79ygRjEW9mNCNdCj6rt0P8n7x2FRacOgZlUkEmL/8ey2+4EVk79yBQKnu0kENpbAyMiSlIlra6qROdZGKUgh0gEhClo1bjRiGqbx+YAgJgEqmJU0dqglkqLN/7V4E9q+lpyF30HVJWrkWpVDoa7HdLHEMlrnmSR23MJkljNxE5kSwqXHOJq4Wk1hiIV8E9u6Hgz62IOnU0bDm5yNm0Salc8WeejcK//0TBlr+lyB/wn43TCS+9jIzvv0Pa5wvUAnsmkUj7fv4l1o0YKk9ICCVs3khIjE2rhhCSpEXskq/V9uHZQojlm/+sSkSEfDvo0inwP/UUZFxwieti/WAQ7E7HGj+7fUzkxo0F+tWmgRc1umHw8fGZKt72cJ3WC3OblpKpFiEc18LjAu4UEXjJFSj5+itEvf8hIp7U59bYElMbRERsL7mza32g5MVlYVmAF0+5HM0vnIyokwcjXDMitMKOZaePU4TiBjMkz6kv38FCx2VCPhk6HOf/tEI/FlIa9c5biGjTCqd//CHSrBVIT0xEymEgIsIuFdIvKhy9b7sWfR+7DzFDBqkRwmz9qo+9ccP4byQiAXvsDFKpwyZPRPvnHkHzi86GUUjYJPHkaHWmb4XOQ9grlZIdAMy5EkqGjQTHpLW/424EduksUmYfUdltCOzQXvWW/bF0CdKcGro8+qhKbzcoWf9+w/XI+PobFxGFCBEtxLrhQ5WU2u/Lb3Di2++ohqw+sBxzbW2vy46UwfwXXoSjsAjlv/1xMBEJKOX5nT4a5Vu2uq54B6aiAdrAEqPxKv1K06FJ60bq4MG97Xb7coNm8HppEEufPgh/+nGkDR4hNUSCI4Un+KpLYUtOVmtVG+OjEfXmG6KLiyQy8jQ4vSEigXij5pt5UwTjzzlDWr2/8OfWv+R5J1oLCXV7dDZ2rlsrhelbFHgYkelfiBQ07ibqK2pQj3vuwvfX3CAkJC1vUCDGzvsI8089HbGdO6H7mWdg81PPIafJKV8H19SJO7EbukuF9AsLlysiyXFwqJCMJnGwWHxQ7p4GwJyWMKsF2QQcEuAtKvLy4BMWqke+sZDv20vLVNeyWSomOyyU+tUA6LPxmReSS+xplPz1MRmkspuR+sdf+OXND1Cck4d2PibkiBqXL5WeUlKZFAZ2BhwK2HkSMVyk49Ji5IrUPGTDJnzerw9Kjdw/34FTRAraPe1W19NVYZTGtd+XX4t6N0zORJX/fhk2XzYFtqIitLv1VmyfNdurtIgwWkT689Hzsh6wgY399CO1DVX+cy9LIDwKoYQ36JILEXTtDUgfc7o+3KKBEEJNtjlsQ1tv3LjHdemQ0aTVxG5zzDBCiIiF1kvn4L5ZIhlptA/xmqR0wWtvo2TxMp7AnpQO67a/UTDnJS7+dND7NTmDOC4FwlNvEMGlPdPS0P3kITj/h6Voefut2Cp6flxUFILFE4skk1kKC6d4cCR0qBTyYn8LMlJSkbhiBfpOv1mRX3lBIfYsXoTo+HgE7EvG78++gGwP0b2pQBKK6tYRY19+DH1uvAKW4BB1jS0uJSGK/3Tl3FJIQDVOWjN1zEGCHA5QCVYCj4rA8T//zHlDKp0+BoVdvxtv5I4m6rRBYFjcktmO19/F1sdewO4PPsNvdz8i/oryIeHIXL0OVk4klg/UpbLw85wCw6A6HHZRPdmV74pnSRmiOrTDKY/fj1GP3I1MaRQ4X0/vVyQRuX1ovNPMRuSsXoX8X36FKTgQ+1d8D5EO1D2HrQKhHTrKoU6U1Z1dSGfdqOGq93XwqrX45dyzUJ6aBrvEO7h7L3mNZvaD36vusu1lIunJN2q+XcVRMsucdCECzpmI8Ifuh8HXT0qABlNEOKI/fFcRUf7DD8KRI5oW3xGyNXExtmr+1OakTDW3GI03ylmTocnIaG/C4EESwPEsLSz83jrr3iQ4SooQPudplSDqOlt2KZg8NrWMg6X/QJQs/KbKe7U5LnK2XyqmbtKsGz5MfKksW26ahm7XXIUC+ea8QUPh8PNHusWMxHc/EknChHAJT3OjWfXUZInK1fX9uQjv2F594Z9PF8Do748ukybCWlKC+CGD4bs/S3XdZ0vBcdsumgLs0Yvs0h5jXnwYfYWEaERVhnMPcDiI3rN04Ls8r2kWf0V+PvZ98iWSvljkqhACIfyCv3diw3V3yIvit6RlSJdOsEncageJ5AChuaF2MxHHwY2Zqzai66w70PG6y9Hr4buVZGQTwts5dx6SFy/FppvvwZ6PPlPvsVVXAyo9vOShWeJLiY49aTz3ESmP8aUtj47v+YWHK1Iaef8MtItwVa4mBuefBZ+UAAeHFAjh95s+A6kLF6ixaeGDByF8QH85rjqSmvHt+tgT2DRhHGyFxfo1Ca9PdLRKcx57g0RbsUqXmsp+dScVCanDRkATqTZ2+VLErVmF6K++Ug3M/knnS4O/VOWbUdIp+vOP9XvSGFX3pzbn0LQLk/oPbfii27WgSchI8ttghvNWIYIA1yWvwa7Q/RdcJIQzCDELPoYhwI8iFmuemggY/dnnyL3zdnnSu6CWSQXK9SZjpXJaJb8GrVsFzc+idu3I+HEVDCL5xPTpDbvHcrapdqsaqMi1gtqcORar75TWV3Tx4JbN0fn8c7Fu9mMoz83FWe+/g21X36hUJcmrpqsHUtF8ggIw6omZSJh6rVo4riboEpFdHtelI09QGvL181WTa1mQsjb9gi0PP4fYU4YioFVzrJp8rdr7jOONSNLd77kZ666arlggsGUzVOTmuXw6GKnfLceG6++QLDtg//D8fnlZOSKHD8Afd81GqRAQJ7ZS5SratQexwwei7UXnod/LT6DNhRPV9/588GlsuHoafp56H6xFbhVC/BM/5bb86nEkKRml8vgISfmIpEWiojNLXINbNMeJzzyE9jdfKS8wM5osN1RlXnfuBJz75Ze4cM06OFOS8csrr2AIhyAIOZXvz8aA75erz7rBBnbLrbeg+/MvIqx/XwSIJDdozQb8OvlcVdb7zl8Ak+Rx/eB26kJIXpYu9qzmXD8V6ScPR8b4M5A+YiQyzpkEW2KKSpOwR2ch5uuvOdsYZT/9gND771HlzRuIghyjGWwPuE4PGR7J1XikDBhwqlDsQuFLL2cHSqUplcpuFoKxScR9fWGKDEPk3LkwREa5ntGR/8hslCxaIkf1B1V8xS63jaQOUApoOeVCrHxjLmJ9LBj+7ddYedsdSP39dwx/5kmsnnk/7FJhuJRrnJBTohARsz7aYEL/11/FV5dfrirbkEdnSyXNR/6e3dj2+UK0EjWOZi83WP5JSpx9z6kejQEln97XXoz43ieqClgfSDRGShDiWBANZh9pla1KJUhasAidr79cqUirz78Kgz98VZesGMZ1m5C8aBlOnH0ndr/7MSL6n4TS5DSkLV2FNhefg4Ltu9Dy7PGur3hAvrfplntQlpKB3q88An/JP6uNS3k4VW9d5Zwxea5w+3Zse/gF9BLJLlBU4L3z5qNwZyJiRwxCSLdO8AkJVo3T6knXSNheVtLC6otvwJB5ryl7U+4fWxByQlfVULA7n2pbTeBSIpSi3HdJBPs+/BQZS3/SV2U8RNDfPVxYTcBNiMqlDI/98AMsu/46REi58WO4JL7Nzj8PKR9/rJ7TIdclvQM7d0RAx05IF0mEUnXCkmX4deLZKOOmmV5BQ5jRomxIDYYEgYMgA845EyHSqHIN+WwJd8Vf2yVtjIhd+SMyxo6DI8+7jjLJ2kIRwIbHr17dsPWda8AhS0bOiROpU90mlcCicqkex8If9uC9iP91PeI3bEDc2p8QPmsmbNm5SD99nNoxM2fGVGRdfz3Shg4TIvpe3pMXq/lT3fERbjntDVhJS5OTcNZ3ixAgBXXd6LHofcVl6HHpxfhx6m2KiAhOkiUJBcgHgprHg0uEpH38IXpdcan4oWHVnffi1xdeRPOTT0YzkYY418wT7mBTWmsoSDyxvbpi3BtPyW9Pr4iIYMV3yPeoluWs34hfr5uB3J83wySi+v4f1yoxnK23Q6WVq3WVn6ghA1C0J0mpfpEJfZDz6x+IGzUcIV07IHvTr8jd/JceoeqQ7/R84n6c8MJsGIJDUV7OVQRckpk8T0JiIrChCOrQAZ1mXIfMb39Q6kHa8jXocM2F8BE1IVXymXaOkr2J8I2NVP7yXBm6BbayUux+73PlD/2mOl5bryolJc+QktRaigTS6/mHYQ4OUvHVc6ZxjvJZSyG1GIkb11hwCNkHt2qDioJCZMi3+BTDn/zBR4g9Y7x8n3mnrqowF23fiYxvFqkeT45bWnfKyUJE+yXTRVLp11fygMPzqn6zqtMn1aomsqbbtTkJk6lFM1HZligiyn/qMSF/C6w7dqn8YDgL57yIqHfmyrFIuTX5Uc1JdIIk3CJCHzoOmYxS96WMlEI3hPlbn+NAvJj582Du3AU5U6cic/JEFH/6CXyFdOJXr4L5hG6wpaajbP3PqPjjT0VcnNdUk1/VXa4U2rqWjGXaKSWChCEFOevHNdgy+SIMWLkCPpHh+GXq7dj11SK08vHlU5WgVMSZ8wOvuw6tzhqPDd8tRUjnzjj9vbfR97apOO29d/DD9TerMSzRQmw1oY5gHQQ+qpkMOPn+aeh9zaWSBg14WcCKl/L+fPx5y71I+mghThL1J6zPiarURPQ9EcV7hXCUmudKWA/oayJpCGjTEsVCTLzd7vILUZKSiZLUDEk2puLBoArow/lsElH+c4PjmyilJH28AOlCNsW792DX6+8jenBf9Sxntvtx5cROHdD6wvPkkhPpP6yCydcPa6bcKKrfbeg243pFSGzN/eKEpCT/+A3G468HnlXk6dUgUvHbFBiInk8/iOaTzlRd6gxpYx1TgqlFmjFafJD4wzL4RUchlnYsuVZktaL9bTNgiY1Xaa86GOR6pZPwxE+ajJ/PniD1QtROiWPLKy5H3LkTpaHQJfG6HJFYwZHTusJWr5M/YbNnImrex7D+8TtSBw5G8ReLULJgPiKef0bSWE+Pwg8/QQnVNinLVd6vxTGuDk0blzlgaC85PCQcEhl9KkF2GI23CWP4OIU16nP+rl0V0idMROnGzbAmZiD/1beQMnAYSr/9BlFvvqX2D6/p3bqcQ9x+Scy6kC5Mv6+kGL2/XiA6ex+VkvayCqyRTOn98fvwlXDFF5WC8gLniLlhF3959vc9D0irGoxB992jRlEvu/Y67Hz7XSG0KWgtlac6+A4LHNcx0ouhF5DHYnp0xpiXH0dgfJx6vz7wOyQJW34+irZuUypJ+JAE9HjlUaWS6IZnSSdp9ZqfeSp2vvWRsLIVkf17Yd/8r/iy8qc0NQ3mEEl7qTRGIavipDSp5Pro9573T0fP+26tNTzu4QLVwecNQuQdL78IEd27wC4qba8H70BgmzawFhWrsO5++yO1JpCwrjpPWbxCvjcDCa8/LUHTCZT+WIuL1OhlzkGz5uTj70deRtd7bpTX7PjzzseESL0cqiDpEDN8qJKSTEH+rqrcOLCctJI05nzANffdhyEPPYTw7l3VGuUdH5wtaZqMva+9qgi32xNPIKBtG1iiI/SX5d2sFT+g2YUXyLFIly+/AlthIbZMmw5LTBR8Y6JVmtQFknJqRbEcVK0PNTqJae5jzyg/c+59UA2R4bW8p56Dz4m9YZIGQT0n0mj+3Pflntyv7kctTnNqQaWanYbdQ8KBWtcIJA8YPM5p0BYY4MW0DylQMZ9+gPynn0XZxl9dFw+A40+i33pVzRbfP+VKRVregBHYXV6m1JL6wKVguXb0oNn3I0gK77Z7JFMcNvRZ8DF+m3yZIqwS4Xp3okSJGH3a+vUoS9orFVvUsJ9+Qqno9QH9+uH7q68TMZ3jWexqhr37Hf6yXUuRCt8Q0MbS/+bLEd2jq4Sp7kLoCapdux6dA5/QYMSdfwaMIcH6dRG7i3//C7mbfkOHm66BL3unpOKsmnQNhtAeI89suvEuIdgABIjonv3Ln+gvJOiWMtib6W04aCOqvjWQJyhxUXU6CJJnFQX5SPt+BYI7dkBQ+zb45fYHFRGxpV5z0Q3KdkSpIf/vf5AjZBt3+sn4+ao7ceJz94qkE4D9K9Yq4mx9ybnKP6VuMHJelAeS395352H/ynVKEmg8hBQomUsaUDLqPmcO9iz6BhmLFqN9/37ocPe9+Of+mYg+9VQkvjUXFbkF8nH9Tb9mcWh15TXYPed5VGTlCOGGostjTyFr6RLYhYDTF3+nP1gHmvsEivTunXQYOv0mmFq3RtYNUyvjbG7XEtbdSV6lWW1wOh1FZrNxSMzKlZtdlxqMRueAc9gwU5FDm2M0aO2ZsGxg63QS0aCrr0Dp8hVwpKUffF8SpmzNGgRfey0KXn9DteoHPVODyxXJg2v2VAdna3sO//eJisAJ110Lh1TKzW+8hTJphYbO/xix552L7867AByFESgVkPOauPA94xQsrJ+18AtEjh+HhSNPRc4ff4B9OxWFBcgSNbJY4kSLBr/iXgSNU0RypLU+8OX6oMHk54tRT96LIJGGmE581xvHBMj4fDFCTuqB6HGj1GTIynvy179FPPa98RFaTByvZu/TeFq4c4+qxFQpmo8fjfBePRHWowtaTzqr8k2FBhRMqmlqgwAXnNLSS3vpOqNXOkkoO48n5Jx2k9BuXeAXG616CWOGJqhR7JTIkr/5Hi0njGFBR/6OnYootz/9OrrcfQMsolrz/J8nXkPnu65XXytJThWVcBHyfv1T7oepwZV1QsIVekJ3BHVsi6w1G5WEQ38a7jS1TlW4EBGjmJKcrJaWaTPxXHS64mqkSTnL+nGlhCcYBVv/qvKurbAI2St/FOIRSVH84OBSW1EhUud/rhZmy127TvzUU7M2V2ivQITZV327bqehfN0GhN55B8pWLIezoEhdd4jEKj/Vnm2o03zsDmfFM0mJ9bNnLWi0mpZoxYkiJg7wushKiMt+/BEhN1ynWr2aYM+XFkMKIRPNG/DbWdaD/UoTCSdbJB7urEFwpHTbaTdjo5CcRUT9ySt/QMrGX/DToOFYe/oZKKqwqu57fjVb3qGdJk7qFjf82Z6ajq/OOhfnblqLPJHe0jZswt8ffqzngIB/QzkiW36pknG0r3eh1+t7RMc2OO35h4SQdFWPcfLWkbBzVq4XMuquzonK++I5VZqokYOQtmyl6yrQ8ZqLpcCzkkruyX32YFH9dBuKGwtlqBb4cOiAkLgbnHZC1DY/rgokzObAQHXIxqnfS48Lf+q9cdasbCQvWIS2V02CX/M49UzOps0I69NdVeJMkZB2PDMXLc4fixYXTED60lXY+aK+h3+dEL+DREXpLd/i2KbK9GuEYwrutTmQ/utm9LjsEoS0bIGNkyaqHUQC2rVGxrdL0EwaP/+2rau8R6m45yuvKrsSbWHx0jgyTjufelqF3/PZ2lyGta5xYB4Q//IeeQThT4vftJ82IaQhnZI8cNiJrtMGw9t6cxCSBg/7UATDC5gQ3oJzzmK/XYTi+Z8g74nn1eJdlZBCEXLLdTC2aYucW0X9rCdkvL23rLTGxcd4xU0KvnLS5bHZ+OuOu6WA66JsYPu2cCT0ReGatajYtRfpyigKtDFJeOS9tg/ei+jeJyHl40+Q9unnsJaUYY8QzdlffoYF48+B0eeAVhplMMHf1aJy2ViuY+1NolIF6nTGaHQcf6r3PWVlZVJIpXK7vk/V8e/ps9BptqSXEFN1qK5vqx3b7n0cCW9I4VMSpDehazw4fsgTVA/LaZCVBG7UCgGSN3ZxBbv3oGh3IqKG9FXkxMr681V34cTn71XE9es196DP20+q/FOQ75SlZcBXJC6aACh11ad20s+/HnkWxXsS1fsNBQe6Zrik9AAJ84RlP0hjN5p6qh4u8ZNjuRK+/V4ttqb3sungdKK+n84XMtqLnNUrkbrgS9cd79HGEqIW1vMKlGRdalptcJSXI/DcCShZvMRVduoGU8zhdLzfbM2qKfqVhqHu0NSClCEjThIafFQKlugFEgRvnRSKis2/IGT6bQiceBasf22BXVo82oeCLr8IARdOwX5xCjW97+E4GrqgmoTFGdpZTjtK5R5306BaQLWL4zrK0tNhF5GY4HiOHrPvR6CvPwrXb1JG6ziTWYmJrCyFGzYg+ISe+P29DzHkmy8RN3Ei7KVFWDPzATUPiqDaw3eonkmIFGjQ5DlJqS7QBkL7UKuhA5QUxvfrczTQbr/vSWQuWoagnl1gpm1IChRH+uau3YSQ3j0lS+RZCYNdVFB9l1MJmxTytueeoUYHG1gpDjNIgBwNTTAsHIRIsmVdpF2pNmN3TdDnocl7Nqua3+XfSiQiF9cUbNuhRjJHDumHgr92irQXhOBuHfWbLlAdZfx/n/YQcn/bgkj24tUFCWT0sEGoyMpCSVIqI+C64R04ZYhLlUTKNwNFhUz++EN0mfUg9v/AoQwGpXrSkF30x+9of/dMJH/IVRf1b7AcJH/0IXLWrEHB5t8PfFvCZAzwF4k+TG0WWheoroWbRcLmu/U5CU+N1wn5ZsD5ZyPq1ZfgO2QYKjathz1T6mlNz1d3Ti3+llYtPn8uMbGORbhrhrzdcKQNHf6BfPVC12mdoAhqDOa61YGwJSbr0pCfLyKefRLmLt1dT8lzudnIuvyquhcSd4GB/oc6tn6qfjnGJ1wqGyUlqks+crW5jw/8WrVA8c49GLzmR2y7517k/fIrWl55GfI3/YwcLtTGBBTssVUoMuLARRqg27CrOSgIGVv/hp2L7UsLm52RqUhQH30EtDCa1TZEnuDZLvErUIiAz1FC8wR750aIJBMQ29BNBDRkLVqKoBO6IvG1DxE2uA+ix5wi5caJHfc+Ad9mcQg/OQGFf25TrsP901UoaavhiHB/UQONLsnwkFAZH/6qL1SmIe+VimREuxevm4W4aU8qEzWYI6Uddicslvr7OtxQQzukcbEJ4XJ0t5ucCBUKSUvajUhGhdt3odlZp6kwVEKClfz5YtWqR48YhK0PPIcOU69AYNuWrgdqBokjfclyJH76tUhdjbNksGGkTZH5EyJ+mOS3/zeLseOR2chZtwHmIKkP0mio4FYrQ26wi7/lJVMkn8cr29qGCeOlkfHQJmpAtE8AQjjX03XuNSQcTimxgZdeJILBVZJmVhS+9TYK3/lASW0NgcOuPdNszYoGjz1qcJjTRo2KtpeW/y6tbL1bVJPtqXoFnHueOncUFiDjjLPJUMpG4TRKRYmPhbO4BI6sHDX6tj4w7/aL+Fjg0VuVJMecFtuWapaAmrAmBbXPx+/ht4uvUAWizFqOgHFj0WFgfyS+8z5KROT3jD0P3cWYu3j4Sis24vvvsHTsOOTJMWfq0zDdQio2n6OVqKZiyupSLpWGPXOEZwKzcp369AMwS4vdGJSnZ2L/sp/Q8ooL8c+dD8MYEoh2t9+g7hX9tV3t5R/YqT18WzY/YJeTgk6pioREKcWixhh5C8knzSgNiLS2fkGiZ/nSCEQxTRfxD1IJ2JPF1BFpT+IqogDZl6UTjlJp1UsLRTourySr+sBue7tUCpJR5dw5F5QXbohXv117N3o+/wBMVMdcN635+fhj2iPo886TSiXi+C1Hqai6Xmz/TULK+fkX7HrtfXVcFzzLDpEl33LbK4mWvj4Y9uMqbBh3moRJn97C/OnxwvNI+/ILlCbuQ8mepCpJwmVR+nwyXyXx2lNGwhIfj1aXX46dTz4lz9WedgxHR3/X8AEvwLRi/ELvngG/0acLwVcg56GHUfr98nqJrzaIqrYPPqbezZcvF3HKe9RfIqohZejJt0jwn5XDet/16dAOUW+8hjSJpLPChsiXn4E9NQ3ZM7lkgvjCgq0KdcOCsbtYV7eY8O6pGjQi07lB8bz97dOx46HHpfLo/lOFiyKZeOi/fDdF/Aho3gwByWmqC5rX+EaOxYTBIqouvvgyPloFAZKB4QbTQXruPiFGjv+oDg49GPvCQ2ptm4PvegfaiLbecJeKW6sbLkV5WgZSP/oKXZ6eCY1EUQsolZh9LEpN862NjFiBWelIPIGhIsmGNDhf3HCTgVsFqQpek/vyjLNAympxAVBRqmeE5/NC6FTv7JI3VNOqS0WuT1SCo6C33f8cfKLC0P6WK5Sa+tv1M9H5ruvwz+Ovos21FyKoS0flp6IWL+NWuO0f/PP0q7VKB/QlR/wM8yCsdGlo3duQE1y+JJrSkfwybczh4WpJkd9ECmk/4zZse+A+lbdlqenqeebvkLUbsLLvSWqJ4PbTp+Pve+9T3zIGBahli+tCgNEHcZag+suZPBA24wb4n3EOHPm5yJv9EErX/yIfqZt86webXe3ilj+t+Mh1wSt4lyMuOCfCmJIxfK1B0/rVF1Gu/xL72fvInfUwKv7Zqa5xq5vod99Q2/MaY2Nh3bED1l27UP7bbyhd8kO9BYR3k6SFLRdJhd9379hKcMNDSi+VkEzv9elHWDLhHESzosoL0aOHo2jPXqW27XfY1Fwz3ki3WtH11hsR2a0b/uTaREKQ7DlrPulcbPvoY8kcIR35uAh66rsMB3+bC7EdGGGkg9dr2v3jtOcfhFEI4ZAghWTnfU+j/axpemAkvSqysmGJilTZXxtIQKpXS6QcsxoywdC5YiFpoIVGSQkOBpQBv3Z/Dg8kHGwsyoSQivPgEIKi7YuSkEPyyC75QOnIE7WNKWMlthcUKftS4nvzYY4IQ+zpI9RQgay1mxDAXkd51yLnNRNlTdBQ+Nc2bH/+DZEgDn4nX9K9SNTPUJOGANro5Bpl0n1S/j2f5kqTGUJS3c6biHbnnAtbQb6aOMupR3FnnYn0hV+7nhRIGGPGjkVZWgryf/tdjQ9Tm1HIt/p98y3WnzZKNWq1gY1hW5GOjAdJrgfDFBuF6A/eUwOPNX9/19VqYNmiZBnoB2d5/ePnOBBB1Orvm69eearrkldoEAUmZ44cIj/dvTG5GkQnNsa3hDUpRURSFnC5FhwMQ1gUCp5/Efuvux62XTthOfEEta+Wkker+VHdcWePMiEiCuzuHVsjhICoMrnVqEwpwHya2Pnllxj25svK2BvQvg3iL5uCf7b8paQZGrkpVXEuUayIoz8/+wLW3Xk3hq1eAUf7tmjNyYxmC1r5+Kk1jLiESAuprOxx4/glSmHViYhgLDxHcJMkTnuuCYiIkAIRfFI35K77WT+XQstRyXUREaEMyJJ2qi7JO2pdqJAIaC27QmvVGQgOV4R75ImIEGJh+Jk+YTEwtOoGrYWEKdC9RlM19UzSnCOza3JcepNbBimOlYqVt+l35TfXdQo4iYuP6u9SQqz+bu1OQ3DXzuhw0+UqPNXB/A6URoJlkAMfufxtYjUiIrj0Le2ZHa+8Gp+ceSY2XXMturLrXvIlbf4CZdyuhHwz/euv0fyiKSpvK3fFke9UpCah2fnn6+e1gGSQWlYoYWMo6na25AzYc7Lhf9opB9+XMEe/9Qrif1iC+DUrEbf4KxXeg56r5viE02hM2D18eCc59Bp822skDRv1iUgI59XcLlWFMTwEka++AGNUHCr+2Iz8x59CyMw7USJ6MHeCrYRkkAqGFyHZKyI9e2oKpdJwOxq+QjtRuUQ/n3q6qGG0R/hLIYoWqYVdrWUt4tF38mTsT0pE/oefoFAylLu20q7D7OfXSTBcRjZUJIfdpcUY9OB9aDFoMDacOk5apaoGV36zvvjzPheGL5NCNPrp++AvojZ7kRh2zmI/FLCnrHjXPgSfeMD47w38fESKCw6DOaaFqGK0WXmTi0cJLlLklAR7wX5Y0/ZKg8bJyw0qrijK2I/ts19E29uvha9IABzUyDWQGgUhiKzVG7Dn3Y8rbUgMDVU0bvYQKuWqUH7ro/NwaehajhqNzS+/IuWO0qqGAct+gDVrP7bdezeKdu52PSlg3ZD7tC/FjB0jKt3t+PXiC9Fp1mz8eeMNqoeUyJPvhsn3uf43G0I/viPXW/tHwuypLdQCS/cuCH/2SaSNHCPsqsetEpRKeY02SBJRHeaAg+Cwv9/spx+87ub3OndTTzmli8OmbZQX9FFp3kAiYGoWh7DHZ8Pcqq26lHX11ajYtkvYqmGFokIkniSXrYhgYudLq8leC9pvuBpjir0CzYcOwklTp8GeuBdpS5djO1XAzGzVBc6eMoISEcdjuGflk9CotkWIysLJtinWcrQQMVjv7NcTKVnIj8MSSYRuf+qEkE7XB6ep4f7V6z3nLukkfAQg3zGHhCOgVUdRY0Q9URflrxTYYxYuMqokJckrVJShbN/foiaIOldP2KnGcVE3BT7LNJCKX2WFy8ZA/Er56lts+2oJisRPm2RhfeRzEIQw4vv1QcqGTWjna4EpOATNJp+HPS++hP6LF2P9mDFVVDAasrmIf+LbbyCVJgNpHDmuStnQhBxSpCxxzW/GjCWK4YmQeLIHr8KpoXtQdP1hrKhA7HdfIu+BB1H2q75Nd40Q6c0YElSvzcoNCWKKpllObLbymyzXpTrhdYlMGT7yAqdm/EAi7d07rGx0LADyywXMQm+fCt9hI1SPSt7Tz6F40Xd16r5uUFTenZ/HXQlcVw6Amxz6SWHlXDCajs2SeWPnfYD5o8filIdnITMpCRFdumDV3TPR2njgW+xyp/RCIqOqlyjvU0Li6G1KTQTtRBR1ubU0M9oNlm/65XnNE1SJ2t9wEUJPFNWgloc4m92b+XSNBQurT2gEAluJpCxxVL0mEnDVqvO7rODHJCRs7nSplt9U0RxSdioS/4G9rFjic3AcakrXhtmI6kaFNICbXn4Laay0jfSSeTHhs8+w+dxzoPn6osdzz2PLzTcpdfqgCb/MNyFSz04XT1Q3lrvR1mxS+8cF+QYjzscfoSwDrns1wRAaBEd2vlIFq4B+C7H7jztV7cyj+QcibfgovV7XA8kHp+ZwXths5TJ9J9Z64JV48unEicYWxWWPi17s1RKTWnAgIp99AgETzhCdNBH2tEyRFERlWrEKRfM+kQQXPfz66+HTMg5lq9a53qoFkuFlQhD5HisveoIDzQiSBhWgZk4DEkXfHv3NlyjPy8fPTz6Dvct/QKxR1BTXs/zLBc+4aAJtQaniPzOKkhZ7PPQzFv6aWz7ai9xz0Q6CZF78GSMQdfIg3Rd+rCYn4BY7hwO0T4V2OQmWiFhXTOST7srIws1jdeq6Vh/c77p+c3Lz8M2336Jbt2547fU38ennC5CekYEiaTGbN2umJLCtW/9GSmoq4jieSn2vqh+1wpUmrLDycDUnf40mmCRepqBQ2HOzXM/p4AacnkREtYxE1FQoJ9FJBW/WvzeS121UI/MbA6Z/4cYN6Db1VpgC/GAODVOTsGscQsD08ohTdXDwbZGy4+iVmWWcZThI/KK6liL1hmvMZ0jYIyTt9FQ8GOxUqpI3Ek8twBdhM+9E2AP3wXfwYJR88Tly77oXTtfCcvWBFjcpbdZn9u763HWpTtQWtirYN+yUPiaj4SeDpukTqOqCSDqxi79C+bq10rA54DtoMIo//wyFL795ILKSuEw/9k7UFwDe31UgUpH45Yb7nZqyiOoWB5tZ/ANw1pfzsV4kpPpUQhoWucc9M5E9bBlCTvTdneTu77CoMBQ8d49pqo7A9i3R6a6bxNO6M4xExNnuTY3ANhydHValkrrhJiRdolAZoM4PguQhlx7ZvWevSuttO3Zi/JnjMWXKZXjvvbdx3XU34JU5L6jW8cyzzsXCr75StoUXnn8BN99yMwYPHYZFC79U+7ix8j78+BPo17sPxo4bg1defR3XXXOlEFcxAsMjpYbrC/9Xwi0N1SAVHQwN1qxkWDM4ZsyAMpcNhaBKZm6gKaAuePrtxrc33gG76pzxHoxFnEg67O43h4ciqFtXZK1cJcFvfFhpMOdSJkT1YSXUJox+YQiWRpczBg4uFVVBc4ZfQj+E3DEdhvAo2FOTUfDyKyhb97OeA56E5QWkcShwGBx9WixbtsN1qVbUUhqrwmg2XmAwGP2ou9fpJLjhj85C0XvvIvueWci9/yFkXnKp2qFALWblfo69GSwonu/W4mgTcqtnTAb2lqUIWey2Veiz66shUDMiUvyPLa/ALxdcjOjTRC2sB2xNqKJxRDUNgC0l07gTiHs3EC4RwvuteU3UMx7XBI5t6XzXzVADOiWwdTlOm2DBaCpHlSzsxIEwBYceREQkITcRETURlYJU4A9Fcr3u2uvxiUg7AZyGIGrE+x9+iD9+3YwunTrCVlaGJFF9nxSJkwXTJO9cfsklmDfvY+Tm5aFIpKaponIEBwYgOTUNPvL+7t178cwLL0pC+2Ldhg34/fc/8dIrr2HKRRejrLwcySmuqReu/GT4WJY8Xc0QtTyyGfy69BO/9cGOdAwTnfu8KRzTr/q14Q/dzS5sV1i8A1eIZKOXKGWkPCcP2avWHhIRESQiCZGaAsXfA/9E7ZOkM1UUIkbSx1FD/aru4lcuR9jjj6nhNpmTL0TGBZehbMNvUjaM6n3OqPAdOVTNoqjp/epOGr5gzWmc5ApqnaiXjKTYagYn+qrCUp8TvdbnhF4onPueEtUZAXuqvq4vdeMa36nHpRa5tlIR8IcTU2lklrtqpDRHOtPe46YliqacisH7ttx8ZH7/o7rOc7rq4E4ivM73KVVxzSOOX+L0EiYOe+bce27x+7Qj1eSPGlH7xD3qV80R88KJtFkZrkNxwR17IqBVJ1VBvIPrOb4s+GvbP2rPOF7486+tmHLhBeghKtjyFSsRHxeHhH798PxLc9CxYwckJyXjm6++xK033YArr7waBpMBb737LiZfOBn5BQXw9ffDnn37pNAYkJWVjTQhpNKyUtx523Ts/OtPnDPhTCz8+hucMW4s3ntnLnwDAjBo+Ej5tARG3iEx6fE6QEX1gZXZr/0J8I9vrd7lSHM3ATeVc9udPJ1vaAh6X3WRJKd36c6xRuzxolRso8Tiul4TXFnjBdzEo/eqHXjvQJjY+aNG5kmY63QSptw77kTaqNOR9+hzsGfnST02S712bY7x6nOqmz/0rrsR8fhs8bkGP6o5lgOjZhjFr+uhqR31klHqqNMHOgzGkxziMbecqcv59OCwAidCbp8KAwdIkTSkcDqlMDrKymt8py5H/d8uCeEZSNp13AnNv1xfmn1iJJADya9DnYs/RJKoEVmSKQSvUBXjgLUSTlkQcAkRzjvjGTVrGrVpHKc9iVIYyYr+uaUx9zlBg3Xbay+CkXHluXzAG0c1Qj3fSGe0iE7fc4CI4QFyzis1ozpJcRDd98tW4EP2zgg6d+4kksqrcsOJxx6ajf59++D5OS9jyiVT1BbZazdsxNy338a8Tz5DopDRnXfdg3tnPYhJEyciOioa1159FW69+Vb4S/xN0uhUiFR6y7QZePm11xEUGIg+J52EU0adgutvnYbevXph5arVSjX+bvF3+PCDj3DXbTMkQR34fulyjBG1D74WzPvscxH3qFZIQnkJ36jmCO3WV2WwW3qp1cnzNV53OYKmARrEaYvicU3PNe/fB1Hd6x9OwyWJKYEXCGFwzBEDuUvUK45zy5Zreik8gCR5hrvguhvZg6FioB8K2GEhIVK76PLXE0zB9KIsOai5nlU60QJKN29VmgvjZowWafvOqYgTAop8eQ4cxcXIue12pA4dCXNXjtuSb9bkj4cjb0hz3yP91DNbqcDUgXpzOnXk6Y86jYY7Xad1gqqX72DRN2+4AYYQURcK8uDIzxN9cwPyX3+nXttNdZQWF6GwghvXSUsi5yQnkgrPawIHJdb0BWY0SYv77ke7jHicTEt/gkWt475oFHFJdPSZahkHNu4RiUuSVBmsg8RxDhyJMVZaC04h4bNU7cLat0anO25QBaKhYBe0p9HVK8jzlqg4+DdvJ8f1f5OtuPqltCrvXn3djZh9/0zEtGwJiJoEic/E8ybjs0/m6f5JazZ8xCjcd/ddWLN+vdowcdas+1ULyW2GuCyI7qH4yzwV6VFeVITCZ/i+ShxWYPmpqCiHxc8PDz/6BKbfchMuuOQyvPXaKwiNicaY08biogsmY/jQwUo1TE5Oxh3Tp2L+goX4Y+uf8vzNaN+unQSr7niy8hCMK4/Kd/8BO+fD1QIao6nK1dbdX5ONqDawB2zR9ber1RhqQoCEKUyeSZbyIyHUL9aACJGU2bvLMpwmfrHHV4+Vfi+kMqzuqzzSj/nLXjVKR1zoLbD6aHG51z68VWVZqAtBk85G4ORJos34w56ViYLnX0DY7IeUxESiIqLfnIOCl95A2W+/q/O6wC9K3ZjVbOm3dW5rVGfIfu59tTkuImWVRKC/65J3kIJjDA1G4JQL4D9O396mbN0aFL33Eaz/7AJYmF2Fpy5Y87Jhk8SziX+0HXE8xU57udrdSC/mOmjnYTYxM/QxQ3ZlN1KJII4z8jlamtM3CBIP1yBKlcLBmf4kG6p7VMG4QiT94GjuAnEcv8SlRPcqYtJB2xGRLxWXKtzA1x7XP9QI8DW2vN6ClS6wdUf4hEbJu3V/tJKEzGZ89OE8LFm2HF06dcJlUy7CE08/i5S0dLzzxqvwFWnmB2VEBZYsWYrbpk3Fzl270Lf3SfrQC6m4TQpJ78WLF6N169bIycnBtn+2Y/Mfv+MGkbBo8J4hasB5Z5+Nyy6dotKmVbvOSE/arZNbDeXGk4gqIccVabthzT54IwE30fAq5yLqNMchlrr6RTSEjPj9YknLFQ88pdSSqpAGT+LLcuUtGJuqIZYqI+FqJiox71XNd1fcxeWKJMUGlqaKIJdN0hMRfmGI8K9/5/mQay+HqY3kzd3SAEllY/JGPHgXyv7cimKumy4Xoj94E0Xvf4SSpboZpC4wSaUOr2v+fd/BGmbVmhDV41wF+0eP62zVtE3imfcDHT3BWFDf7NwRoXdOh7FZC9gSdyPrypvqlZKcIhE5XbuYkngos7C1oHpFQZSJzlhRsqHUQ5WKIAXxPo3MXAI2QiSXZCEjFhH3YEWSFu8x8swwdnkqPZ7HUnD4rHu6CUNJQzbJyF0IeK6eKS/DwNuvQ2zXBo16rwKqeGylvQELfWjnE2GUFqt6QasNbLVvE7Vq2s03Ik4koc3cvPHvvzD3nfex4sflsIn0yaVFWIl++fU39O7TW1V6lXeHG66Kn5OVhfDICFxx9XV4dc5zeOKZ53DzddciOzcXjwtpsuft/Xfm4hGRrGZMvQk+op56Tp+okYxcsOZmoCJFiMzjnifR0BZEFYzvWsVPZfyWNGOe1ER8tUFoDH+8/zES1x7y9mE1QNRBCaeJhkbXuScYs71WXap3o41ZNwGw299TSuoU2cZ1VDsMkhfRb7+GtNMmKJWeZSHg7DMQdPWVqNiyFYagAJhatUHGOedJHfVueIMk8X6Tyd4zZvFifTZwDahO41VgNWpjNYMWqDKyMY6thLTK1l17sP/KG5E2ZjzyHnpC1AKJYE3PezolYjM59RaLo6HZC+EvCUujMl2UFBpumEeaYGEgmCU8OrAErBNxQkiedMyWg+OOCD5LwqE+z4Hu1ROEC7QxFG4jNpHjsKmpJuFd2iGsQzspzFULR0NgE+lL4YD3NUPiEtqtDwxeEhFJyKrWAbLjsYcexF33zRKCr8CJvU7Ax5/Ox2svPouLL5qCJ6Wyq0+L/717nairWQ2ohIcEfkdcuGub8bmvv4ING3/B9h07kZ6RicjwCLRv20ZfLVIaphwhp9179uHSq66pTIP6CMMcFgNLSy66VvNzJCFK3m7wmGTlI+mn1g33EmyoTrhkcoPX/qkbDLMe7jKXbVP/0sGofo3nJKL9oraRqNwxLOW0GsarDmdPz4RDJFa/USfrPcMVVviffSZy77kXFX/8Adu+fdh/+ZX6Rqw1vF+TEyqIEHmBE+BqRZ1kJF6comYqN4UTHYi9HtwXrcb7Hk4Z46oUMh47ES8FJEScRZ7xk9g1FwmFI0s5AJEkRUJxt44cNU2oybMiTfGq5wqMJCS+x6fY+8aeOYrT1eHuufO0BnCtmnRrOQZMu1YPp+tb5V5uIukJvmqR1se32hw4T/D7oT36wdv1ZbjM65XX3ahsPQQJtVWrligsLEJhfgGGDRmMjh064P333sZdt98mT+jhPzrQv810pLQzaEB/vCvhIpFecd0NmD5tGkJCQnHV9TfhyccfQecunZCYmIjpd96ljOksMkwf3emNT3VnCo6AX5uuUtjlG/IdFno6Nm4sazx2d5S4HceAsSh5XqvPkVAHskyQ0A8JTBOG/UCcuEYSf3lnn5AL77kX7uMxv68/r7tMeZ6Gcff1TFG3+JtRmKWrkq66VpPTLGZkT7sdoXfcrtSxuOWLYAgLRflvf6Low0+R9/izsGfSHw0Fkn7sgVbyUTV/qjijweDUzKfxsdogT9WMgtNOiyoyWrZIQY52XaoX9Iz73HMbIFZrnje4mEsJoNGb2+7Whu0S+VYi2dBWxF6pJKtu76ENiNWPRERhxdOuRJB8YkUlcYOqHls/TrolUXHhNPcYVZIQbUtU/6jGsafNPU2EqlWvKyehWb+T3Dwkac3lVp2KWGpSF7wB7SNu/9zgxN+QHv31cVn1gGvirFm9RklFrBhqYqjFghN79lBhOqHfQFx0wSTcNvWWAwZhua5Cq8LcuHAfEtxpquJdNfKsNAznQ48/idiYGFx56RRR4Z7HpPPOQasWzauklbvxqi3tedVWmIuCnX/QY/2igAZszwG1nlBL5kr4OLbGW/D7qx57Dnl7Uxpe9hV0EqqeFoRu4NYqyYjgL0m1tk4dTzBpWokfHWPbqTRQUn+t78nDIuUFTZkMR1ERij9ZoHvgAY7qzpEyy6vcmZnzOeuC1I/MYIuhR9AXX9S4j3dV3z2QPmbCRQ4D3pUCfSDn6kCGSAoFQkRuEggXsmCHeEsf0e9dz3gHIZKMdNUtWBvon/suf3coEtInLvIubUg8pqPaxjCxTeHtKCEWSkKeYDtGdme1bOUyctO/dPGX9/ieZ2h8RGc+9dnZaq0dT3DckJE2J3mY73gLLsuqjznS7RaVkIIS2t293XHdYCWYeOEUvPTMU4hpFo8flv+AyMhILFuxEuefexbiY2PVTrLc2ro6VEvJQlktXZoSNRd617V6KpJa+lUII2N/Fp569nk88TDHuFRFfWRE8BlbfhaK9vzNB9U1Xx+zSv+aQDJiqalrT7iawKWFF11/h1cNSGUaEJoQUR1JwVs0ZNe1c3JdYIxpbvD1D0FwQIjSJEJNJuVnoEcj7S1Uo88UkuBYvKAJkUI5X2d03KKFNVq9a/XBadJGS8UyMHFqdfKc1e7E9rJS5IkYyJ1deVU4Vy3VWiz3dpWViStVAbcKK+hP8AMe/ng4SMGoTkSq293dgorzvMvztlJZWwv5dZRfGqm7mC1qbg5bEapjlKAoAbG6UwpyG7vdKHbZbVjwqNYReu+bj5KUPL9nlngMvv0GfXCj65obNim0lG5qK9w1geHnjHK2zp57jzGHgzud4BURFZeUqm77pKQUFYZLRZ8fcfIwtGvTBn9u2aIGLhI1ERFRe+voBTzf5bH73PVLv+v2v657OjhJlF6wJX/i4QerpLubfPjrPq7re6aQSPg14woS+jPsvasNzI+GEhFhEgm105iRKpw1OVY6tztwvW4iIvhcY4iI3yEt0nEYSUVxgaSVQTXW3OorWcprZR2UZ6ofs96o9JdfFWbXfdYR9jZT46h8pw4nvMBF0fU1qGsAv3cQ9lwyzNc/P5JjwDu7Lh0EVtxCyaw0kYi8AQsIC4tFAk5jHKt4G4ufIgr+k7Aq2PdnqCH2DBirJu09FEM5IrqTkMNukVbaSQVlppDR+R57z3bK9eoQLlTMzb4qqxCQVcoVn2WmNHMZtfPEXx8JE5cTIem1Fr896YdHBRJe6ucxBmlFmseiwz03q4pBVxPx8Doz3UdUNh7XB/rBp7iVj/s4sFUHmEIj1f36sOyHFfh18x+46YZrMWrMeKxd8xP+/uMP7EtKxmmjT1FqZX2od76agL6o2LBkuuKlV3wpDe46qy5LCkpD4CYF/cmawJfkORch1CXV1ARKHo88/gTuvm1G5bfc8DyvJCn1Ry+HxXu3oSJvv1Kry6VCNjUozS265jZVDtS5+4+csu7oOBDGpoDLewV3LvKXjo0qSzbLPmWgAK5r5ZJmWCdZF6lR5EsjGyKNo1mu5cpxpNSHveWlqgHn0/4i+dNeGyl1sTGhF+loW2loYK827757UDdcjbmfec6kXk67dY0EttaJsXzxn9KSQ0pO97skm7a+fkp6+XvfHiEEk0q4baI6efrPxGCxpajJ7nkmLNUqX3k2TxKLdh8SGAc3esLg8oQTaLl1EccWkcw4apv+MC6UqDjWiBnCJUk4J80NqmwcsGa22TH2xdkwButbSBO0J3CUbnVw/Irat8wLuG0WtDmxpfYNj4Z/y3asN3UiOTUVLVtIoZKCf/kV12D0yJGIjY/FBx/Ow8nDhuKiSecdVElrwwEyYpg9wi3v0wcSBgdolpeXucKlV2p1V0nEriom6Ufy43eV1CG3fHws4nwrl7xVn3BDnq8Ob0iJ/vO5/Px8hIQcGDujBnbyfckvT1uP28/K9JDzgr82weiwHZYJy8TeH9dgyycL1TG/frhIyA1+g7nIX8bXJJ9hKXaTEIe9uO8b/AJgCjvQ2DWXPEriDH859gxda4svfIR8tktd5z1P8J436pknpBzlaBWGbjGLPzuoi59hPAi3de0y1AFtsp6BBztKE2nlFari13TfW+f+x8jnSIEIFj9zSouULlsihYbk4Qn3GYsOfeA55/qQUFikSTScu8ZBj25wXWKqcZEuW5FDXuRIVkpkXCiNMhqN3xz4SAmIb9KRR0hOXFub4ikHQIZ2boeWI4ZUkXaYRjV17bPQcyF8b+CWsqyiEnD5j6AOPQ5UmlrAOVxh4WE485zzsX79Rtx1+wz8/uefakuia668HH3YTd8QSJT0WPFAl2oqKoSsS8uEgCpEqmSqSJxEBaEaYvYRFdbsoxb655ZEJjk381wcr/Ocz5mEHJg8VinoRUWFKCkuEp6QVJd0dRMEmxj9mHF2haLyXu3gM76+nCCrHxeXFOPs8y7A5wu+RGBggOoxVDdd4DNux+uWyFjYs1KVob++9G4Mwtq0wvZFS1WMDhcR0W+WMjpWZhIPt+nidu1spCn18xolI5ZpPk8HIWFjUBiPBPqEZ66AymPPf4WS7zS7cCjLgbd1R1MM65Nub6p6rzYnjZ4fzI4tT/3990FDt/nEQcg46/ynJGbTa0q2AqmgabXYHg4JUkBs2fuFaahI1RKwesD3uoiEw9HafF9XAfXrO+1WtBaiUt25cpXqGwc6Jkp8QjSjnDuww6obwpmx1INpS+LgSUpF5ZIZp73wIPwCA6uQkRs1q2sSBqmQ3qCCg9aEHEN7Jqi0qAspaWn4ZP7nmH7zTcjLy8fkSy7Dd99ICyxhLCgsVPPBGg5JKymQ7OIuLS1V5M7BkEZh6gNrRku4mKbu8PHXs5DwsqSpuiS/uj1GzuWX450oAdK4S8M/iY5d4L4BgWoEuMmkLBPKbwO/xTfd33GBhFH5bYEngbAH8aT+g/DrxrVyYsDCL75E506d0KF9O9cTNcNZUYLi7b9XtdcdElTI9UNB0poN2Pz+p1XCfaigT26nExHJRlfF+EsJiMTET9b2VdpwTHEtVVqpc3nQIzkbBLMU9La+tSzmXw0Mj9S7OfGff3qTfuUADpKMnBMnGouBJ0XnjWEImYiezlcynS0JVaHq9w7VOfO4ML8cu8LSUFC1chur7eIJR1Ywc3baK5SxLpsqAROdhUWeYVWhLYpG7lxKSbws15gnVOM4H40qG43agfExaHvKMNWCMKxukISYiezarz7HjGc0KLNXpi5QnbAJKQa37w5DPWsM89uPPPE07p91P7htMyWD0aeMxOxHH8eoEcNFHfJuLFIVSHRsooIWidTCOCjJR0k5ZqnkdFLMRcpjhacjaalj/lZzDJ86lnQzyDvqWUqX4gffoaRkFGeiPc1khFXUvqKCfJVOvM7AMHndKemZ1m6oslItrUl2DHevniJVynGXnt1hlGf8hZjdNqmaYJDGhmsxWYv1/cyaGrp09L3r7NDAlGBJIn24bUA0IOtSkC4BKZVMHmSyqZSjCq0OqkE9I3nl56+nsTj+NsaxnmVLIxMq6c96UNMzB5xahiTv6b+3fuAKSSV0WvRAkdEY6TSa4rgWiZSkGl24FNR4DskXz8X3JnGsWE6KEocAThXhGKR/xNHQzZ1daXWi4ZlFl75nS0Hletacr7ZXCqH6pDhWA85X404PnKxIIx3VP7UrqLBUvxsvUxWgahWQBJSwc6xKXYSjE1b1Nw+Ae8n7BIfBGBzqulIz3BnapnVLJO/ZrY65Dc/0O+7B448/Wuc3qoNSCB+nillUWKzsXhZfPzXVgqoX1TESCLc4Us5FJkq9EudZHjyd+z6Ny3zeqBwlLCEgEhFJzmJR3/LzCxBJMwgBwUFq37Os9HTkCzGVllsVOeljfHQicceNca4JTIePP/1MERzf6dtvEJZY45Y8AAD/9ElEQVSt+BHX3XiLmlZSFyzxIj0J6YrvjXKeqa7KCJ3rmPFqN2ooT/QHvITn05KyioRIQFTB/OUKncjoyjRBQqLEz0ZYTx8Pxx/Pcw9nJwFL2ZWXmsTtLCtDAeNZQ7lwO3KG5FGn7RdeeMDw6oI8URX5Dq2fkEI4W8K6XKjFB5FSqNjyNYVzeCy231hIkhzk9kolY3HmsSfc9wn2orltR2xZqKJxWADn9HCJkZCoUATGiqAoz1b3R/WYuUhUqRfMmBrAHpvadgZhhQ1s11WpWbWBFfuOe+/DSQOHIi42FjdPuw33zX4Eo8eeiTdefqHWbvvaQFWV6wxxcTOzqEkkIdp6lASjJBm3FOQmnppiXx/keb7LPKZ/8stdUhSxmaQVle9x8TWLBynZJDz701NRTFtVBcetUd2T3HGlq7uyVweln+XffoPPFyzEOZMvxoZVK9TaSa+8MgfPvDCn1nwhqB4HdzpR8QXTxXtH6VsnHuacCpt8R7fn85j+AZ0njFXx4LE3jqAXrJykSBIQ7T8ByunLybITRxGQXKsjanVDGma+WlN9bIxj/maJUJFsLUe5eFwTb9BJRWsW6HQO0gNxAAeRkVSuAQajZlAJWYtjDPaJeB3uY0awVEY9RofmHKXVlh9tInDQI9ckqg96UZGgSFgUKckBVTQRYtHjvDNgoBogFYpSkCQpX6gCfSkQh5rT5N4Oh+OHqhq7XQce4CX/lh1VRagLn85fgFn3zsSvP6+X8BlwxtixmP3gffj+u2+UzaU2VK+4PLcJQRcWFyvi8SQhJcFImEkcqnftoACLX7wkt/LLrNiaXoRVu/Pw/Y4c5ZaIWypu9d48/LO/GMUVku58ngYKhsNFbCQ5Skm6ozHcosLh6x+IgKBA+AcEoiA7E7k5OUKYVklbUaGFbA5U55pBieicCWeofdLcKuOGdevQq0cPVVlqgjt9DGYJA5fBrcN/N/RQuMNzAKpuuK7px/wVcpJ4x/bsol+oASqJxDGElND1eZI0QkujKI4SEDtfWB5phlDGaNc7hwTxy15eWlmnG+MYW5pu3OesbzR275X6nCQcoUiaz3k4yRyTwaEdNLv8oBySJE5QGVeL4wigHdKilkjF4y97maheHZJjAOkOExrrteSVIpaYhN5KF/YRllKDJyUpeF5JNJIj7paXs70rXBIQCzolJ/e9GlU5EoGoaG6vagMnj3JnWIeIwuPOOgMLuAOpqFic/FofVIvtcmXlFeB+blST2ONFO41OQlJ5JU76C6oI6cdCJJQcUgvL8c3fWVizJw/5JTb4mY3oFhuIIe1CMbpjBEZ3isCp8jtK3OA2oegYGaCIO0+eXbYjF0t35SCriNKb22+RLeR7lAopiameN6XC+cMvIECkpFA4RZXOTE1Wahvn/dlFXXZLIER1MiBISO+88QrOv/hSXHr1dfjkswU4+eSh6NCtJ7Ky6976PaCl1A+X3zWB6aCHgM4TenxqhbzX7fwJyq7lCaY2nRQnnYTkTNmApEKwEeQ6SJSAvCUg2socrvJgiYxAxOBB6lpdsOflSABqqJNeOpabZv5+cMix2/E6W3TuZ0i7oSd/0KmGwmg4aD3oKnFLnDrVzycr+w95tL3rUhUwC/YKAVWZstAEcBQWwpYriXIMIqr/CWh36SRFKIpY5BrtLCyzrAysKKoosrKrN6qC0w04ipdpxuMqkHf8OvSE5qNLNu5K5glKERt//kV11ScMG4GvF8wXFaYUX375FabdzAXd6qgEggP3ReXkWBEhV5NJSMgoRV/ipLa9rglyL7tEpJ+MYoT5mdAjPogRVmGuu0rUAtcrm5IKUCbqV5/mgfDzkW+7/FQ/QiTszbNbK0SlFYlIWu2yohIUFxUjNDoWfn6i0pkNEnYpoU4p2HUEQ63DJFLXo7MfVnFctnwFvueOqPKtmnaGdaM8Kx0lKbvkqLrnJCI3PNPgwNW6YJSys2TqTJQXFqs36SQGSgqnqmUWAmLpIimxkeO96iGoC8znXi8+j4BWLZG/9S+1sFxY775YP/G8ys0ea4R8xNK2MxPfdcE7uFOADU4H/wCUilAiuYLdJXr8OP6ojVyvrXxKau6oKC05oeX8+ZUqEeNcCf/s7HDNYAx1SmbX5KjvteIH5EN0DnGsLO7zxjpOxDsWwcrRdtJZ+rEkqmqd5RqlIpOUIl5jZlB6UgXI5Qh3QWIvlf4Mi1lVGEQtcRMRQXJwS1FucC2isJBgjDv7PGxY+QNWr12HlORkTLv1ploz2hO6fxyDUyKVkr1kFqUasULXSETyfI5IM4u2ZcNX7g9tF4YesUJESiRRD6j/nigqtyG5oBylVlZyfQMFNZDTM3w8FNe3eZCSpsptDnyxJQvF5fIOvZTvKjsVpSQhEg6StPi6pKSgAORkpKCgoFjI3w6rqG1Ol8RWGyghvPDss7h0yoUYP+Y0PHjfPdj8+++4cep01TLXBq6g6anS6eqYJxERngmgp29djn+5vU979sZKmigbkMSXRugApxGBQqxcEoczCnQ7kP5mQ8D023zjzVg99kz4NW+Bwm3bsWbMuLqJiFANq8RP4twQFymSdZhI6m0DA5U0xHWhaJZoKSo275tF2lZSkgd/eDrhmUhLQECVld6q5IpdMyVIKkS6K0VNjhWxc1Aw2slHWwsx0cmNg57z2knA2eNwJODfIp597QiU1kNldh2VmXeCA/3hG3rA6E9SoRFa8k+BfgT4+UhrbUSAr0gbEh+SEX/dpYnr41Aqqj4am7PxfVtXnW1DcvEkGFbOn1avQUxcLEqlpbvyupvw1dffYMigAfWK354oktZKqWRUCQ26gbomG0qpEMT327MRLJLQWFG7Aii5qPouYZLKTzsRL6zek8+LlVi1Nx/NQ32xJ6cUe3PL5H4BtmeVYnPagUamQL0rYPwkTULlG2d1i1Qq+vJdeUq9onxEgmT4qD5yeIGPFHpfvwAESpkryEpDgUgW5RXsDNAJQpepasaN11yNuPh43HP/g/jok0+xc9du3H/3nfjhx59cT9QACV+gyhdGnJ3WjQPfYwrTSSlX5+1Hj4CvUsFIQjoBkZRoIzrwbOMRelIvjPx1E3Y9/wxyNv0Mn8hwuVp7+ijItx1FnKvmUSe9cFkivbptop7X/eVap6AgxPv5Vbl+sIOPlO/ayUh8PpH2AxbUuh2ZUDfUJpeXqZam5ue8cGxB6Y4AfKNi0PG2W1CWlcW4Iu40fa0nnxBp+auhragxXc84VVV6EgkTkIlvMYuq5SIMVRHkWBGQPOPvy3EWJC15VoiEY5J4z9097QkDGwWtqmTCb7jB42wJ54Y1P2HmfQ+qsURz33xVrfXjzVwzN4qKi5WBmDYZvXudRFStyMvpusQCZBVblf3HpG7r3/gfe9cBGFXRdc9u6qb3BBISaui9I6hYUAQRG/ZesIu9oqJYELti7713UUFERaRI7z2hpfe6m23/PfPeJptkNwWSkO/7vwOTfXXelDtn7p1KDeeHbQXYlFWOrTkVamI0Sad2qdFO+sQHYUt2BdKLzMgVv3rGagPhqsRMPVDMTQKBpXtL1DUNUvD9jTi+R6SQlxm78qmxs51BGxKgtSEFqB1HgoKDEBJGQspASXmFGhWuJrHqecEQeHI2eW7v3r144pFZOOu0KYiNjVXL2nIogKfn6fzCojTZ1M9dRNEcp96TP3SsnOi4MkN0TLTqDVNakHpWZEv/VzsUzXfFGzaJNjQJVcXlCIiMRLfrpuP4tRtVXDw973LsyVadFq4y2QTHMp8jloK3e64xZt6c02AwScWr7Xmvg6GshjzTk5QlTzfo2NOyQwRiT0WlWj9Ie+fQnOpF43EboGDlv4gadZQS4KQzpyJ3yTJw15LBr8yrFmqCDYYBogEFjhuhyIQmVoC/NqGST7m0nLqmF5+lwCnyEv+oMfnKser+l0ynIwyiFvsncvnP+qTiIqSly5bhT9GKJp12Bl547mlcctEFuPWOu2j3qftNQZnkEU0z1VumNCItzevixy35GJ0Shk7hAdXpQAKhZlBQaUV/IZkukYEYKibW7nwzQgIk3vSn2i/tnb2FFvSMM6lubJp3bOQm/korUtcLyqowsEMwMkur8MceN1IScu0l97vKN37ZUSj+yn+moQik6nFTGlIQgoKCEBoSiqLsAyipsMAs5qHNZWaIN54c47x62d8ICg/HW+99gDPOOQ+//zIfzz7/osfnlZPwByd1V7/NBVOEyaw6OOTMRUQ8571u55yqy4HLtRy4KmPUyFEY+MxT6Hz5pTj45df4bUC/RisvB5d31vMzlJWWftyQ43w1VdEyDnX4oSlONF+jwcdwhh4EBbnjBqNPgoSEVN6gK1M2Jp+nvxSaQ3Til0qItoKw/5ZZD6PXvXehx533oPsN1yBy8ACkvcpteiRuAtrs3Xyk8EaGwRAaol0Xx0ZrCjYds5YFTi1RKrUDe89cAxv9pPCbAsR0Y2O1nHNWOAmJ0yqYD8xAQ0AQDKKteANrlutuvg0DBw7CRRecJ5qVHR3i4/HMk4832Twzm0VjpSZEIlKahhQB8dcdZjF1aGJNFnNJRUrHn2KG7Smw4MO1uQgP9MV3WwqQLUTiJ3H4Z18pukQF4PsteVgoJh3Tpk9cEJbuKVRp0y0mGLFBfvhqQ65mmsm1zFKb0hijgnxRZrFjX1EVgvyZ3lr7lFYmWWCNOLlXNH7drnVmqBpWSNRFqMVOf+wymxASHIzCzH1qLFKVhe14WuA1H+s74tjjJ+DYcUfh688+QUREOI49epwEXfJC7nly3Bqc328KxBuVr9XEw8ImvvCaGokuaaC+JS6iXy81wLd14ETptm3468SJWHP9TSjdmaY0nobAQZPaeCMHgoWI4kULtTO8DTiOMewaFopu4rhvnosXmuXEHwlcquScHGioTu28Cy4IE3O2E8dFqNT14pigB80cmyCF8rAdG69bZxi+J0T07yuaWAU23vsAFg0Zil0vvYoOUyYjf4W2iLrEEN3FPKP5ZRrWH6DQsHYURyFT2yWrc034XHCZYdScJFba85LY1IioKdGc5bkSUvkNoFZEf7xBCsGqpX/i31X/YvZjc1CUT21BfFbaSuNgoznXj6JpphqFyYJu4SXKLQ5sz6vAuC5iLrpqTj4jgpJRYkWvWBMuHByrCGl4pxAkKq3JgOO7hWNQh1BM6c1u/CgVj5RIE47qHCGaVaDya3KfGJzZPwZhYrbyfvcof3wk/mSUVGF1Rhn2i8kWI4TF+YCLdhfj0/Xc04sBkHBIWp7UMxJ/7ilWWo8WdCPK7RIuUaItYtpurQxSPZMFeTkoE82WY7xoTrKC8AR2RPzx63x069kTK1euxJBRY1FUXKym0HgD3/GPjueRdqEOGFyWJ8qFuwakERDDrJUVgsFyOV9TMALjotX1lgYHYnY6bxqO+eN3DHz2aXS+7ELEHj0WQclJ+hM1YKy6S2WVQrIn6UoaJokprNZLknB7Lq8GpASHIN5kUsfqPfk9FKf7F6sSRUc1GVlNpk5SCDq423WeHAsK7XlP9+o7A8I59J/2uZyHUVtwv88P6wW5tUFVNX7iySjdsUPSQgRF4sD95LfNeRp2C0dESOZwnhJDJSfBU06sl4Aux3jxV+vMkWM3R0JSPUl135G71A6oJRmDQuW8JhPcYfD3x+SpZ2L2E08iUkyLTRtW48VXXlWFo6moEK3IXzQJNf1C5RW/XoMS0U72FpsxMEE0PwZDbq/YX4YFO4uw4WC56g1zgcEfk6z3pglIPAp8z3MUat+T39EpEbhgUBwiTT6Y1CsSo4XcwkTjentVLsZ2DkNssJ/SbjJLqTHIB4X0jhHS+yddM+XUQEyjj+qhCZBamVNVODDSaSlHaWm5xLdK6g2aryyOXiDyNmHiZDXO6oTjjsUxxx6NYPGD2zh5g6lj15p4CJgW7hqQ6Dzql9o0r9cQkNdQgNu8x44eKv56S7xDB/N5y6xH8ce4cQiIisDuea8hpFsyBs0Tk7SO/CSw11KXwo5CSJ1V26gRxXapUN3LqO6CJJ16iTwGSgXr6f6hOKkoIzOmT69m5upUy54+faDcXCGJ6d1+0MEJpbuaoNFwdDZXd6zUTYvkoGCpsR3IrBTNSs6dYn5Ytm1X9zyBe9fbuROtJGTNqGD9ZnMhYRi3eCHsbKMSgdj77nvIXfwXrCUlKizs0dC0IvmEaCBxb81R7T4Ngb1k3lYCdB9TpE2W1XjfEBEHQ5zUVNVeaweuYrRu/QYczMjE5DPOwOOzZ+Pu225R8W6oG7sG2jIanNzKhl81oFCcO6g9rDxQilGd9F5CVXYMeGNFFq4cnoCP1uXg/AGx+ETMLIbsvIExQqJufqhgOlWXPNt+duRWiqYjJiELofznpN+EUH+kxpiQJNpUqJCOfkO9R7A9Kr2gSsw2doJo2uL6jHJFSkVmG4Yn6asOyGskyAmp3D1EyKq4EgcKK9Er0ohKkb9S0W6KCgsQldgNEaGiLQX4Ki1UaYIesGTZMnRJTkZUVJSSqRD5/emHH3HKBKl4PEHiVLx5hWSgNpCQVQqj79KK1V/9uDmoyi/A6jsfVWO+WgM0A/s8/BBixo7FprvvRv7KVarB3hVWP/npbtRk3QWjaEV5PXqghKPmBXw0Rcxhq6RTQZVF9Zq7P98SEIuiRMpir7g33sjkeXWuGf39+wmzBkhKM7UbdGz/6BIainCOB1EkUVMruJz8QYLYn5USGT6TGhamGjRDpZD2FIbtKXZ7sqjcwpF6CGqDbSO9Zt6LUZ9/gnE/f4/+cx5FysXnwy8kWH+ieTBIrVrwzzIsnXQalk6eKhrSTnSefhXC+mjD9Dn8XiMEqelS9LEmejw8umrw2INze1YtXyqFiblpiNRVf9ejhDxj4JQJweAhg6XGDsKwocMRIWlmkPRqGhGRYzkAU/JHBI+1nIqDOyTvft1RWENEcr5oVxE+XpuDq0Yk4Mm/9uPCofH4cnMeLhAT7cJBsarm18LrRJnFisW7CtRIbJJR99hgnNI7BtNHJuIquhGJmD4qCaf1i0PvBAm7/GP7z49bcpFTJlqP8kvMV8pDnAkxwf4IEwI5UGTBrgIzkiMDsLvAUv0cNSQS0c9b2TYltXmICYM6hqpxUmr6SKAQkJgMxYW5QsIWtU6SmgPGpPZQkRwthXP5v6sRLPIXEh2Niy66FOOOOoqxqwdeox9BiV2VjIqU12hAcs8l44eCwHipkKhhyHFLO0gFP+aH72A8eAB/HHcCCtauR3CHeIT26Fr9TAx7ceWgOgridpaWoEzM+0SRvS5hoegkRMRxZiyvKSGhUKOqW9iJghEoJNmXwSbkqoacG264wsfH+KZ+2iTw5e2lpW4ZzyvasZ8UhNjAQKUVRIlq7SnDrWl74cjJQ6bDBi7YVg/ir13UalNCLAY8NVfS2YZ1N8yoP5CL329MMOQZipHqjnc96wq3nEdKBrlWdwy76DT4qikgNEk917KMJ3tzvEHtEiIJXlXFNch5xSmFxwRjj8Fy6IVclHTIL5+XNNsrhPn19z9ixvXXqtuNgWsZadM8RCsS1ZsdBNWQw8VCPON7aFoGwe50doxFBPopbSVQtJQ1oqEc01XISk8awiKqMLv2u8eaEG4SU1Z/X0HC7LDbq+Q3TeKVIy/uFnWMCxixtPWQ4hshqd6toNLuz4GUp6RGITpEPipE48I/+0owJiUM+wqFkCIC8Pq/2arXbaTSkORtyac1GWUYmhgKuxQYu92KKjFFzeXlKCkuREF+HsISuiAiJBAhQk4BAZp25Bb7amyVNP1G0vSPv5agUvw48/QpuPSC8xXxu+CKnXpfvl228Z/6xH44kDRbd9/jsOS2/KyDaIl3jBCIQcxWRcxyzVcIxnnh+dj+6utqykkHqQw4vMAFrvVllQfDpALsLpW9W+62Lhg+J+6PefHFR3laHaLcGTPeMxoNF8vNZqHYWqU1Hsoxa408yWB60VMyN72sXDQose09+Slftq5eC4eQDcGs3iOJ4toLii/FjT8Gqffciawf52PXC/O0626JSLBRt9NZp+HA1z+owq+IURx/3QUo5dyz0EFMnzwRwsJVa0T93qzUZTVtQMBJiJ2FjNg9GvrQDPjEa0tysgYksXgCv9HQ+skkM9V+pCMgpoP4m6yf1ceX33yP9z7+BHEx0fhn+Qp069oVX338gWgBWhgbAhcrqxINLCDApDQjOndQMwmRQhrk51aoJCnZULwz36xMNKabkgi3/KqoEu2Aer2Xwuhw2v81OAx3GHx9V0p6c6BQLTgcOwLs9i5jjXbbRZLJ00qrnCZ2358zgOnrlpfy7Sohuef/ycAdYxOxOK0E47tFaGESHCwxI0pIk4RJDdAmFZLFXIFyMbOLCvIlnA7EdEgSQgpCkBCm2m2ljqy4UF5ZgRtm3I733nxN+b9h42b079dHHdd7Q+JduX2NyGm9qB0WDnz/K/b/tEg/axlwS3c601GjYDrxBAQMHaI2YLRu2wFjSAhyb7ypVj4yrlxOp5RpLK7P0cdI+tY231oVWt4+EPPcc2q7F7eQGXocSijC/fxF8wlEjDitwjQgVo73lleIcHEUgmeB4HMs+FqSaOMVuDC4CzGSoH0ffRSlm7aKDVwl5lRP1XBZFw6LBTHHHaf8okknpR+hPbsjpHMn/QkN6R99hn9OOxPp77wnZ06M+eYLDJz7uHZTwIm/DEeR0w7fRCmYeriYXmwHUSRYx5HstPYU7dm6Tuty1s/lWJlotR+p5c6adiZGDR+CiSdNwGcfvIsfv/tSNB1/7XMSZjpvYC1P80X1nrm38RDy/s78ymoiqrA6YOFqc/L/mK7hGBgfjF15emGr8wnVBc/wedDmHE7HNwaj38lC6H96IiLCaEy1+Pn5LfIJNF3qNBovC/EzFJ8zKA4/bStAidlNG5aK5Ofthbjj2E74eEMeokzaukSur7I376/0YqXtudrC2FtIoqap5qjSGrIrhZStNNfkX13zltFghTnv1Tfw3tuvVw+T+Oizz1XHAe/XzWMKgG+kmFXqZsshdsww5XdLIVwCGCPySBmp2rIZhY8+jowJpyBzyunIv+tu+HSMlTJSu+LMF5lURETI+3uyc6rTuy3AykK+Vz0NwZ2MKMWUnmY7zlnjnmn5IggmEZCYoCC1TGtYQIDqwvP0jlRdqlHZHaFuOZ63dDl+HzUG62+5DenvfgAfUxCSLzxPNTy6wz8yAlW5efCPCkdVYb6YdVKDDh+Oyqxc/QkNbEPpMGkiRn/zFeKlsLPtaMM9D+h3JfriioWICsJDVSK5wzUL3yOaKqTyfaPbPDSPkBr/vrvvREJcHJ6f97JO1joYJnGePseeJBZOEiPDXrf3bGl6CY7qXNNg/dO2QtGgjDhQbFHkw6777tGNhM0d8g0xzX43GH0vkXRtsq3h6xvwmWjfVzps9pJJvaORXlSJvYXszJBAyP/T+kbjNyGkM/tpWun3WwvxGbv9CTHrThQT82CRWT7PsTt0HFHur7UfCSGVFuaoictcKE6Jlp5eLkdQm7371hnq3qatWzH9xhlYJlrompWr1DVP8I3uIHKnF9oWgn9EeD1ZPlSESXp00JsYGEp7YYnSiFw9hSShrNPPUYTrAkkox1FHq68oU+lKWW0rJylebR/LFTHR7riDfc0dOcHN0wsNOsnAdNGCsiorhXz8kRwaqpZ8TRYzLSFYm1Tr8T3RYLTMYPJpjmu2xImAqTNJrOTzzkG/OY8h5eILUSgmXZqQUl3bnbVb7u9/IGnaWUpgxv/zJ7pef6PUlO6Ljcn1VasQNWIolp9xFjbf9wBslSLUdQrtQVFZgzol6G1SNeGiUztIsBap4zjLXA4adQbRICWAdS/XdxKHsWNG4fGHZ6n1ouvdFzDUmtMuVOiTYDWtqHb6MIU55cL1LoPNMUhfSiFPighQ88eaXCT4skCIqFjE6E75lupSHTDgwuAhQ07v8OCDD9b+uAcY/QK/FMJ8l6EfkBCitLTMEn0ZFPH+uG7hamxTlMkPnSP9cUrPcF3jlncl0pzzphbpElmhhsTZ8NwQIEAqPkdFiZCRTc1dc4h8MbzKbHeDynEppOecfzGysrLx2isv4a8li/HzwoVyU+7y+TqO9bSS2RaEMTBA0sK7Vt1Ux9kCiVJmVBuc7kg6kffejZiXXkCHb79Gx8ULEP/p+/K4fl9chsbWtZytrFxNfq9VTlvRKW5w61FkKJD34INhzvLyHQYfH3b1NBFOVErNvV9fobFbaJhqI2kqnFKAqjjYsA4hEKWiocS//BzS33gLxWLPB8TGYPiHH+DPo8drEXGHJDCZXzkKDgukWzemCzRd/CLDEXvsWMRNOFlIpxP+PuVU/a4OeT/5zInoeOKx+oXaYDsE53a5oBZUa2KN6ZeQDL8ommkSrvpRPmSQgItLy0QzCKpen8hds1ufWY6BiSGK5Kohtzl1Y4loTN0jAzEqJVS/0QRIOpaVV3x39Kgr7/ELsJ/tgLG/6El9xNMYg9O5S34L5Et/G/193l2x4tNs/a1acJjNfewG5wpfHx810IlDDQbEhyBQmZFO/Cia26ReUbAIUbH/4NedxZjci0vySoGRCmx/kQXJ4f5C1la160hlWRlKigqQn5sLQ3A0YqKjERmmtx1RW1RfFbjLhMgJC0JlUTHWrl+P9z7+FK+9+LySAU+o3LlOwt1yswUopxsefhpl+zL0K80HU6unpzYeiaeRpqsoCdGPzRIz7V65Jk8zzrwtbquHyel9IyLhP2q01zRoDTiczi0x8fHDjLfdVqlKtrO0tKPRxxjMYetNcczTXIsF2WYzkkJC0C08HDliHnG8iKfnPTmpziVVGOn6LkRIzl9qt+LV69REx4oDGVh+2lTEHjNO7rtBEi1xymSM/eFrHLt0Ccb+9C26c42fOuYfwSkVlvwCHPjqe6y+4mr8efwE/U4NSGbRg9nT6Dlc7KK36RoSTSNt5LXnZ2s50Yh8XdvCMKNJDG63a5z8oWrN31rXvTmpENhWJNqBmvgp6VrLxJTjEvb46US0U7QKjvviuykR/hjaMQSjOjeDiAgR6vsefmusj59tqZzMkvrtLPlqH/kqG1bGiKRPls8+7rTa/ho+5HRt/ZU6MOTnpxt9DHv1M4zoFI5vt2jd9/wzWYgoq7QKP24vwPL9pXJFAqzHi4NGaV5qgzk5zYVTXrhaZKDan62ytEAtHlcl8sOeXJVOLqh01VxWZibGHzcBjz31jDxiwAnHHKOm0Lg/43LyV0w1tiO2HGgVRPRJ1c8ODZS+7UIqTJlaEi9h1uabOVG1YycMoiio9iLGh7fFuUmJAinbKWWNa4h7Kq+t5XwNSM7OyFCJq8hIcjFYctWP0zMac/liwhygSSYZ31VIKJgzwkUgEkNC4fDwvDfnEDNJsbVKltrOIGpnYNeu6CGpnSIqMskltGdPmDMOyn03iIAe+OY7LJk0FX+MPQbLpk5D/p9/ofMlF1YnvAsBkRFqlv6wt1/HuAU/Y/AzT3gkLf9oVy+PZ8dC4CoYde95dRIUZabxPZdzQX9EOanlJpw0GRAVvtZ1r04bOkCtT41/UelZg7zyKoxJrumy7hZtwqoDZfhoXS6KKu0IC5S41E6mBrFxww4cNfJ8LPvt72gx0VybbnmChM4gJc3vPuBsrTp2gyExsUJE8ZNqE0p+zx0Ui1/0OWk8DxXT8qz+0UgXDW5S7yhsz2Xh4k0DUmOD1NpJKs6iKavGbCFjmmvcesgqRGSR+9rKkEx8vsYg1biYqCicP20aHnlgplp47TSp1NLThR/rPEcnf+ETzOEOzUisxiB+mZLYFsUTfuHQHDt+tgnR7BBXJsHbJzJNbTnk3LMR9/rrCJl2Djp8+Tk6/vAtAkeNkNQgtdO8qyl7/NdDZI/NE9o0Dc9ltjWcQ2olk582o7pGeiVTVc3qxXFL6t2lJWq9206hoTBJxtPEct13P27U0eYXzcorfAzIu+Y6dPz7dyQ+cC8Gz3sBKZdfhtIdafoDNWBDnRIYmk/id9H6jQjqnCx5rQkOu/4Hv/gsUm+fodqdOAVkyYknY8M9DypVuRboTyOmZnUBYj42FbQ1hDAahd2GBT9+C+jDHRoDg8J1t9lOxHDXbXj/V8wfDlB1QZIHo5NDccGQOGyRwp0opk5TwZHml1w6U2mGdb/jDQaHs/fwwYZ6C69LGvpJvkysldYSmU4RAWp0P/OBKwOk5VuksjPiq035aka/izjjw/yxp4AN2ZJfItBqPBjJSAif2ytxkwG28THMTCNXlrmDJm1FZbnKxwdnPaAWreNQCm8w+PH7Hjw6DJg6xImfat77YTmCKVkifnE3G6ZJxXc/IOfKq5B54kRknDQJmVPPhvmfFeo5Oi7u73o3VYhIHUt6cdaBxzLbSk4+bLL7QK0sq6SBloESDBYYD47qcIUEtEdkFIIDJFPq3D8Up40vYuZ6coDtYBYOHnUsiue9grL7HsCqK6crknIHV/Mbv3Qxxs3/ASM+/gCDnn8G4xYtQNprb2nxEZD41l5/E/L+WorBr7+GoKQk/Qv1oRXoumGp7dhORKGsHpncBGcMCJIfmgxy3qhr6nPsRbNqbUSSniTJWiQhaZUYysmt+rk7pOZUGpOne3Uhfq5YvhHjxl0GP/lWs8D9DOB4d9iwMwfrVxQknFYpMB847Ha3dUQMak1trgbgChhl9VTRis7sF6VWDKg26yX8NDk1MhInlYq2VpOYa77+sFQUqx5QdvFTOyJUJVLHVZRXqnajH779TgjNB2ecJxo14+jhWaaxfET51VIwxcYoLUa+0CJOJY+gSmTIt2cqIm6+FtHPP424t99A/OcfI/L+e+CQdGGUoiU+tAu6cPlhOec1QlkLjGvbOclCTbBUiTUYAzgNRDRnyXAPjkPBo4OCWm5IuBCEk/a54uP6zhgdibjvv0DcO68h/KbrEHXR+eh8/nk1KaaDAxb/HD8BS0+ZgpXnXIB1M27F3xMmwpxXZ+F1iXTmrwuxbMoZ2PPyyzj2z9/VkPy68A82ySc8h8ndcaAjG1I93fPkuLysAsnCg8vO5ax1OeayIsyXOvc9OoFVtEKuBKAVSo18XSgqs6JLlIfuev3dpuLAvixcPf1h1bPHAl2tGTYRErYuBrvxadE/agVQ8u41If6z7Q6H3ncvkIIZHeSr9+5pmtLSvaV4c2UOft5ehGeXZujhN6gR2y5tUFumg9qRmKtCGJaSQrUip+ril3xSRE0v+a7LybXw8DAU5xdg3mtv4JgJJ2DEsKESMAmm+3NuTpnaLQif4GCWRf2sBaB7VS5ZFHTiCSh5+0Pk33EnKpf9jaypZ8K/RzeET79cou5AoaRyB0kvDiOjyFc7SbN65bU1Ha0GneSVgFidztOF+cWM1NX9NnBQXe8U7PrOkVuA7FNOR+6V16NoztOo+Pp75P+7UhOKOjCKucju/2HvvIHUW25SZlkn1c2viTRR3TYk382cvwB/jD0WVVyWow4Cqpfp9Oy4UDwb062l5apwKnOTjomq4Pk9o0vFdzledx0LoXIQHolo1JhxOPf8S5BDMnV/3pMTmC1C6ExPFpQ6SZMtZBQqBdsd6zLK8daqZvTeiKd33/Uc5r14D2695WLMmnUdZt5/NW668Tx06hSvhjU0hZxE+EePHLpljH5ajVmzn/hNQr5OK0T0x4lxXSLEPGNFpcnqsV3DERPih0KzDTNGJ2qPCaKC/NTqA4w3iZgypbQjCrZDa7xmhcEwVktCnTS87pqr8OlnX+CFp+eqDpWZ990tJjLHXtV+TnNiDnMdKpXWLed8ArTBli3h4qTS5W+J6DyOHM7MkXBX2eCXnCREKhp0cBAqfvhJmWJMxygp/iSAaifhkQSrVU7bwvl15fwjLQ4oevjBN2HwvULC1zYQgan47kf96/URMGokrFu3wVFcs9ZymdSaBxy1uyNJMsf+tRhLT50Cu6jcgXGxGPDsU7BkZWHtzbcp9d0oNmiPm2/A9rnPoMtlFyHm2OPhGxqMpaedoQ0BcIPaCeSy+hqYC5bCIuz/6Bv1rYp9maLxBIi5aVXmYt9Zt4m2pQ3WcwfbM/yTU2EIkvRmZqvSJL+ubwgZTTr1dCTEx2POo7OUKcSZ+8eMG6vd9wbxIk9IK0hqV7/AIG2cUTUpAiv3l2KEMsVq4sJeKE6niAmuGcmuh8YzJLwk3epGe/qlHpY/8i3utJsnFccLz32EXxcsk+t1TEUdok8JKzjP+3f9V5/rlxQcNstlDrvjVR8fY43KIa+/uzoblw7Req84m9/kb0RqPE1duSByoMGJZftKMbJjkJoaUllZjvLiEuTn5yBXCmJ4p16ICg1CVFgwgk0BqhfOIyR/qtPIS767YMlMgy0/Sz87fFD+Vt48E7bylhky0EtkgF32JJY+HTrCxuWVhZCV+UbNmfM/pfLcLXnaRb5dL0Uk/qYxY+ATW99qaDVImEKuvmqvMS5hvdKP7j7xxClGH+OQuo1LreZEuKs2b9EEwQP8U7vBv28/+EaHwUdMNp+wELVTRFhZudov35WIHMVaeTATJfRLYC8vh6OiHLl//QVLrmaq+YgFGpTcCSUbNqL7rbdi5fkXSg3np1bEU8LthphhgxDavbN+Vh++pkBEjRiC2OPGIHfJcgx8+kF0nHS8Gv3tHxkGXw8rClBD84tNVDWTJ1RImM+YcirOmHoqQuT9f1evwahRIxSJNQQaHuzW91Nji7j2ttSKLiKQHw5mTI3W1x7SsSGrHL0SJIxu8c4qrkKoSVOTa0G+zy19FBF5ggguNRKuMHDc8SNx1TXTECjEv3adVCJuWqkOUY6cX2dkb92snyvMvO/eXlIzni3hdisXBmSWWNAjVktLrvTAibSbMyvUmksklXjRlEiOG7LK0EPiyGEbnEDLMUeWykpFTD6mCLVeOecVctVNEnW9wif377n/ASz6/Q8s+uMPrJFKgGOUYqKpIdeH01IBe1ntzQgOCxKH7MVLYa/QNMHDARf2j5L8yJW0j5C8i+iQgMgHZsJ01FEIOGo0AocPlzKViorV6+RZIwIkNZgetZ0Bfh07wkfKlcdy2xpOvus/dGiET2hYT13i+VM/aK3mKMhy5A3GIBOsmzfBRkIRu9a3U0cEjByq7bTpJresURJOPlGNj6CWRA0lfuJJKFy7Xn9CTNCyMoT27IExP3yL1ZdfqUiB45Wo3dSFf6TettMgpCTLt3zDwmATv50GB3J+XypaUax+3wO4aJuXSvfgwQwxy3JVmhDjJGyetjWqD0lDeUWZKG5p4kK9NX3kkSq9MbcazAq+6ilsItRsh2kQ7pqEPH/RZafhp/kvqfFYtcD+Yl+/+juIGp3awlYuudClYrDao03zOzzQB2cPjEVCmD/GpoShf4cawo80ce83Hskf/ueJOP5yMi0XiaMi5Zq9Xg+iUT3+6CO46/ZbVO/b+o2bkJTYUb9ZHwY/FuGWAysqn4BAFd7DdfFGXzjkN05MVU4Nse5OR94NN6Hw4UdQtWwZTEcfBZ+4eOy12xAq+erJDzqnGgzJWLaRYyO23pmlSZuce9rbqNUcI11PCGucwSRktHc/rNt3w/LvBlT89jfKv/iGxU8Svaam5tytfR9+hPH/LsXQV1/Gsf8swcHvfhCLs8YMoRa2aeYsLJ18mqrpJcWx+qrrYPSwJbR/BGtEz2Fyd2yX6jb9Aqy7+UH8e6mYZwkkIs/P0qkhBPJd5Vj6+auX81wxtT757EvMeuwJ3HDLHTh72gUSEI5JUq96dvKHI79Vg6OnYiaXOlB7qIu6j0o4ilxbCLlDEZn6UCMQD938rCirwFNPvi/1R20Sk88YDE7bHWNGnnemfkkHx4fUR1iAmPFWXbuSYLy7MlvFd1+RWa3HpCDfpcmpJ4crOeVDvGJQWhLfodZEMtKek7/uTjSj086chvseehhPPfs0PnrnTdH0hOzqPqc7g1QqqjGcxy3kjIHaCOrDcVzH2iRaRpGQWzYH9zKMJn/EvfcWImfeB9u+fciYdBoKnngKXfz8VS8aU9ejs9o9l9nWchJ2LRaSxPxT9NScN43wabM2I7bml3/+lWo78gRuX6TER/779eiKiPvuEW0pGDnTzldCscVWpQVcQGLgBFOfoCDYOZBS/GSjcrMhGdj3jusQ2s37Eh+1IcIk36JGxu9VN5LXhfgb1I9D7JnVbtAj8NOvC3HiccfCXwiY2oUyXaWWbhCSBmyYLSwqRnBICPy4bIjUhlR7XUgrMNfuTZN3Fu0qwPHdtXWrCa4xvb/Yonb+qAUKiP5Mo1DCpH33l5/+wuOPv61xWT0IiTuce4rKMWDDhg/LecVeZf7E6ONzbt1vcbWDnHIrOoRqTUnFZruYa1xL3KDW7ubYI2KjmJ3940yoslahSsyzspJiFObnIi83F3b/MMTEd0BMRAjCxZTk7i5uyVMDMeP370nDR599gb+X/YMH770Xw4cMlPjr993gMJfDvGuDp1uHBkm7rc+9juKt3MH20MEpIUSxKjdQZhoP/Lp2Rvj0K+DTMQnF816GmZOBG8nXgL59EdCvn37W+qB2GHzGVPh2665XKNQ2mFNt5JT8NgBjh3hEPfYg4j55H6EXXYi8y65CNolINxtcr5OABr30DAa98gL6P/0EBr38HAa/9LQy17xCMoNLkniCm9LlEZUZOShYtR4F/9KtVe1Gef/8q7Y88hYp9hZUB5jgsdv5CceNx0mnnoFLLr9ai19jRKRD9WI1IFecmlMLcqrxYc1L3NXVv27XckNE5CmObs/GJ8SoAYeVlfVdRUVlbqXNco+LiBQMPhWeIkF9xz0IDGd5lR3FlTZ8q6/6WA39WNMQ+Z4c0fGfXFLakf5E7RcFkt7X33Azbrj1dqSlp+PoMWP05YI9xJMQAWlK72FzwBVIDxUMCU0y/jKOeaIVceAjQ8+KyRgRhsJFf6Lkp58RPPEEJK1YUSu/PMHplEqVlblbeW1N516BaqWboKC1kdOVZq/w65ICv169UPnbQphXrdELkSZoZklLV3LaKyqwYcbt2CDmjXJyvH7GHdULplWDwikMHJSYIGT1PMZ8+5WXbX8bCpdoIxazamy0W6w4+PUvimi4TnfGd78pLakuajZ8ZLy1n7p49/0PsXjBfLWa48F9+yVHarKkIXA8FAuctsxqfQFjAa4FeUTTWGoCQTOBmzK6Y9/eTK8aqxYXHbVMOe26v2gf3sAtbX758eVRdotljubM80SdPLM6M90h3vq7CSnn05WKRlRYaYeV6zDpYPzVt/U0UOsXya9dHEnIBfqkPVsHIhPz5r2A0SNHKBIdM2Y0+vcXrcA9nu6oCVKTwXZNT8NIFOQ77O09FDCEbLLgOkYMFnMjSYipUvzcY7fhoJBKltw3pu2B5bcFKHh0LvYPHixxaEIk9HLaFk6Zaboqrf3lCQtBGzmlLTQA8/JVyD7jPJR9/g38e3VHwvxvEX7NFarBNtfB7YA0qDEKkZFKdgLj4jD84w8RNWKYfleDb2Aget55K476/ht0vvIK7Hz2Ofxz5jmHIAROhHRJRuzRIxF/3Gj1fvToYYgaPgh+UbW70Bk+1rBMZ7W9kSvAHpCQEI/jTp6EW+++F2dfeAlOFNueS842BvrNb7q8rktIhZV1yZaFVZ52C0ugaEUcq1MN8XTRwuVy0HD+VKNakDRPCwrdd4utjbiY6Nio2MhbJMvuNBoNdxp9jNcZjcZa2xu7I0g3xYjEMH8kR/ijc2QABrABW4+qIlIe84dOyIXkTJLhWkca+IAXSN6cddY5uPHaa/DeG6/CYjbj+5/m6zc9oA6/NwWWnDyUbN2ln3lAnXxrDBw5zTairkI8kZKYfJs5yF/OSyPYZmSUiqHbKSfDKWRoz8iutb5Rg6AfLJ9t5Ny5QDuSWohri7SV81rz6lCizWfLylE093lkTpiE0i++UrLPDSRdYMNxWO9U1V4z4pMPsUIEq9P559Zay8gnNEQRVM6i35H3xx8q17yRoXtt6glk8dJde7DzxbdhNPnh4Hc/ozx9HyoP5NQiA3+3TFdjfxoQuEknT8Dvi37F/G++xD///IXbbr5RAtJwOAj2oqnlfsXRf6UVuCCfzCqvY+6Jl+7jkAijnxFFYvpUQ+K3c+c+vUfFG8QPEhDj5B4vSdMHH3hZP6mPM888XnteEZh+sQGwcboabs8P6aj3psk1bgjJ+DPu3GmGx2xLs4mp61oVtHZK1j5jA3ZMdIwankACO/7EE/DvKi5r41k+1DidhqDi5nLaJYfVVl9Td0Ges7vJamPQlpU1opMQEdcxciFLKmjO3tdajIAUuZ9Q5UDRU88g6pFZ6PDt54i4bQYMgU2o5CSsnspsqzkxCV27pGipLoGv28rfmk7Zi3Xkwh1+fXvCh9qGC/JOzIvPisDVNvCqCooRf9LJ6DDxJKS98ZZi/tLtO9SoVhcsuXlYdsa5SHvzLYT0SMXAF59H34fur9/gLN+oVaDrQu7nLPwL2QuWoMOkE9DnvhnwDw9D5ve/YeCT9yhhdsFeV2gb8HeFmKGFWdl49iWtIO/atbtRsq5GNRHVT8xAD+UpNtgXdjczh3mgln51JarE8bfflyM97YB+oQ6UFiQvqfjQHx7r/sm1oUP6aMcecGB/Vs2zjUCJiE6c3DWEG0C+szpHbRaglsvVUVZlkxAYqk1V9paSoElIPn7ccYvdxSLwck/vd6sNMbtTU7vj9bfeVQv133TzrTj7jDNq5aU7GiJpzvlae9ODWH/Lw9hw26PYdM9cbJ39PPZ99I3SUrzBc3NBfTDWahNeFY/aLtHop7rr+Uyyj59az53XnaWVsB3Yh6zzLoZ1504kLl4kH+RT9f1wd57KbGs5Nepbwk7w6yh+6aU3jb6GK7R5Wa0PFvrStz+oZsS6CD71ZFQu+qtm62tJv5jX5yHvquuQK/yf7yrscj2sdw8Ed+uODA5zl0jFHD0GuYuXeGzD4fNOsadJVhQeSQ39hoae116IyAHVO6fUA/2nKcD3OLePrTYOmgokNvFK7alfx08WQGP3gZLgnuOavncfnn/5VWzZshWJSR2xect2LP9rkTZk3xvkGyyAmQcPIiQsHIGmEH1htZpvrM0ow+CkUF34NHAHEG4nzX3NXPhhawFO7cN99Jy49eansPSftTjttPG4976r1DUFRqmB4ChIAWDajBxxvhIywtWlzvNFi15HSGjNGKGmQu0c0kVfmF/c3kIzUiK03r/NWWVIjfKHTUilorwMJYUFagR2VmY2orsOQliQP6LCQ9Qi/QFi9nnaT43kZamqwuq16zBy+DBRliRfvcTVWpCNqow9+pkHMN4SRlaaDgkTO1Ls5ir4hYXBx0RyrAN5fuOjz6NcX2CNn40TuS2X97U12TWwj6GzkIyHMdPV4GDgPJFt+sH9//zFIoi49WYEHjUGFb8uQPlXX6Nq527RfDyEww0BQwcjcOAAOfL+rRaFpH/QWWfBJy5O04y0hblov0khawPHBZy85rjAvGwlgs+eqk3ak8Cy98tX36KX829c4Ehqv5BQZHz7vfirCVreX/94JiJC0pf3Bjz1mNpFti6qChseXcvCxlp2i9R4q668U9xdWHfTTJhF+P0kTvWIyIUGVPGU5GQ8MXsWfv3hW7z9xmv48J03UWVuiuouVEihV2ESMnQTXiJSbZ5YG/5+PkiXwuyO47pFiLkj6Sy164oVG9S1775brJUAF7xnlRuc+Pqr3+RXey+ic2f89NOL+PKrp7Hi348PiYiI5PBArD9QKnzvwKJdxUgM0wpTlc2BblFyLPmhRmDr5hn3TuOvymvJDxE3Hsj/+kTEGvkrkZ3b77kfz7wwD8ecOBEbN23Vb9aHk0NKvOQxmwasuvxwqAfXbPfjDqwJcZ6JSEC/uEkpQaJJ9fVHsBRJbsbSTY7DdZkmDzdERESpXkFT8imHLDtFzz6Pg8dNQPHTz8Oavh9BE47VPGsAtC7akguYQa7ZCSq2kk9lrLm1QLSBE0LgOrzeYM/LhzE8Qq3bGzX7AXRc9hdyL2PXN3URIFEfocw91fxionDUz98jdvwx8AkMRFCnjmoKSC3wJSm0Ug2qTDJncrH++plizuOe9vqJB1AbWn/LLMSfOA7D3piDoeIGPj0T259+HQZqWt5g9U4uBlHhf1nALWskPBI21zZFDUIepebEhehpmihCkssslC50DPfHgTrEQy1pT51rwQE++H5rvmiMVtWjRFBe333zW3XcZMhL8fFRLPfqODKlM4IjIpGc3EHz8BDAXjG6rlGBWJJWguGJogFSgAXpRWYEcHyXkDDb+tR0EDF5qsQ5RLYo2BR2LjzHMHkMgaTbtPPOwemnTkZpWSlm3nMnBvT3ZmqKJzSppLBwOZG6rnR7GiozstXx7pfeU+YXu+0zf1wkGlVRveeVEw3GodbjolkthVJ+q6SSjpfyQZOMsw1U2PlpiQGjXtfZ5foeRxWq5JczFHr5+XP1RNV7aQyU47BQ+Y74I2QZdvlVki6e/XE5H+5G46nMtpJT+9vp2poiI6vd+a0DRqtTEqgtHFc0bFhADSh+7iXkXHS5mrWfOepo2LNqllMO04KtahbOwl9+9vnoff996MHlRkYMV6ThApeUGCIm3vAP38eorz7DUfN/QMKkSfD10GNlzsqRv5IjXmDOykX44D6IHjlEkRqd0rQemoGDv4o24QkSRm1ckzd/jfj2+++1NBG/tm3fgdBQt/Yyj9DSzmQyqUmidlHPSUpUjlztR9SCOHO/Lib1jNKWnnVBnu8bF4xffxLTVtceWAA++ugnCU9NQ3yjkHfef/9HdUjfQ6Ij8cLyDLXuUANJ2iD+3FOitlfiAv2lVXY51jVe8W9zdoWQjpCwxJtrYdskja0c/CiE6hccruLiK8KulkKWCPFfXezcvQf9Bw5V5uRvP36HU06aoAjbI+R1R5X3OWQV+w5qI/HlOUt+kYRBm+FfIRoJCcETmNwOs1mFrFziskM0r0zJy/16xcaeM5eOX0Dt1w0MJd/hBoyuZrQUkSFX6I0h4TAdPRbhV12OqCdmI+6Dt+GTpFkXDcEYaPJYZlvLUTs16MqDkj4pvKVGo8HBuUht46RWaKj7WmqswOOORsi50xA24ybEvP48THLuIjD+jWVkRBD7PHAf+s16AH8eezy2P/kMDnz1HWzlNePq+Myaq69VE2SXnzkN/0yeij/GHSu1jSuba1CZU7O0jiewhvHlSOk6qCoulQ/VF3YXnNwA0NttIZPrp1+NCZOmYNJpZ+Ljz7/EsDGj9JveQcKgZmStqoKDxKi0IpcoCqRQ5Vdota47wk2++H5L7d2FuGD/a4u31hooWVJShrmPvSkS4j1e7ti5bS9WraqZB0tyZNf7xxvz8PLyTLVBY7MgEeRI65gQfwzoEIRRnUKFkPSeP7k3KCFIkZHLPGM6cCNLi2jLwZFxImNO4XaubyTCzsRyTxsdPbp1w8ZVy5HavRveef8j3Hr3PaqHzSPED5WPniD3WFGlvf0pDn45H1VFxSjeuhOW7DylLXG5ME9gxUHt3gWGMkzKB2fUEwwxCYm/CfpQBT5DAqqQd/ez/VPOe4pJR+cecnt2Fsq//gGFL7yCgjvvQ/ZFV8CeX3v7rnpg+eKuJfXKa+s5NVtC8onQqkKJhZov1lZOPmkIql+oq8Fnysph/mcZSp57AXk33g6fuFhh9ppF0dnNycLDuWnr77hbqXyqcVm5GsFTR1QFmcGMNCMvz3pCVWGJV84guEtJ/vK1qDyQoauZPqjYfxAbH34BiaeM15/yAAvJ0ZvPTgwbNhQLFvyM1+e9gIiIMEwVUvIWRhfYNMwGa4dau8emlvrQ2o9q4s72IHNV7bYkJgjbWmpdlfR69J5L4HQriFxb+4orp9ZKS3dkZeXh229+R0W5WcnwwoXLJHm1MLPw5+3apaWRnOdV2PDY4v1qikrT4cRIISCao0elhClNKFJfn2lLZik6iRnqsGlkRBOtSswQOnNlBQLYoC9pwzlyXP2ASVkv9UUWLpl+rRrbdeOttyMnLw933nqLZop5goSDbUYeIfc6XzINnS+VyrN/T6ScOwXFm7cj7d3PlCx7m57Ebn/VLqqDseO2Q+4pzhn2TEVX+KkNcaupfUJIhOterfhJxWgwBYmHbIzXygPna+Zfd3PDciX+GgKD6pfXVnRa5uhywz9F7747VPJmqai2nim8pSEBKPvsC2HvRpjaBckdoykAgROOQ8X3P+sXBXLdNrgvHCOHi+k0CoFx8bBLBu9/7x3s/+IbJQie4BSB41SSut2qBsm0UW88qZGaF1AD2fb4y6g4kCUvOGFKiEO/O6+Ff1gDM/4lk409uYOoZ3//WrocP/3yi2hIV+HO+x7Ac089iYRY9nA1BG2ybLbUgNQ0g0K1ZVbUciJuvWpfb87DGX3rrLMkJL5we4HaFLEaklQPf7MeP85+Qt0/bvxIPPHUrVLF1m8Lo1Y5dsyFaqVJ19gsdsVrGogOiXNQdBTG3nCDmCxa4zUfPbNvFPrHN9KYLd68sDRTbYEdH8qaUr9OyDcW7SzA+JQQWIR8LBXlKC0pQQHnpOXkolA0usReQxBq8kN0eCjCQkwwBfgpU41hqoYI/PU334Z5LzyjrpPMb7zldrz83NP6A7XBXtiKLf8qgq0LVgx2IUE/yQOGVWmp/JQrPdy/64aq4mL8e8vD4Ch+gk9xjJD7Pvgu8ApHVlfpfvEvQ5IihFNvLQF5xjROysPRR0sl3gE+keEwhoWh8o8/UfTcizXhqgNaERFXXi7PejYrWwOsPEMuvJhHWizK3n9/oMgXJ1g1oK60ICQxKub/gqpd3rtJjVER8E3sAL+eveCbkoygiScjc8JEkWj9AUJyxDclEY6yMuT164uSzVtRcfCgaifymOB2B0J6dMGAZ57B9ieeEC3nX/2GDpLR63NUZjYIKXgmU6AknhCC+Cl/9BuewQT3aaB7X4VVtJKzpp2Pl56di4TERLUsiheZqQbbOirNVcjPyUZoRDgCg0LEG3/VO0oVmDhQYlE9UHW9opbCBfn93Wtt+eBZd72F4zsF49qbLpQPSK1dNy3kmeef+RAffTK/np+eQHNt7E03qAZt+sWRELeO6YBwD719LizYWYQJPSOxTbShNRllipS0NceBUosNRiF1X6eYgRYzKsUk17r085At6eATGouYhCSEBwcKGYUgNNik93TKy+5xkTQ6/exz8c2Xn4tcSAUmGm5BYT4Gepkkaq8ohXkPzVAPsRbzfcsDT6EyM1dNOQpJ7YKIgb2UrBn9A6WQe66EirZtx9Zn3qxFcGESz45CSJ4kcJtN25aog8g3NzxlCnqvNiWkkvaGkBDYi7UGdBV2t4qqLqilRd58wyHMTjh0OCUuweecxyMtZZ2vvRZeEhK8UzK8gUV5WhCS4GZhacv6jfqF+gg9bypsB7Nh3bMXjqISbdVHkowX2LskIz88HAXLV0jNJBFzW52CjB+UlIghr72i1o/562SSmmS3LuAuqHEyLz1aXVN5AifIxo0cqsyAaog/1AqUrHvQfnjdp3NPsfNEI6hbuAkRvnMvuBg9e6bi76XLkCRhfezhB5CY0NheXQbVxb0/fTdCwyMQJILnzxn87tqRlMK/dhfh6C71Z158vD4X5w+O09JCR4XNifXZ5RidHEEmqR9eKTgD+5+JwCZMWXGBhDTpiccVSRKdhBwvG8r9QuunhVUKrp+LIJk98giXnHUNVfhqUy5O6xUhRCRmmZkz9UtQWJCP/LxcZGdloWOfkaIJ+SMq1KTGGHEjR+VfnU9xfJGPvz9OPf1sFItsDZDK7CVqRZ60Ysnbqow0WPM97kmpoEwx+YaDjegirzmLliB7wd/oOHUCOk4+UX+qNrIWL0H6pz8o/93BOWbBda7x7ICQZoLc814KdEh+hl56AYJOPhm2HdvhP2gwyr74AqUffiIeuVU+dUAyirrrDs9p0Epg80nQ2dPkSCpsh6NqumNg/zG2bduOF0GTKlSi3QbOKWxtS9P3qfKAqk3bYduTDv/B/WE67lhIFQ671F71nqeaOmQgTCOGIeqss9Bj2lnofOsMpL/FpSzEohYC63XXrUi5+GKsvuwKmLMzUbptp/gj79bxi2ch3TrBFOfiZM0ed0fRuk1qfy6OH2FBrcjIRs4/q3Dgx4VCeB08mmsq/0UlMIRyV1QPkI/06d0L084/FxFCKOxm7tenN6KiPK84WAN2bWsFi1oCNzNUDYMSZ5KjMptYCOWHc71c2oWCXO+bEIwF2wvRPaZGIfYT8gqVtF6xvwSduQRJnUJM9OqRgl9+/ada+2oMzIcKIYwO/fur84JKG8alhMn7dVJXvNuWU6lWpOwaE4ifthUiNVbMLE4NkXBkl1nQO1Y0UrabsMG6koMdSxUhFYk8WR1GhMUkqHmBIWLWBweKVuTnefwX56Bdd9OtGDpkEGY/NBPnX3h+AysmCBkd3K0qK6+QbziEHLPm/449r34I39AgdL3mAkSPGOIxDZk3mYv+QgV7cBk8N8efEJKb2zX2j4SqfK255tVJeoecfRZyr70BlX/9jdKPP0HQCeNh2blTNG6L53fEkRhM48aJTEmA+aE2cIbAAGX9EAYHhxDLxQphThWoNoJt7z5tTSMvAu202hD38Tso/+QzVK3bIKQ0AAHDhqHw4ce1iOgwihruL6q1PSMDuXl5KCotRYjUrnl67dr5gmlI//BTBCUnI6J/XyScNgWmDh1UL8ayM89W6itlhcuid5LMCDl6BELOmaIyhEuWEizsrkLP62tnPKTVHnItKCkeHU8Yi9DuXREQHaEKnkewIbL7IDnwIJmEEMlxJ0zEyy88g+5du+KV19/E+eedg2gxv7xCJJTFo9JiRcbePQgX8jIFB6teNk078pWkYqYDX2zMxdn96iu+JaJ1ZJVZkepGSIRFxILtTecNlHfqBln8XLRgGe659wXN/yZi8lNzlZbKpDtXTK9eQjTVEH/eW52DJDEdx6SE4oN1ubhySJwy69Q2RUJci3cW4OjkYNV9z0mt5Vy/SEyrgvx8pRXFdBuEoKAgRIiJxu2tQ0OC4C8aYvX4TYaVGSka0XEnnIzff/5BjU1atXYddu9Jw4XnSg3N+3Uh75Vv5BrfnuNalpaOve98qbSiTuedJnLWRwo2e3u9kxcryVV3zNJ6YuugMyvYQy6MBoScNlEt21zAsqI0ZANMo4bDlpMrlkaa9pgHGENDEXn9tSqP2grGiAiYTtA0R4OTNo0EtuL7bxuoGVoediGN0nmveTW9uNpj6OUXoeSl1xk8JSSR992BwkeeUGZNLUjiBR4zFvaDGdgk7M9uf25mx54HJVx1CozW6yb2tBRYopOPX7Va7JfcAdEPzFB+1oM8YpaCT8IJ5K6vOjkpLUTiUZGRhcAGGp6NqawlPQg74eePD97/ABcJARFFxSX4Q2q1qaeeos5rQS9UysoWQuKWPCyMBocNwRz1GyQagT8XXGPXtpa+VgnrrnyzaBZB6twd+4q0wY7JEXX6L+Q7JLExyaFIDJd77kGXNBg35iJwG+mmgOnUVyqCpFFjMKVXJIZ3Cq3l39rMcgwQTW31wVLklNkwuU8UckqqEKevWLk0vRhjOgkRUSMSIqpkw7VoQzTRcnJyUFpuRmLvoaIN+SEyNFhcEEySR77VTKSBZ4pARYa69OyDbz77CIN0jc1b3jisooFt5yYmtf1SEJLcPe8dlO1IVzMCIocNUm1GIaI9+qltpT0XbA7I/PuK27TZCG6IEtmNk7T1IiWNQ/K5g8Sp/Oef4derp9oNxCiVVMT0q3HwlCnKkvAGX6mkwy+9WKto2wg+XbogYLCUC0F1NW6MiNSIoY2cT6R8TycAj5BbDqnxVBuMXuAty1bC18Oun9FzH1PPBZ9xGjomJaqlNzmKVZRaj99Q5ptORMx0994LW0aOEIuXDJOHGQ6lxkqGUbvK/mMp1j30LJZcPAOrbp+tCqk3OMuK5C+/5ck58YloimbxMze/ABMmT8WkySQi92f4lNY2pYiIkB92YUfFxKodUrniIXu57FLjq9HZeu3sxzjLr9lDbU0S4uqKe/LrjKORD53dP0aNdH53Vba23Ij+Wd67/AqPW+nXgyJsSdPImEjce2wShnPOXJ3SNkiI6LedhaKpOTA6OQRbxFRzERHHS/WOCRAthtM9rGpMkaWyAuXlZSgrK0OpaEjRnXurQY7+kq9cgJ9tevUWmBPws6Xyzq4dOzH/26+wcfNWPDfvFYlX/WcV5HJV9gH58XJf0q37DVdg8Euz0Xf2XYgaOQjWgkJsn/Mqts1+Tn+oPqzlFboWTX81x39xqmu/5lqznbyfMe0ClLzzEYqeeEbS3gDbvgM4MGmqCArb+Ty8o5yY8ZGihTMd6pTVVnNCvD5uTRG6ZiSJs2mTqHANTAJsYdA+LXqM+917YWG7DR2XLIKjuEx4xg77/v2wbt2K0g8+gaOsZlAjpSvu0w+Qffo0lY5RTz+BnC+/hjk+FsE//6ZGtdaR+3pIEc3IRUhc9yX+tcfA/dg8gX5l/L0ce9/+EoFxMTAlJSBmWD/EjRmJPR99hcSTx8OfmeoB3K7IkNRdPPESIsmct959X2r0QJx/7tmY/8sCDBk4AAnxcbqAega907SjbDVKOES0I2Wu+Yu5ptqRhJb1gjl/ewFO6SXam4cwsC1nc3Y5xnVl43Wd+/J6uZDRd1u1rabZzrRz7WbcdONj4rfWRkWot3SN0WgKRni3rjjhnKm44rjeiA4SAfQSdQXxg2tcs43o6C7aKHSOFt+QUYqB8SbYJG7KPBMyKSkqEK2oAHlimldU2ZHUcwhMAUJ4IaIVhZmUVsRetLofZDvXYtE4C+RdLtrPiFHLnTLpFC2F66aLPF+xiZ0inuW0PH0/itZvRsxRwxHYIV7ThOiHnh6e0pko3rINW158Vz/TEC+ETTnkm9puas0H3+IUo/Drr1FhMHNL9+07YFUzGBrwU8IZNPEEmIYO1y+0BZwIHH+cMg+JajJim4tlzRp1sU0gmVwy9xk4GpoUKkLJxaFYSGkGMfCmo8fAvGS5NmBKR/g1lyJwwgTeVmMpqtZvwtaN6xGaXyQmmy92CyGFHzUCOUIirkKjhESiTjOGo1erRUaELuq2K+HfW23/7RFstM5fswHJU09W5tza+57EoNl3qpG3+79fiG4XneU538VvNd6oTgGpgQHvf/QxLr5A37tNTLerp1+H1156Xr/vDQbVnlVptmLfnm0IC4tAsGRwACdr+geotiNXozZ14Z+3FmBibyGkuoQjYOH/UkyzcwfEVZenehDTJ09MqLQiM3alZ2NbWiZKSsslek6EhJjQJSkWfbolokdCOGKDJd9YkOt+Svz+UcJxSmqkiIKXD8nlX7fn48RuYWoQJnvPKkUetLaiAiEUMdGys5HU/yiYVKO1v9onLYyz9NXYIt0fN3z57Xd4570PERERjhefnovoqEhJhtqB42vqVUkApxBgxTYpF956oSRuJTt2I/vXP8VU24PwQX2RcPIxCO6c3GCb0baX3kLh5p3qmF/nIF6OtmblydHWrkmyzYbkQYcvP0b2ZVeKxw74p6bCr09vGCVfil8T8vOWqZIG4ddcCd849nK2EUiAJ0sZ0ocSVJORo6RUCvlftQp5a6PstTdgz/Ey8FEKuV9qN9jS9sG/fx/Yi0pg3b4T8Z+9j5wLL9fUPBcoTC7HTJQ4MBYZ4kecmBic8Vx47Bjki5nHlSGjRo1Ap3PPVWry8imnoydHnWo+KQQdMxxhF5yh+ecGnlIDYW/ayuvuxahX54jPTqy+63EMnXOPavizV9ng08D6NcZOPYFADvqr7beC1Ixnn3chvuBeh+LXlg0b8fey5bjqskv0B7xBMx0tYsKUlJQjP3u/FLYoraufPUoBHOLvK97raSbpM39bnq4haZdqw4DVoo3QdBvRqfYqlvWglVp1WAN5voFX+P1V+0uxdF8xrh3Zsf463IRc+nFLPk7pHqa2EbIKKZhJRKUlKCoqVFpRbm4OTDGdEBWXKJqQLyKoFeltRX5SkdUVZc5Iv1QK6btvvibJa8drb76Nnxf+hh+++FQ4xTNxVEla2nIz6sWwLqhJcxBtqRBT+tufqxUghnEArQdC4jCAlTfeD6uY5MwRjisKFrLjCo3pdit6uVeOzYXEq+M3n+PgqWeIhiRmGRPBlX91E8QN3AQj6uEHGszqFod8M/iUU7QyK6gmI6l6YP7tNykQh8jIhwDzX3+h4vcl+llthE+/BNaDmahauUY1dgdPOgll73+G2I/fRe7l06sj0BCY9K60peoa/dVnOPDJp8j7+28RGtZKXM7EVzI/oFbmG/x9EDdvtgiXTXmiNjKUXDJL7czpBVyhbvNDT6PXvTeptgl/EX4SESlw4xMvoffNV8DHVH8rJAUxnYwpnBnu/kUuDqYJSqXFgnMvvETNoB931BjMvOcuryaCOyhErOEtEsaMA/slPFaEioakzDUx+9RgSImHWi6GL4hg/rwt36uGpCAPLhSziasuKtPtcCVVVBWOeeL+bSf0oH/6dQ/4dUc+JnQLV7PwOWzBwm78slIUFxeiuKhImWflFVVI7j8CARKnsOBARAgRhQYFqp1AqAXWIyOJ/0SpfLiddY/u3VSbGgf4eV/gzIDSjaJNqyMJrHio2t4oenLKnj6raMO5S1eicOUGtZRM5PCBiBo+AGED+sg7tcPgSj5e23j13Yj000jIHZxz5jLVDhWBo4Yj4q7bUfnn37Cs+heWdRvgLGtk11oJW/Sjei9xW0G+FThxkhxoCVNDRhJ9y8+cqe29Vm9p2HKzUczeMk+QTAno31PMsqPhI4LjP3gwHLl5qPzrT5TOe6PZ5cLqsCPijZex+tIrqrUqZjg3vuvjU7smsoqQRr/0sPCdJiiBovLXg7xnViamtmaOv97GVLo7XdxedJxwjDqvBwm46lXj19k4z0t1RE/No6PEikagGsubAavNrsy19F1bESJEFBwWDlOQmGsB7GETQpI40anGU/kEF1eb1FNMJX7PCxiC7bkVWHWwDMd0CUdCiL+Qm7zPG97CR//kv9XqUKsHLBYSGpYUgt5x9Xvz3FFptWPl/hIcnRKqes7UTHwhokounlZcJERUKOZZoZBRLlIGHa2IJ0QqgwgxQzjaOiiQi8wxbJKqbnGilnDNtTfg1Vfn4asvvsBTz7yAF5+Zi6FDBntNY4elEiXb1qlj+mUS8lCdH8wx+d3zyTfIWfQPOl96JiIH9YNvsGjYogl5qjy4bTkrMprTVes2ofjlD1Wl1uIQmWK7FcOrZjEkJaq2oKK5LzZYgavK+oGZ3vOzFcDJ8v7HcE6n9s1aZGT9c7FExFst0fJgohU88IhkipeCIPcDx4wQdl8jglFVU0gPBRLLwt49kLVxk95+YlQLYg0VlT3t6usQL5oDE4K+H3TY0PHaixDRr5fqqfLVycsTVE8RM1n8y1uxBnu//gVVUlhGv/6k3KwtlPSflwzRCTDGeN+59HBA7ahKNLqycjMO7NmOcI7MDg3VCclNQ5Iwq3AL/j1QqvYoS2L3fUPQk35HbiV25FWKRmJQAynZfc7yT7D9lqOoSbDcoYTjl3qo4QQSe13SPEL85j5o3Gm7c7ifmiumEVEFKsQ8KysRIiouFvOMRJSDhF7DEWQKFvLxE63IhPBQE4L1RmtPbVAsnPN/+RWpPXqge2oP1R6Xd/AAormhg/6MO+hDyfYNsJnL1TF3elHaln6T5F0lkeUyx3l/LEfx2s2IHNIPsceMRFgfrsvOjNbC4ZIhmzxvl0uVr30A87ptcqf+l7UvcNjGocCgjbyeMgXmxX/CvORvVK3fqKYWoYGmAyKgdy+EXnSBfPrQvnwoMMbGwXdAzdi72mS0+l84Srzv8NDiEKHJu+Ne713pLQzT2NHI3LwZhXAgZuxY7P/iKwx7fR5WXXUtfEU4A4RQKApc8jO4Uwf0v28GAr1lIjNN/ldkZWPnm5+iLG0/okcNQsfTTsb+j79FqpCZH8039ahmhlHESBYsqIF9hreSSuxkswEsQkhFJaXI3rdbEVJwaJg2/kgIyVefLsJeNqX9SaHh4vaL9xRjcu8olQZNAgub62FditQ5HaPWRMFm29T87WKWdQ+HUdKE6xMp88ysLSdbVlosWlGxMs9yc3MRldIboRExqveM2hC1ohAxi7mGkzKpqwOjgSRy+rTzhISNWLN2Pfr26S1p5MDP33+tTDVPYA9u0QZ2eBgRqDewukCLmguVsu2Hmg5LEHPXkp2L7AV/oHJfJnrfeyOflOuS17rWzAZ+g2iUWZffUV0RuINXuCwIV3uMOJTmEiHw2HfeQO7FV8CvR2cEnnwS/Ht0Vw3E+TffwYTQH6yP0HPPgv9AEkPbgCHx6d4dPp1qNk11IyOJy44dsGdq6/G2CURwip54EnZv+0q1MIxRYrIICZV98jmiv/wQGb//ieSLL8ayU6eiSkjYPau4EuXot+eioRlYeas3IPvP5eg87VSEJCcpASYs+QXIX7cZ8ePHyhlHSZOM6Fg+1R8EJKfC6G16iI7iomLVWM5RxU2FZnLU9K4ViB/5mWlaD1uIS0MSDYL7xkv6s/CywLGgMgHWiCnGWn9QYgjVLM3T1oJ8Z8W+YsQE+qhtiEhCSiPibHwxgWmalZWVolSIqEiIiJNhQxO6IiKugzKdw0wBCBcyCglmO5EQLLU9L+XN1Ru7ZfMWZAlpHHfs0XqeeI5j5YHdMBfkiPbn2s+/Bjxlz9mO594Qjd0Kk1RcyVedj4D4OLnDlRRJQVo+8Fmes0GdaW3NzUfu3XPkYn2ySRON3CL5xhUeueZ1c+EUszb+teeRc/2tCL3wPJT/9LOEXcjw6LEo/76hLZjsiLrvbm3sX1tB0t1v8BAYw2uGwdQiI4dktnXLFiUkbQL5TuWPP6Hij7/1C60Lp8WMjot+VgJY+v6HqFqyFOVpe3FAzIxEX3/Vs8F92dQ2wVJj9r3jWoT16KJU7FoTY3UwoyltKgl1oVaH8stTtRKhdllpRET10t8ijKbeDXXzA5lZWWrv9zB9HEZTwU8xaDQjzEJI+YVFKMhIR2hYmPgXKhpSkGrU5iL+1JK0BchES1K/Wt5vyCxHWZUdY1IaW3Wy+RCZw8JdxegU6ofecYHKrNNWa7SpOWdck8hcXo7SshLRikoVEXHKR1iHroiMSxSLwxchQf4IZztRUCBMXF5VJ5vGQFP/6unX4/U3XlGFl6hHSHJetH65IjhPJaFK0nPHs2+gz8yb4RD/uF3VnqffQMeLz0D4YC5mr8kG6UaJCJ38I4EWvfsZKpdxNHd95AgpFIrrKHEJ9bD4X5PAj0n4DaIpOivNMB19FKzbtsPWwMKBXFIn7vln9LM2gpSxgLHjapFyLTKifm/5x/tWza0B655dKJn3useaojWg7ePPA11KPKBYBCJTSCmyf0/0uuEKIRvNnGJbBHcAqQVdkGlqEPxL4db4iX/U5Xrg5cDOveAj5ODlkcMAfZS6WX7YflRpqUJhcRly9+9ESEiI0pACg4IRoBOSnzLb2Dira0kST2VGyPsHSi3YKMTUKzZIjdRWjcNuItMomMSSzlVWO/YWWrAlpxxjk0MRZfKBTdKVu7Rw2Vw18ZULpEkBKi8vVQMbS0tLtHYiIaLoLn0RFhmrTDG2DYWFBCqtiAWcRNQckWXc6jYyuxNS5f7dMJR60dblQ/s+/hodp5ykGqyrIdfXXHs3+r3yuFrXWssBXq7Rjkj2GTfOhI98yygPqGvypPyotObw3F1Cyl1FKwpQF5uH0LOmwrzyX9j2HYQhLBR+SYmwbNjMRiv9Cc/wiQhHzKxZipTaDBK/gKOOkoOadK/NAGy7kYA7RVNoK+fXrZtoIZzfxEC1vlON5XQqrz0/wwFnHOsRvH6HPKYaP3THH/nVnVoIXpzNrrUF8dgux3Ra25A8Jt/x5Ph9i5CDUwp/U0FTo7S0TAl4w9Du8zl/fx/VZhERFoKElJ4oEU2DY3RKiwvVmB2zmEJmc6XqGeQ60hyVbBNTybVyZGKIPyb2jESX6ECkF1mwen8pFu0qxEr5ZS+ZhQ216mO6kz9mmwMHSyz4O70If+wqwmoxxbLlvEe0PyanRiBMbF/2lNm4DIilEpbKStU2VC6mcnFRAYoLOY6Iy4LkIS83Dx16DVNEpHrOdNMsLEiISOLVUOeCNzQ4VELyzSLmWd38cneEXcJc65q4gLho2CVeuqSoXyUX4ki8RQczkCFxLpU047xJszgulmaVBzlMwF+KY7KUwUMhItEqYDp2HKq27YJRyCXu5Rfh16M7wi45XwLiCpFn+PXoJuG0eyyfreUMaseU2uGqrRkJLMKsjQW+JcGBaAV33AlHRXOWJG07RNx6OdAlRR1rvSJGpRgwiZQGJAnKY42YHEJMdpSu34zSzdsQPmQAogb2FZPcUb18B4tBNf3IJb8OneErBc0bmBP79u3Hm++8hw2bNqFQTIQ/Fs4XPm06iTGL2aDN2f1llRZk7d0FLqEaHMr1foLUCpHUklTXv2h+ynQTQqampLQk9S3+chiDBJqnEjCb+MsR26qwcVV4uecrVT538KATmVPPsUBqS+LS/BWTjJqQ3j7EGfgcWV1RUYFKcZxvViqEycZqbtiY0n+kIhx2JASLSRYq5gdHWgfSNFNh09zhQmlG4k952lbYSorU2CVvoJm28d4nMOjZh+AbElxNbutmPIABL8xWO8VweIj7QEqGcfPL7wJbdilZYBLScVsiGoPc0YMjwEitKp3Vr/xpKiT4ft27IEbMLacQZdbp56iu84jbb0HhE3O9eyZhDL/+Wvjry3i0FXyio+HbvZt+pqEeGdl374ZNak4WlLaBASUvvgTrjt36eXuBlizGyDBEPXaXWmqChZNkRMF19Y6RicxS0FngbFKAtt8zBzHHj0HowD6o2JmOwpXrkDr7TjWMgQWZvgbqgq59wYmgPiO8pvf+/QewfsNGrNu4CeOPPRpZWdk46/TTNA1WvttUMJfZtcyJuKUVFjU3qygrHUHBwVKwTaqRXBGSnzhOpRAC8JFaumbmv17wqVVKUVGyzT/ir/phYdahpQvl3CFvaUTETQPUAvryy73NVCO1aEWcgU8iMksBKiMRlZCIChGR1B1RCZ2EcHxgIhFJTRoiZBQsRMS2HDYIa2HSvtkYCgoLEBXZ8PpQDiHGoi2rFPmpeW01UdLAj6nIOlC6fSe2z30dId2S1dpWectXI3XmLQiIFw2O+SuPWblGt5j89IaTdjdcc4/ekK6BQVekJH7yKpusSUqKnOSGGJ+q8lJbWdMTvtAI1J76NLEl/JzSZN2XoU2p8gYhzfhX59UiztaG5Br8UlPFlKzdHlmPjBxiBth27qiXD60J287tKH72JQlNE1K7TaCRBsWIa2onvvwI7FIwtdqOu04Y1eBCzhKnBsEpItTwNt94H1IfvEVscG20Mgtv8eoNsBWXIGo87WMRNHlX636ugU9IBAKSe+hnnsGUOfm0M/DLLz/hq8+/xNxnnsNfv/0i5NF4rwvf1fKTY5DENJA4lYsmWlpZhewDu+G0VKheNpJSoBAS10PieCRf9lBJwVI9boyr/AoNqXjxXOWWW56pb0i8NS1IKIkkRCfpRm1I29usStOGhIjMQkRmthFVlItGVK4WSbMbfZHUa6iKFwcKcs5ZkMlPaURBQkg01Vh4XZ9lWBqFhOW7n37GaWoVBG8woGjTCkWabCCnhuvePsjvZHz7i2SgER1PmSBxdaq8N+fkqXWMTAnxqJR0Ve2KemVDcNQ+xygVr1mPPa9xpUX9Rh24NCFKBkmIv2ahoiKRt17yPl/T0t6rF4cEym3sC881bLq2MBh+DmKuzkQdTINaMIotTrXcR2qktnL+vfoogdGCeWQd63KbCJpFjiolTGUiXAc+/U4SRkw0cdSASESsOUnjFhFegm0I3DbbV4iI9jt9Y5zChw5A7i9/qHVreM0mZgrfV1+T9+nspYWKEBrCpdOvEyL6EffdO1Ntx7N82V+45MprVCFpDIok+Os0qnBTs+D4nMhQExJTeiCqUyrKzFXIy81R3ecF4goL89Ta0qWi7ZUJmVaI6VRZJk6Io5K9XfqvOhci4S+vse2HXfJ05fJ8ubxXVlKMEvGnSPyk35rLV1M6OL8sOysTRaXliOkxCJ37jVJzy7iIflhQACIkjJEhQcpECwjgKGaNDBsCN8GsFJKrhjzfMBFJvuRnKs2ExEEoE1wKqCuPRMVB/rLVSJx8Eu/CxnXX/1mlVmgwJSTIFWozUpz0512OY5TYcL33/S/lgvLaI0gFanqJOM5R44TZvSInJdTCRNAoi2ZxVnG0iOWy+tbhusChgyRYQn4eymVrOSN7Cj3kYT0yUo3YUgNyoey2ctzA0BDIET0eUqvVnfaXbT9VksNsVCwTISwR4SuR2rFMMv/gomXykDwhCciCTMdakUuaMkn5vo+QuGurYnffKdS9npqpeo1c19i2RNOupvHTgMrdDQ+pePe9t3DeeRfj4gvOxa+//YZp51yA66Zfibvvf1BTy5sAg5QOfoImDnuhWMA5yz0qLBRJ3fogMikV5VUO5ORkI19IgiOd+VuQly3kkYsiIZDiAjqtkblEHMmqtEScmFauc97jc0XiCrlrR16uWqM6L1f7zc3JUcMWsjIzUVxuRkz3Qeg6cAxCQsKEiLQlY0lAXCSNC+ublGkmRFTdTsZUZHzqp9eW7TuwaesWtVsKya5JkHyuytqrTFB6Se1G/0J1HnE/fx8hcClJyP1rGTbd+Tgs4v/q6+6VzJcH5D+Hf7CyqhL/avJWNJysHKmsvGxzJODGjRW6ZsLv8qijj58Qj0Ot+Fgu90rdHJ81y5Ns/GbFyW+6ZEsJZBMdZVPNmvdQJlvTIYQTxRmI2qhnpvEhe9oeiCGvn7cBRALKvv4a5T/9ql9oGzDiyhQTVyUnWs+G5jh80ZXJRMoFUxEzrv7mijTdSC6Mw4F3PkHM8eMQ2ClR3aM2VJG2T02gDEiIQ1CXFDV+yYVaI3vlfZ/QCPh38r50CQsLs0sVwoAAnHX2OXj2yTm4Ycat+O6LT5ulakvU+FfX1BywVFWhQrQjs8WGSjkuESIpK8gSErUIEXAuGhcscx+5LQWXThcqVzuRS6Nwba6oGqlVt71VTDMzKkSbglGIMCoBkWwTUu1SHBQoGpuYRYHyraBA+RUtk1qKLwcLCtlqxOPKDQ11yYjDAGgWXXDJ5ejWrQuef2quqjg8kVY15J55+5pG299I+Hs//AI5f6xA5PD+6HbNJYwsdr/6ARLOnaK2vqJ5xrjTxCPUFBKJ15ZZT6Nyf5a65g6GKkuIqJIVnRxzlcdwcZ7AZxkP0iQburUGb6lYhKApRXxLDRWQ60qTawqsViS8/7b41kD6tAKMHRJgiKq/IqoHMpJCmJcPh9RibQm7qOp5d96rMq81QXWaBYcERHWXBORyFCH2DHkq0ix4Q197UoSthkyYdC4zjaDA5i1YjJgTjwV3WtjxwFNKY4o9+RhU7D2IKiGllJuurCYk1zQBgtMTKGymzqmqDakh0M6fesY0IUs7vv/yc4w55ngsmP+9aBQmiVXTQPFzPUsOU6QkwsnxQCQjS5VoCzY5r7IpM6tCTMmKYtE0HDZN3ZaCV91upEORt4uIFBlxIKOVFg5M4TEICo9GcHiUagvieyQ0PyEgNvgGignG9KDGxvskJ1cjdV0SIuoSDKd5LF22DDddf61a8YArZf616BdMkXT6/qvPvRC1AdbMdFgLua25d9jLK1S7n6lTR9UA7ZA0Ys8gK5u1N9yHvs/MUsRLMC5KM5K0YEO4U97bcPtsybOadiQXSsWPfCEjxq6zb9OXU+NzKv0kDeQLipy4z75GTnJNblJnV8/xjxeh8O+cjOiHH9GH1rQRJF048V0tb1IHHslIUhb2XbvrZXhrglsLZV14sSrgLQ9N7Wb9w6ynXc7tljk0Tdngck/V6OpZL5D7KRefgeixI/Vzse2loNULrZ5m2259CImXnIXQwf1FmsVnKbi5P/yKkIF9YUrSJsmy8JGE2CCuLU+iNX4G9R4qKr5302v5ylXonNIJHRIS8MkXX+L0KafixElT0CkxER+997YKa1OhUbMSW6XhqeEJ7O0SGbAIEVnkmA30bPR2tXex9idx2aossFq4zK1ZNfyqQZMkEr9A+Irm5uPnLwVDrkm8lCYlX2EBZTzV0itSQP3knN32XPWA5EMSYhsLhy5ouVYbnmSSgn322efhiy8+wa/zf8ETTz2Dxb/9gqOOOQ5LF//mVWN0VJTCkrZNM6e8oHjdJhz85he1JExAbDS6XHm+khWa6VufeAGdzjkNwZIXKm30SsY1O5+kuuf5N1C6TVtBlaP7udgfwU8eELJ2SVCEpB2dO3ingaAp8D4diYk+k4jY3M0hA77qmkZOTH0+Vw2JQ8QVl8J0tJfVJVoLTLteHEbgIW89kpEE27FrZ9PVvZaACF+BqNUN7aXWXCgtSCLPmdLcEpjEY5HaiGTEsaYuAmpqNKm1DX19jlLpSR7e3uNI1rS5r6D7zBlqjJEL5Vu2w5pXgMijR+uC5iKCGrBwUlsI5FQRCV9jYOHv2XcgVi5ZrB7/bfEfOHPqFP3uoYEajhq4Se2GxCOkxNreKsTEsUXcTttmdajnlEkmjiF1Dy45gzEjCbFwskeOJESy4fAITfPRptmQjH0lHi7Cqp0iNahLROqcTt6dcPIkLPj5RxTlF8gdBx6d8xTmzn1CdXV7hMSnYvtqOfD2NbkjEdo0cy76zxGNXeRznVQwXC4kOCVFG30t33ZNtK2rJTOOqDRj/S2zqjXINFsVooWMKDnUwDkhW6WbuAhJnygh7jz6Jw9TXoPkvdAGKqW64DeULinhIq1R76ampIhJ7tK0Y0hIXNSGOnzwnqR561oi9SAVhyElWT+pDS8xlSISEKgattrMiSCGcmcML7VY08EiLrW8HLEBsFLOVIO0mFfsmaiQnGdvBTObz7iVn0bhlMKY9/cKVQs2+B6FIVhMJjciolmT+fkPMPXoWv1uXSJSQiRCzPfMuzcpfxoCzbWJYo5sWrMSF1x2FWY9MQc9U7vj/Esux1fffV9rTEtzwEF5/qKlUFvhhojBXLiMDcrhQWpzxOiwYERHhCBaziN5HB6CqLAg+eUxnRy7ztV9NpLLu6qxPFgtghYmhZnjhjivTLUNkbTk296KnieN6Psff8Koo49D5oEDmPfc0zhl8mnYuWuXxP9KPPmomB/eiEhQuYPrFDWcvsWbt6IqvxDlu9PVBgf20nKU7kjDJjG/14h5xtHW1RCvGEZXONkztvm51xUREczzGB9f5Il2RFnkCGyXHPANEtEBu1VMN7taXC1OnvVERJRZtjER/OseA/rH+5Rtyji3VyiV3xJxNAnZK8fF21ghIzoKxrYu41IGEO59rqMXzUgiVl4OZ15eI9nVsnAKS2edLYTkQfC8gY9K+vJIZY7U16otiGLIDOEWPTxWxCPnHiPbHIgfg19/UjX4NoTds59DxwvPQJCQjzUnF3tffh8BHeOQfOWFWjhYi+qC6gKJiGYbG3I5YjowMhZBnVNdEawHlUriB2vZaeddiMcffggff/4FHpr1IHZs2aoK5iknTVDPNgfKPFJ5IL/KhtHTTf6wkFFkmM6UadV4r9K1OiPUs3xdhU8OVMOqrh0YxWZQsdZu8k+jcCciFu6169ajb29R9UXA33rrXeTm56GsrBxPzn0ce3enIaVzipa+niB+mXdsALcfagjWoiL4R0XBVlGBbY++CJuUh74P3gLf8HAVBm2FhtrhZ/SpLdLELc/KxuIH5iLBLwDBfF5/JltvsHZHkJBOrJDPXtGcOGM/oYEZ+xxykiH+c8oIV4kkqYVIuQmXY9c36oKhVBWd/LItiZpSp+lXIOoEyoa3t1oB8ilDcqd6cu+CVzJiynKLEzc5aH3Ix4qenAPLqrX6hcbB7nZlVkhMFQnJsTLF5B7NMRcBeY7koSFq/CgknMHlMr2D7ST7X/8QpVt2wCgCmXTFNIT2TlUFee+Lb6Fs2x70mTe7wYAx6QPjExHYIUXlh7rmIUOKiotVjxU1okW//apmo3NA4cuvvYnbbrkJVZaq6qVxmwJFRi7U/Z4Kh/YEd3bVjrXnHbUaX7SlNJj+mhfaPe1Qf66JeeOKM0lg0e+L1aJqo0cNV2Q0ecoZOPaYcbj8kovwyONz8OyTYprpaVUfBljSNsNRKRWtfsUTOGZs88wnMejZWcrM5mDP/H/+RdrbnyP19qsRIhVMQ6BG+tMtD8JcyK2p+FWotbI6COHwuzmiHVlEDiizPE8U8qE5RTIiqBFFy7OeQL/S5TlP4Q+U90hSoZJOWhdBfairIgcjv/5SxattIYSYnKQf14d3MhLYMg5WF4K2gj0zE/nX3+yVPV3g4EQquixebIxm9qjGaDre1wW9NbDHUolTuCe/f8MrI6qMF1JiErI8mQ9mYvdjLyHq6OGiIgcg7rSJjaYv2y1MHVMQEC+ZqD/riZB47dY778WTT8yGr8mEc6adhxk3XIennn0BJ590In5d8Bu+/PRDIcPatXJ9UMeh/17CxW+7IuT+SL14ePDD9W4d8Er9qxpccf1lwULsO5iBsJBglJSUIi+/AH1690REeAS6d++KpI6NrJwpBdWSvgX28vo7uLqDC6atu+F+DHjqAdUDVrZ1B0J6dtfkUQrx1sdfQtfpFyAgNkZ/oz5KNm3BlhfexUG9l6qrr78atMjOkxAJhzs4kJHaEMEGbjYpJAs5kci1q/VBTbhMKgJtIKTn/Iwy+iLMSxkyJSZg8GuvtW0vmsAQaNL2SdPjWxcNkhFXfXRUuO1R1gZgO0j21DOECesmslYbk2I0u5gznnVTTJx2rfUIyB2smcJTkjDuvptrNVB7AwU84/0vUb4rDd3uvxnbbn8EfV6crearqfviGg63E0EJnAPVScpy7SfdiYkN7E89/Zzarvn5p5/E5NPOxL8r/1GaEp/78JNPhZgmqKVW+VodrxQ03w4xFQ8j8T2lIk07Ek+wENDb772Pq6ZfrQihIC8fUZEReGj2Y7j/njuxTzT4LmKaeQPjZE7bJhpPw0RE5C1ZgYxvfkb/ufcLcVVi+9Ovot/su1Q7HtNQmWgSBm9RpUa85uq7VT5RNjPsVmUedeLkY12GWxJc7oZrIHlCknyzrobEyqj3zHsROXo0z7SLbQSf6BhVvr2hQfXDEBQkT0hStqEjNwbVG7qvTdGoEpFlD0SpJD4XQCsRx9rBRUhtlbQcHVuUvh8FOxuf3Esi2nbbw/DvGIfU2fdgz5OvoOsd10jpE+EWNdksBals2w79aW8woCJrPyoOptUin7ogud0+4yZ8+v7biI+Px+BBA4Wh9dpPCtFnX36NGLlOJlqw6A81nKKef969bzNwx46MzCycf+kV+O6nn5CenobvfpiPyZNPw9hjjkdYWCj++GsJ9qTvhW9AYINERI3IvGdzk4iI+RF79Ch0u/FyrL3uPmx+4Cn0e/guIUCHvG/GDiEml9nvCSSqtLc+qdY+aTIlkxAkDOk2K/ZIJcaKbL8QFAmEckt4S3Jep6MFwGcp+xyN7Q4OkqQ8egpTpod2M+Z31DFHK3nwVP5azUkaNERERIOaEZPCnt/EIfUtCKqP2ZOmwik1vastyH10NNuDqAWpZ9Xftgd7PQpEMCZxIGQj2hFrSwa3bPNWFC1bg7hJxyP7u4Uo350G/7hoOM1WdHvgFkVQDcMJ//AohHTuLUdazL2SkwjbI4/NwTHjjsLRR43BK2++jbS0NCQIGbE38KrLLsa440/ChOPH47GHZ6n5YC2SmofohXpN4rJr9x48OvdpNXjwidmzEBkXhxMmTMRvC36Wh5zIz87GytVrMHL4METFxHhtqKYOQoPTvJON1Q1sFCpgGhZv3IqDX/+MsL6p6HT2qbCZzdh07xOIGTcCiWdNxrrr7kX/p+4Xoqw/WI9gLlhy87Hx7ie8DtzVKk6Hakbg1CPKMnOc7UVs72EvGjUZyjxJhwTEsAWJY5sTrwfLsdYVUBucJpIvZh7B+yGS/+y145NxQlb0m2kcNWIYes9+RKVlm0Ly08dtiVlPaISMpFIoLZM/jKQXoW8VGJBx0QUw5xaoTKM55jLFXG1BbZyUHsFaLmFQXwy77rLq8SbeQKHaeNWdCIiNQujgPoifOhG5PyyA+UAmOs+4Wn+fsWo8nakNhPYeotqTWIC9gTX1wYMZ6NAhAaeecTZ++u5rVJSX47KrrsGdt85QUzsGDRyoZszPuP0ujBJBveKSi1xvizuEVG7OK6ydJQzWikqsWb8eI0eOVGbmtdOvVMvtUjP6+J038eP8n9G1SxcsWvwnNm/bhldfer7xxnj2Wu1YpzSZxlC8ZiMK/l2PLtMvRNprHyK0b3fEjB2l0m/PK++icO0W9Lz7OrVLrDdQq1orhMVVHpsKVwozJpRzUhind5BEqDmxt4y9bE0FiY3lxLU4G88z3AZWdhFSGvHNF/ANa3iEf4tDPq8m4Ad4JnIXGiUj1tY2sdvbEkzLyh3bsf26m1Qtwga7RkTviCBfBKZEauYxIqhRXTs3XNlIpLgZpZ++vEj6vHfgGxqCpEvOVpqVWUyOXXNeQb8XpdZqggBybE5w6iCR3oZVX8Il9Py97Z778eijD2OSmDzHHXMM4hMS0DE+FqNHj1IjokkCDOubb7+HY48eq23ro7QPly+NoMFHxA/5hiIh0Txuu3cmqqxWPDXnMZwwcTIG9OuHl55/Gs889xJuvel63HzHnXjq8cfgHxCAmQ8+jEdEU+J8KrGD5DMMjycY4CgvkvTcruLRGNhM/O9lMzDouVnwCw/Ttij/9Ft05dwz3pewsq0vuBvz13Pk+Ez6e58h/28OomwZeEpt0lyRkCy1HJOYPqyW3duEeHRQTECabS7wGgmKHZ0mMW9HfvddoxVna8A3omGtiGiwzUhBElrtV9aGzimFMWjAQFRKYXfNGWuPYG8FTbBlc17WrzQAiYdPSIgyK3Y8+JTUsklIvPhs1TBaum4jDnz4NXxZezSBXFy7YFTsWAt7kZjRjRQ6l1BzGAT38efs+xOPPw73zbwHV15+CSZOPBmTTj8bJpNJhZOOjeCcGHvCSZOF+QKFOO7HT78uRFGxtpVVNRnw21KDg9McXOFgHvKXbWIWC1atWYOdYn7tSk/HRZdejjtFC1sp/m/eug0vvvisWlCtT8+eeHzWAzjq2BOx4LffVFvb0088jnkvs9fHjkdmzVQN8VqbDc1e+WVY3SHfr8pIg6WJRETQt0HPz8KG2x5RaxPtef1DJJ9/un5X7ktlHNQ1pf633MBNHfL+WKmftQw8fa1IygPHFeXJ7z7RyveJ1uMeS2pANO3UKG4d9IfTQvzkoMfdd6lNS93LWls4T/PyPMHnoYcefEg/9g6JIC1Omhpt5ZiKxkA/FP0rtQ3P2yFYK7ExnYU8e90mdD5uXHXjpVeIoDBe0fIsJSnv1z9QsHQ1IoYNQuSowfBX293ILSE5TxLJpKhe9EtO7CVFogkUS83jfelad8THxSFUNLKwsDDcdue9GDNiuNp59sypp2LZshViDnVGWvo+9O6Vij7iOP8twM8HX3/7Pe6541YJsjav7Mprb8JpU05BthTg7dt34tU33kBQUDCSkjthzLHHoyC/APNefQOl5WU4VjSwn375FQP69kFGZjbuvv1WLP1nuYTGgT///AtDBw/E0WOPwqYtWzF71oNYsPA3nDj+WASIRjRm1Agt4F7IQMkKIQWzcud6OCrLtERqBGp0uu6nGmYx4RhsuvtxRI8eioiB/eSq5+/VBT+18c7HlXbU0qAksaufXf+MUY5bVzzPKQXus/zZtsqR1nyv7jw3qcHQ6+GHlGlft6y1tvMJDFRKTWNoUgpyIiK34m1bZ0DSpZdJ4jVSuI8gKK5JvpodXLw/Ezu+/1kJSYOQQhAxerh698A7n6EibT+633sjsr+ejzAudCVxt1dUYM+cebBkZGrv1EKdL8ipvaIMFVtWwlHGvd8aDYHqsewvxPDhe28hJjYGTz7zvBqjNH48J00a8Oqbb2PY0MFKgP5Z+S+iIiKRticNV19/sxolzuvFxUXyqNxfvgJDR4/EvgMH8NDsx1UBDwsOwZ333KU2DxjQry+2CMls274DUdHR+OjTz/Dmu+8ifd8+nH/ONEyccCL8Rb4CTUH44ONPFVl/8O6bCFFr3nimBJeWInLOv7DmHkTF9rWq46MxMH2L1m7E1llPuzxQ8AkMwJBXHkfOor+R989K91tewYbqzQ+KP60Afv6gaD9slGbvG7WguqDG4w6mCq+woZtjlqoh6ZV07tlae6sqW23rKPNNQdPISCLNTGxrx0ITfeJxeijaJ5j5XP4hWBJ823cLUHLgoHajEdgKi+BrCkTKNRcjb9ESJJxzKqq4O+2sZ5AhJpv5QJZafoQfYPo3DgMse7ejcvfGxht3ddBkpMl3160z8M4br2jCIGRzUEjwzXfeVwMmeX/X7jR88ckHeP3Vl0QrkvpYwlNRUamE/PQpk7B/1y4kdeCgQykOci8oKBBXXnE15j72MLokJ2PRH39hzuxZasZ+cqck3HjTjdh/YD/69uuDl4X49u47IIQXjrdfnaf8VAvReWIhQbW5JN9xctnabatgy81Q542BI44zvvsVeUtWovcDt6pvuYNng154BDkLlyjZaxBSWR747HuYMxpefuRQwTlkLjrR5lHWDw9NMi7Mxik6hHsKUKPiwEiCadb5ppsliTyXs1Z1TSQiovEGbB1KwFXmNenxFgP3/v979NHNitSRAlMmV2qzcc/O0lTTxiAFiMtlbL5pJgKTOsA3jA3a07D70RdEKzwbgZ2TpdbPEzPuXyScfooSKs5sd19j2SNECP2i4uDXsatSyxvLMVWOVd7qYLsVzU1ek//f/vgTPvrkM3TskKAGU7KmO37CJPz63dfKZLvpjrvxmJBNrpDp8pUr8dvvf+Ktt18DzBb17XsfnIXHH5ml/Fy7cRMG9xczSARVfcP164IEhjW4dlibYKqJSJ4v3b0FvlYhxCaQEMGCseuFNxHYIQ45v/2NQfMeU9c8gRqPa0CqN5Rs2oZdz7+thb+FkSWaEIcBNC1mKovU0ABODHe3I+L1Lv34UyagxwMP6FfbFmrr+qbmkd1ua2hJxwAjh8G64C40bQX5/JbbbkP+n22z6+zhgsmeISk24aVHxeJoPL243MjBD79C0sVnwxjgj7RnX0fY4L6IHDdamaibrr8PvZ68Dz7s5RJo2yU1jZgZFr+4RPjFJIrA6gW5DrTRJ42AwkQxIBlQBuR83/4DyMjMFBMrAJs2b8bFF5yvHv30iy8wZNAgpHZz24aG77uIxP3YG/hI3aIo77FiKt+3C9bifDk3qgnFjYG+2C0WpRUVbdyKyCEDUbxxC9Le/ASDRQviEijNhbWgEBvuFDJrhQqS4fU296y5CDP6IFJI9ah/lqiVKI8ImkHWBsmM3vpxLUitJMqQfYrIwCPCRzUDBBoTpFaAvawEf485RjU0tne4hCkoPgbjZ9+jFh1rFJLIfC/zyx/U/nGJl52jLu/krO+zJiGkT091zh4mrsJp0hu5mwpqR77RCfCLT9YC6IY6p4ePlpAP0f5qeSNpWJWZhrLc7Grh5lpINCEbAjWrkk3bseeNj9D/sbvVWBf9BnIW/IHCNRvR696bm2zWMq3s1iqsu6FltQxG1TW6mr1lLZYnkoi9JpyI4XOfkuMjoEhIOrtDuIZr73pN7EbjbbPZbhE/n1CEJJFrXOlvBUgtuOmaa1DUjNn8RwpM0L1Sg3MkTFzfnhhx81VNGtdBDWX3k/PQ7e6bRG4cyP1hIWylZehw4RmSi6InSMHL+vwHwGJGyuXnSZkUYmpiIaqG5J9PcAj8E7nsp5iRct4kzag5OFzvmIC6ELNh3rJ/t2iPFnC3XtdKigS1ogbb0iR90l77QBFNt+svk18p5CQ5XRNieqYJSRn9/ZDCIRa12M8L5HPrbpjZrIGNjYEz+ElCDcTkkMG4D//kI0THxiEuLk6ypg3LrnyqxgwW09th/9po9LlOTrxOdm1Uh/L19X3WYDDeJazG2ZaqADCSbeqkcPd+9hmRzmYWviMELvNJ5GzegXXvfeqWKd5BWuh2142qsPD5vIV/IfGSaYqIiPJtO1G6aSu6XHmBpIMD62+bVbfiaRzygp3bCu1YD/PWVaJlHVRah3xQ3WsRNB5Vz+D3Jd4OIVtH1l5Yt61GVfo2qiJauHUScYGz2j2BVy05ucqcjD16JCozskSjNIgWtF4tjO9qdWA6d736Qol64/HWgmbExrsebVEi4rpGrUVERNSYUSKMfmrDzn3790tZkiqybtlqLVdN7tVEdIlUHtniyry5JomOZMRzTqfjHo2QuL6vs82d09cPMRNP1EPUvsGBmhqc2L9kJbZ8wVUXm0BIbrWz0WRSHMFC5+uwI/25t7TZ4yK8O59/UxUKV99DU8iuGiL5kvHy44QjPwuOPRvg2LUOzsx0QEwQFymoBw8FNVFoBPyOppdxfSFz+lZUbF4B+55NQGmBCiN5wrX0sbtJptZJ0o/rQZ7bPudlmIWEQnr3QHDnTth42yMo27oTfR66naaC+i7BijX5wrMa1YrYC7XhnsdhLWzZmQjcGeQQU7lRsKe08/U3qPiy/HD1A7Xul1uZak2nyWQ1EV1EstFC5h1NlmJfX/9nJC73SOJJWRNBFlZvUycFssu998HB6QDtGHXFmpmStnAJtn75Q5NJg+kbO34U9s97D2Wr1mPDjTPRd/Yd9Exq+kwlaP7RkXxQfTDn9yWwZDdnNxeSEQuZ/ocDN4UAHOmb4dixGs5d6+HMPQBnWYloJi7NyUd7VnuJnjQC/Vk6xpvTF+TYUWWGrTgfVQd3oWLLv6gUAjJzwbNy+ZbEhztu8Fe9Jt+l5sKvsRfRBa4T7g0k636P3IHtT7zMShRdr7oQNrMF8SdxxxaJp6RduphnrsbnxoiIDd+bHpiLqrxC/UrLgHPPamLUwpA4xZ82WRjct7r80EQrLCqqXaZayTFNSeBuGlGT9j1rdnrYbLbbqqxVj8mLDc96aw1IBA/OexEZH32mCXk7BLUizg+qGzpmUJfxY9Dv/DNEjW24MZFaAXcOseQXoOJABsJ6paq2DU7LWT39Lgx5+TFsmvkk+j54m5QWJ9Zedz+Gvv6kKmwKLLhSO3kDCzgXx+da1w2aKaqg0skzJBNR+Q2iocLPHwbOXveRXwkTp+9Q+NRSrKJt2IVwnKJlOaosIjDyK8c0tRXpiV9a1tX/Lrcpcge3Emcty1+1MYAQCYnIpSVxYGzBPytRsmUX4k8Yh6AuycqEJfkd+OIHNdK946QJaulYTvfoPuNy7BaCZ2O2b0iI8qNBiHm38Z4nWpyICA5iJEW0CiRdBn/0UY086ODXOnVKgqkpw04OA/5qSpPhKyHyi5tKRESTNSMXfH19nzb6GO8V4bBS3tvUiUB2vIGDt/TAtEN46zsjwaQvXoY1b3yojWORa94cQZXaLyoS4QP6qnWHqFUcEO0q6YyTpJBotTpr9+1Pvoo+M7nImxR0SReag1tnPwdrSbE6r+vIAdqPTgokHG9OgQ8JWJNz3WiuC1SSD2e+aGg5e+HI2A3n/u1w7NsK54EdYu7tRhX3IsvLgF2es1eUqgZoYSrxykVEBP2vccrw8vB9xZXiqBmpnXwlfioeQhTrb3lQDQzteNpJah2h9Hc+UwTllG91OncKsn75U/Vm+gQHIeWSM5AvJvOQeY/DJzSkXrrUdfzmhtsebhUiIhIbGyt2GEi+8go1cFRNMHdzlKmCAmpHbmWqFZzUcCSiS5tDRESzyYgI9A98WuL1tzhVa7Wl4y4N3Z4SLYAfb2egvpPrqK8VVUNuZKxch3/mvKRIQ5f5+k7+sK3E3ZEM8v5YIebGcXKuxb08LV1pTKbEjtpz8uL6Ox4RrcUHDjFNqt+nuVN9zLYYrT1G+1DLO+4XJgfNciSauv6orYvkVzl5itdc8cj9cxmSpp6k5pEFREeh32P3oFBMWktWtrrPnVw6X3ImMr7TpuhEjx6BLldfpBpXq9PCixMVDOtuflAIvfVWOeXC+N6WhT0ckHjDjh6vtpSS//Uc97vzVK5aykm5XCjmMTWiRtuI6uKQU0NqnG+4ayjZtq1dyOix1RshticwMcPYttIQpEAV7ErHojsfVqciH7UcwcJcv6Y2YuALs1RNr85FmLc/9RpSb7lK0sShyG291ORdrjpfJM4J/9gY7TnRIFZdSXNONAb1ngYJhngsX2wFRxNQDprs1Hw3oq5fhATUWlyMXc+/ifU3z0TOkuUqHsUbtiEwsYPmg5wzXbrfcCmyOZWD35c0yVvyL0L79NC/woIihhFveXPynqUgX9uGSMi8tRFh1Fc3aCGwPUy1q1JGJP08OfZKeipTLeGED2x2m+0lIaJmaUQuHDIZyQc/ttsde2g6tbWzW8zoOu8lqeWaMKCwjcE1iZsCc1Ep5t9wD6qKObmV1KI5DubzVFvTcRKS65haQ8oFp4uAibYgNeyGux9FUFI8wnr3ED+LVcMrnyvdtgsxRw1jfin/2aZTuHYDPRCP5EoruaZqR/ynGqTd3mV8XA3M3PRy3W2z0f26SzD45cdx8MufhHkciJY4Zf+2RB6X5/U0CYiPhbWoRHjXiOLN2xE/4RiE9+ldfb9BJ98qWr0eG+96QoWrLcAYavpxyyBk0ED4JibXKy/uzhQU5PH6YTshIxHPf8PCwn7Rg9NsHDIZhYeH5/v4Gp+xSUhEO5PAtK0zhEYg+vTT2kpuWgVsyF545yPI27pDFUD2/vhIQWoMbJjsM+s2KZDa8hrrb3kIiVNPRvIFZ2DTXY9KgdS7oKWg7nntQyRMPrG60fzAN/NhycnHgR8XYtWts5C56G9YyyvV91sS1dpOI+DcNpWHzNcqK9K/+AErbnoAy6bfjdKde9RcMt8Qk2bWSsb7hYVKtIyIHDxAzLINqDyYqd0Tf3J++wtRIwcpUyy8fx+E9+0l/orHjUHe3fvx19jzygfVJNgWYMiiai31IQlRJ7w8Y/JwJ/5geZbPc5+1ehBCSLz1DrHmbR7Li8uFh0d4vH64ziZqkdHhfFkqh4Y3FGwAh1WUc3NzQx1GvxUSgN5asrUtuLf7tpOkoNXpNTiS4BbGzU1UjhdKGTccI66+WKnYzQG32i7dsh1hA/tq5zar6jni7HOq7RtufxiDXnxU+evr74dV19yNUa8+JmE0wOjni1V3zEaQFPjCjdsx7Ml74RcRjirRLvwjwsSzw8tTbgHeEOpO6SjffxD7v12APrdNVz1wSy+9FWPfew4Hf12Mkj37Yc7OF/LJQo+br0Bwjy6wSTg33TcHQZ0TVftOeL9UdDpPtEUpmE2GENeWh56BWQi6rUE54fIgrvXcA0JDMeWrz/HN1DNgq6hUS85yAix1TPec4HuuUf6Ej7wfe911CBk2Qpli3hAdHY0orjTa4lCdBstjI8OPlQr1kO3bw6oOY2NjSx1Ow6uaqiYM2cZOLFQkv/CiFMj2MfaIYnBI7C4ml3X5Oqyb8aC2rRD/iWdNcUYxh1SPm35uyc5DYFKCCkzBv2sRNXqoIiyGq2LPXgREhSv/Cfa4lKcfRJ8ZV2HMW3M1IhKzccUN96NgzXrxUJ4TZykoQsmuNHXMTjGSp+qip/ajP0ONQmkobte0Cb38luZoWvIaTbjAAH/RnqgVac/SBXdKRJ5oOxwiwK2XjRxGILcSTxqPgpXr0ff+mzD4pUew7clXYC+rkPCGYcirT6jpHn1m3YpO505VXfvu6ePVyfcq0vZizbX3HhEiIliFugbIUpsLLivHXxNPxemffIg+w4chWCLPFNSeqAHPEyVt+MvlZ/2SOyF4xGgpE2wXkvsenMQYkeGR9cpQUx2bA6qqROvycE/KoV1y9tnDISLisHXSu++Yud/qsJ8nBSqUcW5r5xMdi6r03bDuPyBnRxbu2880BVzBj1sTcztjLpRFMyXrx98QEBepRg4r/beZoBkTEBelepjMmdmqDSW8fy/4+Plh5yvvIfWKc+Evz7DwV+w7iKrCIsSSsPgt0VLWzZyLHledh5Id6YjsJ2aOIHf5GrXzRXhqV6y++3GU7k5Hxs9/IPefVYg/eiSshSVYJoU6Y+HfODD/d0T06SGaVbgyO1no2Sbk5ydakPzymvsARndwzFLRhq0qbNteeAtdzj0NQZ3YUWFA0bZd8BciDYiJRuTQAdj2+AtImDBelQZubUTTTQlEE0CTLu3tT7D/k+/Vt44U+GVu6mgKMuH4D95BhyFDECbEkvvb70g8bRJCevdE0YpVHsNILYIaU4TEecCnX6KwsLgeAbm7kJAQBAUH1ys/TXUMQ/q+/QgJDlEVjvt1of9NpQXZ97344ouHRUaHpRkRsbHBGXYnnrLZnQ6rUH2bO5sDcQ8+qrSLQ4bkVmjPrur3cMBdHZoDfxFELg9aK+RSYNPe+hybH5wrwdHGDjXLiRchPbrJrxORI4egaPVGpL35MbbOnacIKYQkpwt35uJlSDh+rGbWSNxLtu5EaLcURPTqgUq3RcMq9mUgsr9Y4vKaw2JBz+suxsCHb4VNtJPyA1nKv9AuiRj9xhyMfvVx7Rt6KWDPmvqcfl4N17mbo1nJ8OT/uw6DZ9+F2KOG6fcc6HH5Odj36fdKEzR1jMeg52erOHpMA29OwmLOycaa6+9FwT9rq9PhSILDA4MqLSj+fTHslRXI/uFHWCSMuYv+VL2IEmr1nCdwG+z4+2fC6eOPhI5JqjvfmzMYfT2Xnya6KpsTcfEJSBNCqn3dYZNbs1NTU7XF0Q8Dh01GhMXX/pbd4dzJZDsSzi4qbodX3jgkc40Fcfh3XyrNYOTP38qvpPAhwNs2ww3Bm33PxuTKgzlYM/1e5P+1DD5SAD2aGo05qSX6P3m/WmC+x/SL0OeOazXi4TekIGb9vhTRg/vxRGklm+a+Bt+QIJTvz0BlTp5mejEsOblq5ww5Ee3NpgjBYa5CxcFsmOJilBTZ5dwmJh5NOtVYzoJex7GNb/vrH2LnW5+oY0/PxI4WAt26W42f0gOqXKBoRAMfmMHMllMxF0WL9BhnL46kxm2HNt//tBCqyIl4e8Rht2HAG/PEJPXDvrc/QOZX32DQe2+hdOt25C78HQfe/0TC6b2IBvbpg6DxJ6rxbX5cGlp+XY69W/xlOgeIyWsSjcb9/qE4P/8AhIWHY9fuXWqIADdbkOur9mwu/EFuHzZahIxSY2JKHEa8IKajw32yXFs6Y6cUhJ1zjqQak62JULWuvOvnj9Jtu7Hx2pu0dopDQIOTN+tAPSeFIZqr4DUEqcn3fvitaksyZ2dro4vlvWY5iR/33vcNDpJCqWlAdGzQ9osMV8Iuj2HvV/ORPPUkdDr1RFSVlKKqoFhuaW1B5XszxI8AORcyslmx8bEXseSSWzBo9m1aO5H4wT3udn/wFdI//Q5W7rWnf8fdsVzlLl2DrMUrtDTw8IxR0sQ3KFBIr6r2PXmDhMl0VmRUN55eHHyNyFu6AmuuvgtFa8UElDi0BzBfut5yE7bf/xBoUkSMGIqy7bvw79nnYdQvYj6KVqyI2AuYNzFPvQCbkLKrDCR06Cgmn5hiklxJnZLlGR+kdO6MDomJ8BUZdy8vh+rMlirVerBr924UFBbmG3z8Hhw/votZD9ZhocVyptBW+a7TadzG9XiPiJM/wVdeD2N0lB6ihmHwNaDrjOtVhpduFyGVgsotZwISO2hLxqoC0HQ0JSG5uV6Krz+60Ilq3STIO9bScmya+TS2Pfa8aCRmKZBCABK8JjsRXPUOaYcCLo6COvzZB5UmyKkkGb/+iU5TTlBtTjEjhqhBfywwvM/eNaPUvEwTalb977kRY15/Ajte/1iRFQs453r1vPZipF59odYTp3/H3XF/uJEvPYxRrzyqaWgenuHAxOHPPaQ3Xte+xx8JhHIe4+nmOM6KM/fX3fgA9r73dbshoWpImkeOGYnKAxkIjI9B/OSJGPXbfJVHy044RSLRQHOuvBvz4qvK/HIvA34BJsTGJSCla3dJP390Suki5GGV52qeOVxXVlYObbS1Y09QcOA5KTEhC/RQHTZaLIeGJSZWOJz2uUIKVqdDhOpIOKsDMW9+KLLauKnlFEOX6/P2fOAeBHfuAlOXZIz5/VdEDBmC7nfdhoTTT9WfbBq4978qKw0gQJLb9Yzka7NAraQiPQNrr78fe978SBFIYx9UmoFAUkYKsnzR/Xk5poahDqXgjn59jmZeKTgRPbQvrMWlipR8AoWI5Fk1lULCwV9fUfsrMnOVZsQGab6rkZeufXmBX2iIuGCdWDxDhcvTffGW31LakfzWhfqqXLfk5WHzQ09h84PPqD3yea1dQeWdxEPMHg6vMGflYvvM2dhw1TXoMPVUlcZeIWkbfPY0GFO615d/cQ5x5eWVyBUz2yomdX5BIayieXl6tjmustICixBbolggQm4FvgbjNQO7d16kh6pF0OK5tGV//vdSC5/qrT2k1SExsm7bhKLbbuaIOv2iZ7AW9pEa315ZiTFLFmOpvrQtC1Svh+/HtvtniQbVNLONu8tyDzVP4D7pkbTdWYj0a4cNCXvksP7ocvl52lZSJAEP4PfUutnNLJCKdMRPlYsifQYxd5ilhes2Impwf1XAN899DX1uuUJx//pZz8gzPqo9KaJvDySfPlH50xqoNhvcZIykWJWbrxbJrzjIBdUOu6O4VUBTefSfi7DilClqR+Ghn32EtZdeIWZwEFIfuA+rxExrSOZ8Ejsi6rUPOMpQv1IfJPMDB/YJeViUACQLgXBDzkOG+Hdwv/hXZUFISCj8AwNmju7bdbZ+t8XQYmXDhbVp2YP8fHx/F2mO1C8dAQiTv/8qKr/+Sj9vGCSg5EvOR/rr7+hXoAbdDX7ndWy4hqsvNk6sDZERwXlIEa1gKlAjiRzcG0nnnobAuNh6A0CpQZCIqFGozBbB+o+GEBCzg2TERlr2PnKnjvT3v9Rm2LfX+ElQQ3p2F+12r+poGblwPtaedxGqCgqQdPEFYlJmIvfnhVT99Bc8QPIw8qtfFNk0hoqKCmRnZahnO3fpLlcal2FvYAfRvvQ9Km27dOsOm9Xx/KAu0TP02y2GVsm59ekF90vkH25SqrUS2NhZeut02Hft0q94BzWkEd99iRUTpwoxiZYhBXzY159g6933wS84WM2Ot5V6n8HNEbQHuDyqF3D4PhurW7WulpoyIC4anc6fivABfbRrEi61bpEIuPz8d0BEiuan3WpD5vzfcfCnxbCJCaEGW7ZjBHVJQYfTp2D3sy+q8WNsixv5y4/YeNW1asG8RmGzIuzND2GIa9oEcWZ3RsZ+xCckCr8detpYzBXIzDio0t0k2ltcXILT4WO4Y0hydIvvXtkqIrolPaeD2W78W2rlrvqlIwMS0jQxFxqZlkAExMWg+x23YNMtd2LE/O+x/rKrYEpORPLll8EvNkbs+Wu9EhINJO597gmsj9ho3WZFRZkuTkQfNRQdJx6P4E4dYRDBb99FtQlgV5wwqmX7LpR9Ph8le/aBA1sqxZT0ro+2D9DcTb7iYuT89ItkjxMJUyajeNUaFK1ei6GffoA151/SsEYk75tuvRO+407QBKqNUFpajPw8bQVRNowHB4dIPjg2WaoMR41KjTnscUV10Wr15eq0nHOlCntflKPDMFYPH84qM8rPOVXU+Ua60QVOSxVG/7EAq846ByGp3dH/tTewZNhw1Z2dOO1MZH7zozxUXxq44V62B82IimG4FKJ6+563AZixASLEUaHBiBw5CGFTT4KRI68Zfg9xaHdwKdXya92zF2U/LIJl0w6lVZCUSEDcV75UtFirxKe9xii0X281Gj5/6XL0e+5JlO/cgwMffoy+T83Buiunw2G2wuDXgGxK3Pwnnwq/y2+Aax2rtkBJSREK8vP0MzH1unYXTrSVGhzG04d2j23RhmsXWo2MpAbwWZGW860vjJOPrKiIWr8vDeabrxZNqXFeZC0WPW40Opx5JjbdMEO0pG+xcvIZiBg2CL3nPol/jjle9YK4g9sI53lYzoQN14lCgp6bllsXXFI2WBwX8OJIb4PES+w1BPTsjODJJ8AvJQnGYJMySVnztgtI+DhmiVt/V23fjbLvf4M9SwoEC2EdzYEhZiVQYrfDLL/tJAa1EDl6uMjSOOx8fK7qNVPteZInXMd9yHtvYO3l08W8bIiIJEn69oH/7GfFLm3j5XIkTfemp7FAqB40Dqp02O1fjOieME1/osXRamRELE/LG2Ww2eaLjX8EG7MJIaRVS2F98jElDI0hbEA/xE2coISINXForx5IvvJyGAICsPnm20m01b019I17X3Fvc08+s70orglaWUuC4fCTeIZK4ebcJ191xa1C4KEUCEN4CAL6dId/n1QEDu0HI9eFZsF3uTqvtQz0VGI+sCFLvmPPzoF59SZYNu+EdVe6GuXNnrmGIRqTBK5E0p3b/VA7aleQ8CRfdZlo2xbk/fmXGi6y4Zqb1fVB776GXU8+g/Idu/WHPcMQFQm/Nz5usOesNZGXk42o6Bg1ZkuSeofdx3/CUV2j9uq3Wxy6ZLQe/t6Reaeol09Ijdfq32oQUrM6f/wC9vfekuPGzabwQf0R1KUL8pf8jT5CYltuvxsx449BxlffYeTP32P5CRNFvdY0rSKHXTlPYH3ONqO2LCr8JifhhokQca917uPWYFllg6rUgGpBtgB/+HaMhX/PrvDvmwqf2Ght2yROz1ATUrVXlHfyh+cuv9U9Oa4Z3yTHNKuE+FgoHeWVsGZkwbJ+K6y798FRUAyHmMZKM6Pm4/K8SeAETaciIhISJyjrwTii4Bgs/6go1aBuycoREroVof37Yu3FV6j4xZ18PHJ+XqQ6WBqEaCK+739dk7hHAGxmUGPHBAZfw21juiWIitZ6aE7uHxIWb9oU4usTudTo4ztASeoRhFNIyPnmc3Au+LVJgs/lPDhvbeXUs9H56stw4IOPMeKHb7FswikIiIuTB6QQ5ObDLAXJU5uRn9BCRxG6Vk/kOmAPGpefCJcCUdN0fohpz8JAsiBhyT+jKRCGwAAYTNoOITQzDIFCVBz0yMF1NiEeSTdnJV2lPg+MgxQlHKyPmkU4DUP0UyEhjYwqxHmuDtoOTtGQB772MopWr4F/dBSCOnfG+iuuQZ+n5yBn/nykXHsNNl57gxpM2iAkjXze+UwIydQGJbQxcNCj45uMDfnnTpvW75AXTmsK2iSqS7ZlTBRx/lQ+FqZfOnKgyfTMI8CKZU0qGGppW4MPhn72IYz+vlh9zgVy/LESLmtRERJOm4JF51+CEg+F3SQmUnwbm2iEv8SLbUXB4uqZaP9NkHhyWAVN5FJxR7QhW8h6xE/fYNVZ01SjNEmco/i5EkHWdz9hwKsvKO2aE4obBMn/zU/Evg/WLxxJiOw4HWlV/j6jT+iWkK1fbDW0CRkRizdlXgaj8w1R/Rq3kVob1FYeuxuG9foCYo2AkzbHrVyKladORefrpiPzi69Qptv7XBQ+u7ICxYWFcFhrbHuOtu7g03iDeUtDmWhCQuGihZgkqbXY/ZeSkcSO9ONqyObvEWvIloT2j4oU0pmHlaefrc+tA/o99ww23jhDxExOGpM1IVTnvHfgjIzVLxxZiOkuIfK55vg+CW/ol1oVLh2+1VFlw+dOg2OZwym2/pF2Yk7Y75kDZ299cGAj4CTRpUcdq3ZtjRozBqXbdup3gMp9BzH28Ucx8d23EdopUa5oAqdPS21zcN6Wv3zYT32fJPTfSkQEDTWDaqynNsgexCMGSeaq/ELsfPRx9H/+KWW2BndJQd7CXzUTtVEiEpl84U3YIuI8y2wbO2qcdideNWZvrZmW0Mpo09z7acuBVF+78R/Jm2j90pGFmFD+s++AYcvmxoVFwMY8CtrWe2fCXmHmBSSePw3mogL8++2PGHHnbVjx+Fw1BYMNlJyd39ZwmWgh4o68CtoWkMIjTMCGbJpq7OY/kvRLKep43lkwpaQorXnT9do2UQ1CtLqq59+CMza+ndQdbLh2bDQYneNP7JPUZmvytikZEQs3Zcy0O50PtgtzTcBJif5z7oVxwzr9SiMQwRn0/pvY/dSzqs2o6803IbBjPP55YBYyRWOa/OmHSiWff/HlSBLBajPVU1BjohlVL5paY0kK538/tIbsYnEVjtoTaI8EOFYtavQIFCxd0fgQBXaCPP+2Ms3aTU45HRVOu/HMkwd1PORthw4FbU5GxM/r9r9r8DFeQs2iPYB7yAe8Nge+S/6UEt04fWhLbTgxdvnfWDJkhJo1H5gQh6KYKPiGhWP/X0sw6t67sPnJZ9QYo7aKJdfRDpZaWA10pKEoufv/g4wAm6Sy6uaX+FZxOMF/AiR/Kl78EE6uK90OqIghEMPXanc67jx1YKfntKtthyNCRt+vOhhk8HF8ZvTxmdx+CMkXgZ++Af/530qqNC1Zgrt3QeqDM7HukitVbUgDYeDnH+PbU0+HUWpE7o/P9oxgUQI5GpomVGuBPrv3omlN1/8/iIixZ+pzrBHXleJ8tSPWkN0UMGtEIy994X0gIFC/0D4glde3kwYmninafZsnYVtaEdWYMiyRw0Lus9vt+azE2oNjF2zFtCtReek1MIgp1hSU70rD+suvhl94KKKPGSPVswNVO3cglJsOCjFQxDgvLZKaSisSEUHfObiR5Kct4SaR+n8Dp4qzL+MvZzRP2zOc4REoevULOPxNIntsMPYsk23tbA7nTofNcPORICLiiOba92sPXGZ3GuYZDM72MLqrGn6b1yB07swmzWUjqBX1fPAe+AQHIzApCWvOuUhtn8M1jqI50FJ/rjXB0UwhPka1YwTnov3/IiNC047YZsQtxtvLiOy6sPVIRcm9T+tzzdqPzEtyWXydzktPHZr0qX6pzXHEU+Orf/c9JmrEXYbDWXSlFeBTmIvIO6+Uo6YlEQmJ2pBamrWxof4tDIbQX28rChYi+v/Ri+YJBlQJJRXbHaiQ0uXaqbVdQOTDfNxJKLv4Zp2I2hGcQuNOvHTmsE436leOCI44GX3udPo4/933o4/ReLJ+qV1AjWCRGjbm7itgVPtXtV+QxYMUGfmoOWntp75taxhgEzIqF+2I3fzN2VCzNWGwWVFy5U2oGHOSWna2PYHS4nA6PnOaSi6e1q91p3s0hnYht98sy+xc5WP5EQafvu2lQbsaYm5FvvAgTOvXqAbp9gj2ooXoZNT2Y77bF1iJcA+7dtGQrYtL7qwXYItLUrZQe4LS5B32P+BXNe2cIanaKmpHEO2mdH2yfO84+flCQhSvXWlHEPMn5M+fEPHha6rXrT2BGfj/txfNEzRTrUy0I85Zo6l2RFJDvmuLjUP2Qy+zRV2/2I7AitXuWOXw85t4wbBE1ypqRxTtKpU+XLZ/otNp/5wVvX6p/UAC5ZeXhQ4P38RM1C8eebDnKEgno0CD1o/2/xmqjAkRsM3ItfBam5ORkGDZ8RNRcM614NrV7RPOQqfBeO5Fo1JabN+zw0W7k92Plu65Wuz+5w0GHw7AaH8Qae84904EpO2GUwjgSMNPcpBTP0INYqKxJP6/1oo00FSjdlQilUa5mGzcfLBNoJemzDsfhyW5hyKl9gin01kuetullx6V+qV+qV2g3ZER8e7SPbMNBuN97bZY+fggdNkCxL370hE326gNhfpwYKWrF61dZmmbgyOyy4SMykQz4lSRVocIa1VyMg7e8aRkgZYT7VF+DQ6HldOxLh/X7XH9UrtBu5Tcb7fmhubnFX1qNPic0n7LlgFGSwWSZ8+AT9GR2a9L60XT5qJxve32MKWgvcDVkO1aeK016YiDZHMuugbFR50sx+2s294NDqfTLlL6wOVjuz2mX2pXaLdF/bWFu8MNAc6PfIw+k9pnHaOBq0dG//o5Yr79CM4mDpJsKbAXjW1F7EnjqpLtOZ3aHlwjmzP5tYbsVlkjW/y0JnTAvtufUKOp2zM4R1EoeZHTVDxx+rBh7bIhq92SEUFCcvo7PjbCKBpSOy5oQgo+leXo+uQd8CnIV+etDX6BC7iFi8nIBmyt9apdZ2ebglng3pDNMUctph0xmYXgsi64FoWjT4DhCC2Y31SwC9/usH9jqCq5bPqJw9rtoLl2L71PrToYE1RW/ptoSAO5aHy7hmgpEav+QMcPXtFKQyvC1YvGda4D1Mys/2lFdcEUqZK/WkN2yywtQjOsIrU30q97CE4xjdu7NspBjXanY6nJ5HfWZSO7ZOmX2yX+I6rSV/7Y1cNhcHwt9X+/9jZwzBO42V6nj55H2OrliqBaGsw094GObb/k/38O7EIWrh1EqiRfDkd6nH5+SLvhAVR0TgW4B1o7B+tDqb6X+Psbz75qdLdWX8P6cPEfI8UvLtydCh/7V1K4+7X32khBak2/kgJ0f/EBBORkwynmVEuBmcZF1MJE2kzy+79eNO+gpLhGZJvFHRqFOJA55XzkjD9dDg+PhBxCiG2zqgBHVzv/tlms026d2KcJm/kfefxHSfDzi3ckSW6+bjAaJ7YmIYnMIjrEH2arAxXcUPAwUold/2Hb16LrW0/B4LZg/+GAaz0rE02ISO0W257JmZosE5CJSkdSbpPC6ALnqznVNtjcDrs5I7I5NzF/9HjsPfuaw09jeT0+LADDkiPx46asVk4CgyS1fYmv0TbthvH92rVp5o7/KDIi2KhdZrR9YjQIIVHQWxh2hxOXjk5GWKCvGmhdZbXj7WV7D7sAUTOKWfsnUj55DQZ9m+NDhdotVogoVMw0X73pui1hGjsSxogwlP+wUJ2HXn4+fDt3Q9Waf1H+5feImHU/fKIjYQgMUhtd5lx0ORJ+/AbWndtQ+vq7au/8tgSXFuHOIcVNbMhmV31Zam/svOIu2P2DNBI9DIhI4ehuURiSHIE3lqajUiq5VgPFyu5cavW1nnXnfxAREf9xZEQ8/cumKBHyX8QUGq5fajGEBfjiijEpePq3XWogz4hOEejTIRTvLN8vlfrhJxc1pQ5//oCk79+Xk+b7xzcC9bYirnPNtqM2XVpWCmrcJ+8KI/oj5+wLFKnGC9FkHnMigqdOklMDyucvgH/fXvDtlIyKBYvg36cX/FO7ovzHpm2e2dJgMrNrv7GlRTi7vrTXAOy+8GZYg1tmiz9qsRcOT0RRpQ3frM+EUZ+n1hrmmj4Df4mhynbOf4pp5o62r1ZbALed3K/AWGY51Wq1/cKdnRwiZC3laJYxW5UyL1Xair0F+Gz1QXWF9+11nm+u426rGaNPwoo5nyDtvOnKbDE0o+alAHMbIk4DUQaaKlcU6rZxxohwVC5ZCtvefZrJpa5LwQoNhV9qd1h374EhIBBO0f6M4aFKM7Ju3wnTlFMR++4b6lpdP1vbGYSNfMRxYKgrxO5g+pf27Ic1s9/C5ukPwBIYUi/fDtVZRLNmJtnlG9zq2ybp0iMmCNMGdThsWXJ3kt5Ou826xF5Z9R/TRlQXdfPlPwo02YodVR9LbTuRMqdfPiywxjp/WCcUVljx69aaDgiW+fE9YhEf6o/P1mToV1oAoilFb1mJlG/eRUB+bqPTS0hC1Io4H+1I9KJFPXIfDKZgGE3+KPvyG1T+/jcS5n+LsjffQPAFFyD79HMVSfnERcF04kko+/BjkTIJp6Qrt77u8PuvyDrxFGHSlmvQbwqYW2oHESEFmmzs5mebUO7IY7HnzKvEdGu9tKRo3n5CD/ywMRM940IQFxKAt5bvoxajP3HYsMon5oQEmJ65blxKoX7tPw7/kZqRC9NP7FYcbgk7WwTtHpExM6cAHKrrEG5SvwapPT9bnYEBieGgae+6Hxrgh+EpkdiTV4k7RLA6hgeJMNX3p9lOzJ68nkPx7/2vYt1dz6C0aw+pyT332DCz/NhLJ+VGm5/PItZ2zmmtgv+Agci7fgZyr7oBweedx/VwxIlm8ek3KHn7Hfj37Ko9azbDJyZUe1fu+6Ykwq9zJzhLuc88Y1Lf/9Z0TC3SX4A4bh+0Z9qVWDr3Y+w86xqIDqeeaAlH4q17jZTzzrK9OLV/R5SYbXhlaboiQ+1e/eeb40QpMjudhofuPKHXzP9kIiL+o8mImD4lseKuCb3mOBzOJ22iC0vmqEbo5rjgAF/RhpJglZd5blZjSJwI8DWqc4vdiStGpeC3bTn4J70AT/++C6cPSMDQpHDdj+Z/s66j+VYa1QHrrnoIfz/+EQ6Onwx7QECtuU4sUNSbqBFpGccrbed8Y2NQcPtdohkFSSD84RBNTgIP2+ZNIklGmP/6B/6DB2nlv9Iiptx+7V2jmEkx0aItxSDnDNGcVLtJGzoJj9FuRWHnbvj91iew+OH3kDHoWDFv2ASm5XlLuMggf9xxfA9a9/XuZZZa8PfuPPRLDKu+z3DdMK4LEsMD6z3fuKMfjiKnwXD5XRN6tsu5Zs0Fc+u/Aly+dvuCLbfBbrzL6GOM0i83CSIT6J8QIjVXAv5JK0TveO5jBcz7O139TuoTh0GdIjBn4U6p0fiGJkxsnGT9lhxpwv5Cc4unpsPPH2H7dyDlty8Qs2mNWD++ai4ae9LaxSJq/DyDIWmhEYzAda0dgINPLcHBWD1hGnYMHgeHQWi8FUfxiwKI84Z1gEk0r3dWHKjXVs8mgGuOSkFRpRVLduXjstHJqlF7c1ZZsxuzRRstcPgYr3pgQs+v9Uv/8WgnYtNyeOTHzSfAx/iRmFtxzSmsIifw9TVgtJhipRYb1h4oUeWLtd11Unt9uvoAzh2aiO82ZmHDQe0e0TUmCOcN7YS3lqUjq8SiXWxhqGkHEsDofVsw4ocP0CEnA0YxER2uQPwPGiSNfETdqQwOw47hY7H26DNQFWCCkSpQC4OSFeAj2qDNUS0LBOXo/pN74Mu1mdieU6ZfrQErr/smpEK0eDz/RxrM8tusXBTScjgcfzvtjtsfnNx3hX71vwL/ldL8yE+bjnMa/eaJlPRS0nGIsElV9+BJqfhhczY2ZJQqAbxiZBJ+3JyDnLIqpRDcd2J3VFpt+GZDNvYWVmovtiK4DjcXdUvZvhp9Vv6OlK1rhZS4YeR/vMXdTNTkq4/NhrKoaGwZPh5bh45HeWgUfFt5KY/gAB/cemxX7C+owNsrD9TSbDqGBeAK0XoeFU2a2pILbCeiNh1l8kNuuVXqTP1GE+EUyCufGJ0VM+47ZcgRX7O6pfFfW7U+uHB7V4PV8YbIwrEiKM0uqSSaswcloHNUEOYs2g1fvfpzt0iOT41Bx9AAhAT64vedeVITlqvrY7tE4WBxJdIKWpecSEJsAg0tykO/f39Dz9VLEFBRpswT3vtvBOPGrnibfyAKOiZh5fgzkNUpVWlAPnatra8tQPK594Ru2CNkRPJ5enFa9ZcpI+y6jwnxx8tL96og9UsIxZkiTw//uvOQCp1D7DIxzt92mlKvnTXe0L6XCThE/NeSEXH1a06/Dp22X2+H81GjwRjUHDFlwnAw4aXDExElptqLf+9VmhJ7MHjPTxjp/gnd8MiCXbj56C5YuD0X6zPLpOZzKm3q0d92oUpUeH7TPZH5fquBKrxoTUl7tyJ1w1Ik7d6CiOxMRUwONSboPw9s4zEKydgCAnCwSy+k9xqMXf1Ho9IUpjfu103hlgdbBmOC/JBTXqV6Wwm2/zwi5tgTv+3G+B7RGNU5EnN/34MyNU5NI6SHTuqO+VtyMbRTmKrMXvnngHqvWXIoUROTbK/BaHw8a1/p269Pb59rEbUEWjcX2wkemL/1AhGOpw1GQ3xzBIFw2J1qbMjFQkocX7Qpp0xUbyeuG5OMPfkVWLAjHzeP7Yylewuxan8xLpPn8kQF/36raNHy3OjOEegZE4TVB0uwMUu0lrZKcfmQ3egr5ooVocUFSDiwHT02LUfi7u3wtUqhIrHqgXH9HklQ41EmtYSFxFkaHYMd/Udhb4+BKIrqgIqgMPg4bM0aINpSYLBmT0zF68v2YX+xufraZcOT8NeefOzMq8Bx3aJwQs84vLF8H/YVVaqCFSea0Q1ju+Cr9ZmS/8ViljUvnfm0yNo2g9H3rNkTe2zWrv734shLYRvhnl+3HWWwOeeKXjNav9QsqPLK8iI/SRGBuGpUJzzws6jccv36sclCRCXKTLvl2M6YOX+HXDdgSt84Uc+D8dm6LBwlpluniAA8vmiPEuQjAaWVyX+2LxmdNsRn7Ean9C2IO5COsMI8BJcUwFRRCqNNdEl5xtU+xV89+ocErotHDYdEonqzxLOqQBPKQyNRFh6FwtiOONC1NzKSe6IsOFLCJtoDE0kcv9vWUAMi5Z87d6TGBeP0fnEq/1T7kPwfnhSBlKgANQYt0uSDX7bl4Xx2cmzKxop9xep96lHUkpoLtg+JDC0wO+3Tn57ct20n8x0hHIm8PmJ4cPGmEHulzzN2h+NCUbcPaZ1QlpHHTknFmysOIK2gQl27VrSkf0X4TuoZg2835WBzdqmYdE7cd1w3vLP6IHJKuVeFE0M6hmFdRol6J9jfV6n07SEDFOkYNFOOJol/lRmBQkqBlWXKBZcXIaCiHCHlJQiQcz+zGQGWimpNxddugdVPS85K/1DYTH6oCghCRWAoKkNDUWGKgDk4WEyrUJiDQmEJDFJam0HSyEg/WrG7/VAwbWAHDEwMxTcbc7ByX5EiFebnw2KWvb5sP7JKtV7T2GB/zDimC95bdQBbs8qV5hNp8sXt47vihSXpyNafay6EivOkaD5hjgx++dkxya3fK9JO8P+KjFy4+8fNJzicPs9Ipd9fv9Q8cOS1VPeuxJsuWlKJ2YruMSbMWpimhJekNbVvLLpGm/DUn3uVoLKC5Ds2Mf3mTErFc0v2IbfcotoRqEm118yoqdglhLUCqZ244qVBf7r6pSOj3TQVzCdOnKUG4zKjQqWiuHN8ZzUlKDTQFy/+vQ95csyxaKf3j8esBbvUs7QY50xOxd0/bVf5p0HymZ7K6aHEW2Rhi/h87ZzJff/SL/2/QbN7mf4b8MTkvr/5OKpOdNodr4tElauC0xwnf9SS3LrjiO0BovU8+9c+LUHlGgXxa9GSqAGd2idWtTOpd0SA+4lQc5xJdqlZPXvOgAScLiZdsGgmlGOXv+3FaWYWncSB8ah2mull1H81p9/js8p59vNIO4Yr0NeIi4Z2xEMndsONR3VSPaPMHw5KPFhsxp97CjF/ax7uEE3nEnlufUap6rhIjQ5WthcrkXKLFXHB8l613xJn+Wl2vB2OSqfN8ZQJ9uP/PxIRcSjk/V+FO77fNlUk50WDwYeboetXm4eUiACMTA7HZ+uzVQ1JIXWNO/GVn0fFrJv5yy5UCQGJDGPOKd3w/upMbM2pUCQ199RUfLAqA2f0j0VmiRWviQnoPm7lf2h5RIk5dddxncXsOoh9QjzDk8JxWr84fLwmE+szSxEhGtE9x3fB7T/sgL+PAVePTEJn0XK/XJ+Fk3vF4KEFe5R2dNGQBCxNL8aeQx7GwXx2ZBhgv0tI6EPt2v9P/L/UjNwxd0qvbw0G4wSH3fal3eHkMsmKMJrj0gst+GRdtlCZAeGBPrjz2BRY2a0vN836/JFAYSU+2yHUX/2uzyhT6jxJjMuWrM8qw8xf0xDgZ8CwJG3+EknN5GdUv9r5/9yhOOYpu9ZJ/Dy3Sp7MGJeMZ8R83pVfAYvNKYRSpNqDzh/SQXLRiTzRjg4UVeLknlGwyksvyb1n5fkpYnqHBPiga5RJ+fuOVCK7xQ/Xt5rq+K7d7ih0OBwvOZ32Y/+/ExHx/56MiCcn99wavOazc8TMONfusG1UGhIbVZvouGuJahGS3/xyK3bmVoifPXBiajRuPToZpeYquV7FiY24dHiCGg4gFoIIuUNq2Wh8RiKTY5IT25NC/H00fyVsD03oXu23FCf1LR7/zzXsHA67aJdOJIf7w+6049GJXGnBT93zMzqF9I04IBqRat+Ra0zXbTllkk8WjEwJVz16r4uGyoGtrAxocmaUmHHX/J34ULTag3Is1KYKkMuPpjqONLI7HZvk5TOemtLrxrmn9t2pBPH/Of47h+keAv7880/nP5/O23bsxTO+tNlsJocBvQ0wcMWJZoHW1ZaccixJK0JyRCD2FVbi3dUZSqWPCfbDhJ5xeHXZPvVgVJAfThBhTwwPwEk9YjC2awT8RIP6SEwFEtHYzhGIC/XDH7sL1ULyD57QFTllVjWV4H+oD/Z4Bfn5YHincFwxPBGTesfCT0ysdaKFhok2w0XN1okJxoGLE1JjsWA7O63czGE5Nsn71EyX7i1Wg1ZTo4NE2/XFbt0Mo/mcVcqKhTl0CHA6S5x2wwt2p/nyZ0/rv02/+j8I/qcZ1cHjp6TmPjO1741+NscJoj4vkRrMzpqvOU7+qBX+Fu7IE1IqVInM0dvnDErAn7vyFNFwYa1zBsZjye4CPLJwD97694BasmTWgt2qJrZIQTimexS+ZDuUPM91r8NMAdiRW17vezQN+Q6PXb//7Y7xVEtp6OfUNKn9zJ7YHUelRGBfcSVu+Gab0mK4WvDCnfkYnBTBLJa0tYupZseADqG10kv+iMlM2td6xJjuH6w+iKSwgOpnDsWpbzjsFjHJfrQZcPIzp/e68/nTBxepwPwP1fgfGXnBk2f0W7l6Te5xBrtzhg2O/XYRTW5UfqiOY3l25VXiJzHRROuCTWS/R2wIfpZzH9GGdknNSwLqEx+ing8Vgok0+WNrXrk67xkXjNwyMyrkGXd/reJuO6YzBieGiVZlxJQ+sWpQpkE0MW7Nw++4P0/HhrE+CSFqTl3de/8pTgwePHJyd5w9IF6lAdvmZi7YhZu+345XV+yXdAxT0u0Qx+dzK6wot9iQEmmCUdjp5215OG9IgtKmXH4KW2CYpOMCqUSYR7xWKOT0pmi2rvPmOiEfmmQbrU7DVc9O7Xvq81P6LNMk7H+oi/+RUQP4c9Z427Nn9HvJZjWMEwp43ulw5GhqTfMdu3rnb8tBFZePlP/Hd4sC1+/2lRuc3xnkZ1Tkk1FqVk0LrN135ZbKPdaq2pil5XuL1Kxvd3+dcj/I3xdrDhQrTeFgsQWn9IrBU5N74tlJPXHt6CSMFLODjemc2kL/7j+uCxKltuc4Gne/2qsL8fXBpNRolQ6ua2zDoQk2vFMYYgPZFiSXJW5G+S2otCrrq0OIf/Xz3Ljgzz35OE+0U/qzcGce8suq8MQpPdBFyDvc3wfXjuqklvVeJWnpek/7Vs1xc5zT5iiUdH/Jz2Qb/eLpfT+Qq/9DA/gfGTUBL5/Vd++Lp/WbYfT1G+1w2L9xOh1qv3I2ejbPUW3XjhftKsDcP9Jx49gUPD8lVQpFKn4XE66k0qbus71jvtTebLy2CVvFhARg8e7C6vddrqvU9GzbYA9RlZgfK/cX4cWl+yR0Btw9fwd+2pKL8AA/df+Fqb3w4tTe2rABKWBxIX71/JO/rMnrXW9px8Z8rqzJ8Vb8ZWMwryeE+uHKEYli2rA0a9cqbTYc3yNamVau99k7Jq/hnZUHccexnVVngOseOwNW7y/G0V0iaq6J+21nAeI4lkiOKfiPLU5X44guHtoRN0k+rN5fgsd/T1Pmmft7zXJMWoejSGqar4x2w7gXxeR/+qRB2nIO/0OD+B8ZNQPPTe6558XT+59hsNun2J3OxQ4YbGr76kNwNKMypGZ+ZNEeXP/tNlz79VZ8J8TBe6EBvuQKbMutUOdcfkIVWiEzdz84Q/8oKXCbskrF1Ku5niBaj0UKME2XfSUW/LorH4GieclN3PzdNrz570GUivnRNSa4+h2X6/x/7F0FgFRVF/7em95uYOlOQbrLblQUO35bMTAwKAUVWwzs7u5uQUUEUbqbZYFlu6fe+79z38yy4FKyuyw4nw478/LGued899xz76VyO69rupqTJrvitmFX0mm3b3eNTGKxppBo7AbKR7qd4e+yaSJbZOhaD1lbvTg3WqVGo2lSlDpWn7+vG9gMjw1rh6mndsCko1shgaxQ3cNndmoQq0YRw8/xkjnq/OskQ1LXyHeHDcU+P+ZuLkZuqU9110yWqZzTSW9+XZvHskmkituWFom0LiBrGtAiybqO1/9Ctjnhu1WY+P0qzNlUxHuta//VR9OKzWDgHSrKwx49tdNpj5ze8aCf3FqdYAlGsLd49LQu0wf5OxzJPsH57Bp8xI/SE0qD7OVHJoE42QDkI7/kWK/G8Ziron2pcNi9GsBG9QMVilqEv9K9ATIiccJ+LisEVDrev1miWkvJLg2Ev4WRyWiSMCcJvNxc6GNjzcfMtSR4le6Tj0Qhp8e75SbFkEb2b6Kik4XJyHnpCt53bGs0pkJpS2X2OBXKY8Pa44lTyLqGtcVjJ7XF/ez6CFuT6yYd1RJXsat4XNtUtEz2qC6S5FWmyVz/2TJc+8kSlbdbhzZXCncT0yYv2pBfjjE8FqSmY65R7g+icbzlSJZ0SPxVUbkspQ+8QOU6pGUyYlVIhJWP5dml1A+apYRDx6Ss35q7iWzSWnM6fFzKVf4L/96bjySHdVRsmOYH/Hv446d2PvPhkzv+zbMR7CUiyuhfYsQILTh1WKe3kk/pcJpmBv9nBoO/Bo1gSZXUfS8/36/IwQuzMijrEi9j4hAqnEPqxaJbeqzyM4likOui2fjcDrtasiR8r5xrlxKFeRtlF47wM020JTORnSlap3iUv0VGlKQ1he+Tj3SNkqLsaiqE1aWULqJ1LC16W5fOZdPIugJYklVMVrcYV3ywED6/iQnfrMI1VC6jP1/Gpm2imJTmkV/XYfw3K/HIL2vwA/MladpcVM6uogRzWmmbtb6AykW2GZB0BfhOU+VfRhdFEcpIpCzhagUaWmlOdjuUQpt6Sgec3DENf6zLw7jDWlpdPp7XNBNrqZCPYfcunG75LNpSrEItZD+Qysf3/sPaMYJlphn8xK4Fh04d1uH0qad2miWyEcG/Q0QZ7SMmaprx+PDObyTP7zTYbhjHUTi/IaPwiu9AjO2/+bCdKtYv32XBxqs+WsSu1Qa0r0cmwsZ3tjhhea5lkht5pV7FYML3SsNtQGbzR0ZexTFp5APIlmS2+Unt0/DIye1wzzGyiwXNeuga+chvWYNHopIFcloc5m/9vQk3DyFzUWzChIPdNolaljSKE9kuY+f832W3vstHzpWSzSS57eq5TKEahpfrykKKUP0mZGmOPzdYu+zYyZpySv1qVHEClZistHlBt3T8QibXhgo1nOb0eCfmZxYrRSjTZ16Zs1HUC4Z1SOW/LDem+715mzEro1CVVTiPPKw+4d97+xGVzfLOpVH4mApp2OMndzrlkZM7/6m0XwT7hIgyqiZMnKgZ0n2bemrnY2168FgK6ztkFQXhKQjq77/4yCiYVJKsuS0N7soPF+H1uZvVua7pcfh5da56f/h6CaSUVlNOZRE+JtMZUmMc+HbFVkz5dS2V22KM+UaCfrddE/40TvCQafmU5Zeeo7AXWZtHunw9GscppSKQbtO2+yxFJufCx0Q/lvGa4Z3r486jW+ORk9pj9KBmqpvoY9pki6CnTu2EKSe2Q9+m8fhokTWdRpTd0qwSdKQykmGsm75Yhm7stjamglXKKPT8euxOFvkC1kx73iPK584fVqn8q7TwmnX5ZWr5XzWSuI8f6daxPrOZpDE2aL2eGH7IKU8M7/ydFlFC1YaIMqp2aObjJ3f9KXXeB2drAb0HG/X9bAxr2D74vzT/f/8RSNsTpiN4mcpJYmIE4Wvap8Ugn2xJfoSPsdfD7pxDzaES8BHqOeHzFR8ek8XiC73s9vG302YjG+K1ZDoPTl+LC7o3YibkbsAr3SG5J/SR0TrJYcUxXibKSN750LQ1uO2r5Xjol3WKacm7ZS2nO75diSupGJ+ckUGF1UY1ern397V5ypEuCkCUoSzRIZNYHdSOaukOXpPMdBaw2ykIv1O6obJ+VOVj+/phGiRr85mUsX6UdqWxuffxUw9ZxVMRVDMiyqiGMHHiROPJMzqtfHJ451sMBPsYujaaiukXnvJZ6mDfIQ1zx9n9M9fnq+C/yocT2VUSnHZIA7ROjkZc6PeOUG5cMqBirzR3a4kNYTJyXBaSk/l1/ZrFq3M8XAW2vVS+ic9I0phPJSGKSXWx5BwTV1AeZFcsWs2IX7ClSCkemRYj923heyRwM3y9KD4JUxB2KA5puWbKb+vwxdJ/bpBRKdv/EtYT+O5cfj5kUk+pl5Td/enhh0x+fnifDHUyghpBRBnVAp4efmjW06d0eig7qB9BSz/YNI1XzKC5icLul65JdX8USan0u8hnYMI3yxRLkXlb4w5vgUPZxat8jXxk9ElQQsUhv6OcNhUVLsrDRiX1GBXAed0a8gp2WXZ4h0D8RJWPiRKKctjVkLr4m6S7KOpFnpdb6kcjdr1E1YnC+m55jlqmQ9Iuyke6ag5Z3yn0rEIqtgnfrkApS0x+W0pj27uq40Ou5wsYwYWGod0R1LReTw/vPPyp4Z2/mDh06EG5G0ddgyVFEdQ6Ln5nRpLNFnskm8FlbMNt2ULTlTYIsYGagjxeGIe8asfKFx/RLYObq9gnURAysfT0Q9Jw949rmTxRNMDoQU3RIjkKl76/SHWbBKJo7j+2tQq23ET2EkavhnG4sBe7djwvLxM/lDx7C6/pTaVYP8aJj5dsrUiHBDIqJzmh0igvrUnw+TL1kF8ymbY51ISvLU3L/XhaRPnsF9RwbUewO9DOa5d/uixZ9wWO0nTzeMMwjqWaSNDEUaOa//6D6AXpPsmIWRiiH2Ti6PoCb4XwSColdiez0EtWsy3NolzkGjkmIQJyszxr29P2D1jmJEFaETnk98ze5y5H6VePDeu7JXQ6gv2E/S0XEeyAK9+f38LUbUNMMzhCM9GJNVQf1Eyqye9f3XRgghIu6o9dY1l9IVOHNtPQzY9sNtvsJ4d1Whm6KoI6gIgyqsMY+eHiZCMYOMxA8AwqpHRa8dYkG8laLXTnDmiIVEtcombmGgZkTZaVJGSfGQh89eyIHmpeYQR1DxFldICAVl277tPVaV5vyRFsZMPZ0+gPXY+n1Xdq4hH+r4PK2dRRZgaNAk3Tf2GX8HNdx0/Z/iWZ740YIVGWEdRxRIT4AMX178xIKgtGNQ06zf66qZ1GIlCP7CmVFZrExsg/0q2T6j2IGJTSuZIfIYZqDCzXMA1ZrnEdu1/vBU1jto7gmgj7OTARUUYHCa75crnLadPjiwpLj4JudmBblXU4DmWXri2br4y624VdHUgkyhrEVxHOAaZd4rMW8+hSKtlVZIdrdbf7+6hST+6UM/47Gx0ezIgoo4MY1zy63FXeqLizbjii2a3rYOqa2zDNISROzWAYaVRMTjNoOjSb5iGbsoVuC5GpmmRUFLuQ5JkSdq2CqjUqG7Ocv/3QbFmagdVM2Y92wyzz22xLbF6j8JkzD5ln3RXBwYiIMvoP4vR3TVuafUlCccBw2E3E6DajGfnHKTyVJucNBBM06OkVwsEvJFUxmmZa4dd7ATK0Yt5fILpNnkduJiPr6/j8UnazgoYe/B4B+wrdDOSX684tLrc9sGzOpnxZZdN6QgT/FUSUUQRV4vbbTSuiMYRN6XNiA7FadOjnHiPVbpa4F3WX9UwqIJOKQ18jiCCCCCKIIIIIIogggn8g0k2LIIIIdglx990R0hX8a2LwYNtSv98Tpet2LSCbMVUNj667/YbR2jC0lppu7qKLv51HgNh5L97Udb8ZMDfYEVwcNM1Cw2bb6UiL3+8PlpW1KOu4+L0A010ByQMTXZMjNBFEEMEBjAgxiiCC/wCMY45x5RQWOssMw+GVJfR0PUYPBiuiOUy73WMaRhsqhI6kJfGiGDRZ2wpmLL+mmaYWJXO6rWUtTQdPxpmmQbKzbd7zdkyDB3XDtPM6Dz9udUAutO6Xh8uXPQSvJ5XR+Fdu5yfAdJTKii/Wz6qhaRItAtm4tzx8EY/Jcn2FfFaWJgH7kikT5YaOVXpQWxgwfHkOXTbfs1Bu2gPMbR7Kywt8xcVGSUxMeY85cyLby0cQwUGMvdFOEUQQQR0BLbf2W79+MY1JWpym6TE0LdEMIh2a4eZ33aab8YZpa80rW/LyRM1AHDlAHFu8g6ddJEEu8dMIA1BR+QRM06bzpDy/MnbKPA5g7Kj4xEfFMgmwGGSfUOsgwW9SPOX8InvCe3Vo+dDNEh4v4qm1LKzlvDfXNM1AwLQVu516huk1i8ttwRKXz7c1fc6cMr7rYCzCCCI4aBEhRhFEUIdgnn66c8OGDTZnlBnnK9Ob2ICGtKqJbKhNDQPNbJpe39BMNw2xk803mbfUJ6Vx8TdPqUWv+HNbsw5/i1jm6kNlpRkuV5a/9Y+m+eUb/y/nlVt4LEfTeYzESjO0LaaOtbqONSaCWaRgG8tNc2NUWVlxUXp6oM3XX3tDj4sgggj2IyLEKIIIagk/DR5sb7jRY7Ml+xI8wUATQ/PXg26kwmbrQgPaRjO1aLbIBBrReANmlK5pMbS1LhpbXdYCr8ogR1D3saOSlbXd+b/BKpU9eEp0E6Ws3UIDRj4rNk/XzGVBQ1vCOs/WDWQacZ41DfPzC7U5c2SuZqTqI4ighhEhRhFEUI0wO3RwbkpKivcGg43YuNJtps6/ZnNTM9vxd3MTWhwvi9ZMM5aEx0krp9lkGCuEiNX7b0MEQSKphDuJB4pk2WtoZgGJUz5lYyNp1TLSZNnIZr2u65t9hrEBztLNzX6eW0AxiohPBBFUAyLEKIII9hJCZtC9u2ez0xkT0PUGetDsRIN1qKlpXaDpjU3TiOclCTRsLhovWf23AhHLFcG/RWU5srxOZpDSVWIayCNxyiQvWmwY5lpTxzpD05a4HY6MNCBfmzatPHRbBBFEsAeIEKMIItgJ1gwe7HYFg7GBQCCeDKdF0EDHoIYuGsx2JrR6moY42ic3G5GLvfVt6/VGEMF+goQ5ERJLLvFKZTySSza+RjexztTMFYahLQo6bWsCwWB2dExMSYPvviuRGyKIIIJtiBCjCCIg5g8YkBgbDDbTDaONHfYOQc3oZIPWhkSoPo2Km/1zj07yoyJ9+H/E8xPBgYKwkheZNQwzyG9eHivlmWxNM5cbpjafpGkOmf1S+HzrG86Zw3MRRPDfRYQYRfCfwvo+fTxmINDA4XS2M0yzGxtAKxqL5tD1Jvyeyi63W7w/QoDU1pcRRHAQQ5MhOU1WajADJE4lmqltInFaw6NL9KA+p1wPLHQZxsbNhlEYWb8pgv8KIqo/goMWW9v2izWSkeYDmtgMo00Qei8d6Eqpb0YjEKtrmj10acQDtCdQwzSiMmg25Zs1bCPftvujwFOmafAQD4ajrLbFmFeCXMjjvBaGipuxjoWgllWS22StSeuA9XdHqFvUS9XPiut2dn0Eu4SUGjsOUpilLMJ8dh42kTQtZg39ZYcxz+t0Lmv6yy+bed22yooggoMEEa0RwUGBhR06OOslJKR4TbM99XlninZvKvIusCFdM+AxNNhl9td/XosbQkAMRUA0O3lhZeIgxxx26IkJ0DweaG43tCg39OhY6HEx/PBvYjL0pHjYEnhNYir/yrEkIBhA3h2TUPbTL7zXjdhLLkLshf9DYPVy5NwwGsHNWYBthzCsQEC9K3r4MESfcSafn6gOmz4JjWFaXB7+0mAGfPD+8B2KXn4NvlVrmEaHuq4yzLJyxP7vPL7zPBilpSj9+lsUPfs8TzB/VZEjeX6UR+XJ9PpgFBZZZRNB1WDDkWKUoG/+kWDubJbWOhLa5WxWi3VDXwTdWJzp82VGPEsRHOioQmNEEEHdxrskQf09njjT6WwcUMNhen9dQxcq70ZU3gm8xEllbV18sEIYnmQxzPR2mV1eFAjC2bkTYs49C3qCrAsZRMF9D8C/Zv02bwyJiq1BfSROGAtHh04w83NgFBXBKCiCGfTx/q4kPVHw/f0nyr79HgbJiFlaooiFWVKCQEYGjHwSDKYl5pwRiLt6FIJbMpFz9bUIrM8AhIjRsCpSQvKUcNN18Bw3jM/2o+TNN1Dy3vsIbMhkekIEyjRgS01GzJkjFHHSomLgXzQfueMmILApC5otlG55ZjCI+BtHIXrEmdYxovSj91DwyFQSLdrpcB4Fcj0Rc9ZpiLvmevjXrkDudTcyrVv/Sd52As3lYnmRUJV5LaJ2sMtbFagsfvzrZ7nmmjBXsiMyS4f+q+7Q5voCgU1NZs4k040gggMH/73WHMEBhz+7X+ZIc8xPo2nrRgt3hKaZPXm4Ce1bIg2SW9e0bZtbHWyQjBlB9VWLjYG9UUM4D2kPR5u2sNVvoDw6xpYsFL/6GryLV0CzV2HYhQjQ4MdddRnJwLm8PgN6WgMEN29C7m1j4Vu8dJsXRq4Vj1LQYFFb6kEzTOUlSp76GByt25EUfY28CRMtslEVISBJiT75RMTfOobEqhA5V1wF/8pVJEZW2jSnE6lPT4W9bQcE1qwk0RmPwDKedznV+X9APEv1UpAyZQrsLVvzHhKZsePgX7XO8noxfXDYkHj7OHgOPwreH76Enlofjs7dSI7eJzl6HKY/sC2tzKPkN37UNYg6ZTjz8zny750Cs4z2uzKBqgrMm5RF4sQ74OrZB745s5F97SieqPRspwPufr2gRZPILVkK/zqSwv+INyq0lx6rRG2vUmBIzJJmzmfp/KYHtFmm4V27PCYmf+i0abJYZQQR1EnsRgtEEEHtY02XwQkb+/cfsKFPv+sz+vR/tr5zwXRd0+dA09+nbbuWf/vy01DT9Sgq3wOTFEmid5dw5cFJQ8LtY5D+23Q0+O47JD/0AFw9esLIzYP3119R9s238P49H8G8ggrb/A+Q5NjqpyHqiCP4PYC8yfej5P13+exGSLr3Lrg6d1BeHwUhDyRRYtyFdCjiYXfAKC2DmZujLtFTUtQw287Sb5IEGEIyCM1FwuWsCOWC6fMh9vyzYG/TjkSkRBE6/7KVOydFAqbByMpB/v33AeWlsDdvDc9RR1v5FVIknqWEONiYLkH5vIXIu/cBBNavJvE5DYnjb2WetvcYSfodbVqpn/7V65l/2cFjZwW4DSaJkaNdOzjbt5dfKP3qC1W+FWDe7Y0bkRTehoSxE5D6+ptIvOWGXRMjvlePjeYXEybr/ECGChdjfjTdRuHRk3Vd62TT9LPZTh837JhmOJzzW3n9MzL79Hl2Q58+52/oPaj1n927/3NsNIII9iMixCiC/Q4qxqiMfv3akgSNyOjb93Gn2/+jETS+tunaw+zAX0pS1IeKtR4/zj0xXnUWNOIyhOQ5fDCS7p6AmHNPp1WuwhCK4bbbkDh5Iup98CE8Awah4MH7kTlgADYddTxybx6LwqdfQPF7H5HgfIKSDz5CcGsOtJ0NA7HMnO3bKS+Kf+VyBDZmouChx1Dy9uskTI2ReP8DcHZqv3OjTC1hlnsRyNqqftoSE2Cvn0w+Ynmy/gGm3ywpViRMc7qUh4gH1XHd7YKjLUmFpiO4KRPeuX9Z5Gt3oCDIsF8wnwSQcDRqAltsLJ8p3q0gSV46bPUa8Iyhnutfuhz5k+7k9wy4jziW5T3RIkdMg0CPj1EeN0lXMGuLGmrcrWxJvTjsJFRtoMXEw8gnOSUprbhPns10eoYMUPFS/oVz1fs9x52AqBOOgen/Z+iNeLLcfXqg3uefI/2nHxB15FBFHuVZ9nqpiD7haBKtdNZtaBhS6oj5DefjQICVUk1n+43Sdb0B23VP6LZL2ad5Udf90+s7XN9v6NP/icxefc/L7N27/fJjjnGpWyKIYD8hQowiqHWYgwe71/fp04pk6EL2Gt+kYpxD7fkHNPMNKsuroWtdqUCjRaGGP3UaNFJizMzycmWkdwrpTRcXw9WnD9xDj0L0qaeTsLQmOap0j2Eo45t01yQSqKNJZJYh65yzUfzh56ogNPGsCAHaG37ocCDmlJPU1/Lff0cwI0N9L3jiGZS8RXKUlILkxx6Bqy3TsjPPBomMf9lSfpFhtSToJCbbeUp2gBApIUaiYvTYGP61EizeJFMdJ8QjpTxPe1DDvEQnqVT5J4KFudu8PLzflpYKPTnRInAbNvE6N7wLliD31lsRzN4C96DDkDTpduhRfJ8MzSUkQktIgFlaDCOXz9qTNDDtEizu6ddH/fT9OUt57ioqg4+wJSYi6sST1Y+Sz79C6aefqLKLvfBCONu22p4I852aQ0fU8ceTHDrgnTcX5dN/V98Fzh5d4Tn2eKQ89SQaTP8Z6TN+Q/rMX5H2yguIv24kPCRRjlbNlVdOyZ4Qql15puoIpKTlQ6JkY9nUJ2UaRM56lWnTXjR0/beogsIZG/r2fS6zf//zhSgZffpIFH4EEdQaIsQoghqH2b27wyJCA8/Y0Lv38xle3+82TZ+pmXjOptvOomJsRyUZz4/lOtgbo7+/QSJkT6+P+h+8hYZz/kTC1ZeJwq/aQCnPgobiF1+CsWUTbPXTEXXacKsVhgyzDGm5B/SBs2c3+aUCkoNbcpQH6V+B5MXRvBHsHQ6BUZAH38KFVjCySqOJ4rffpjH+UXk4kh5/DK6uh1Tp2ZBAZ/+aNUxfGfSYONiZdsu8VQ0JzDbKreE0PTme//B9fKe82/vbb+od9kZNSRAPszxPMiS2C5gBP2KGn0xCk0QSUALf/AUwSvh8PlM8ZUKMNIcbhgSMywwzeR2Jl3/ZKuRcfQ2MvK1wDzkc8aNvgBYTTbIWx/ucMHKy+ckNvWU3YB3ZmzSBo11H+YHSn6aTWElcktQrjzAfnmOPgJ5WH4HVK5jGeSh+4x34ly+BrWETNVNPi4tWMqOuZ1k4D+0M5yGd5WaUffWFIjjhsir9/BtkXzESm444Fpm9emHzYYch/957YW/VRgWZJ9x0I1JfeQ0NfvxJyV6Db79CygvPkAT2Y3mFyLbIobxPDTlah+oiVNLY/tkxStQ1rRv1wyWmYb5k6rbfMk3tZ3ag7tzUp0+vJf36xaobIoigBhEhRhFUO6jktJV9+6at79v36I29+96R4XR+KbNUTBiv6zb7xbquH0olmCyKsE7qaiEp4tkIBNRQhxpi2llPXNcR2LgJJZ99qX5GDR8Be8tm/LaTnNGIBzI2ofidt/jDhOeww+EZ1N/q7csRvkcj8dBcUeoR4eP/FuLB8hx1hPKg6PGJSH5wChr+RSP643eo98mHSH70MXU8mLFe/U288y64+/a0DHRl0FAHN21V0+Jhkyn9sh0cDXhVnhZN53WliqQI7Kn15KD6LkHPJZ98gdJP3ldlF3vpZYgjYWBCreGsHZ6ngqZZJgnXXomos8+VIyh5/XWUffkd8xQacXE5oaemqq/BDeu2T7uU95r1yLlmFIKZG+A5+njEXn4R9AZJ6nQgYyOCOXlM8h6oQpJTV/cugNPFZ2UgsJ7vCp2SdNviYxElsU+Ed+48kiMSSZKf/HvuJ6EshXvw4Yg++SRL68qwKp/n7tcfekoaAuvWouyXmeodFZDyZfo1N/Npd8AkOY0exvtZ/r7ZM7Hl9LOQ2bM3Mvv0ReagAci57jqUfvQRvHPmMj8koSSf8ddfg/TpPyFl6sOIPm0YHK1bquFMy8NEAlxV/e1nSIpUqsiS+EkkKe+l6baxhqZ9H2vij4y+fd/Y0Kf/5WsGDWovy3TIpRFEUJ2wtFUEEewjtgweHENFfIjPwADdmjXWleLVWNM0lwhZrapfpVmFyPDNod78LhEkCWJvXzw/7l494DjkEH5PtwiKw64MjJGTA+/8eezVf4OKNXnEcAlInOyN0pE4cQIcnQ6Fb9bvyLnxFkVyqgSNkawTlPrMVPb+28E781fk3TmZ78hXw0zODm2ReNedsDduhvLfpiPnplv5Kr4r/L49Bd8v6w+lPPE439NWzdDKvX0SjabdSj/JgCIEUkb8m3jHWHiOPBZmYR5yx4yBd9ZfahguDAnITn39VdgbNkbp5x+h4IEpNK4kLjuQCiGS9kYNkDjpDjg7diER+gAF908JnSWkfowAXD27IeHmm2FjPmXtIu/vv8M7YwZJAgkH8+po2hTuAQPg7NmLJMgD/5JFymPiWyqz70JxSSR+QtISx46Ba8AgFTdVMPUZVcaVIZ44GbZMvHMS7M1akAiuhq1RS5R88C4KpjzK9PCiXZUvn6fHsCxlNl2L1ij9mHl69HESDFkKgCTE60X0GcMRf8ONLL9C5N54I3yLlqrhQpHFmNNOQdwNo3l9KXKuvx7eP+awbNqE0tMKBQ/di5L3P/1HWVaAdRkzgs+4ns8oK0HepDtR9t2PLJeqeYGkJ+r4o5FwC2WHBNI741dFqFy9+/Cv1KnJcl4D/9KlrOdZKP9DhgUlgH8vZWw/QFJomGaQnzzN1JZrujnLNPRfjKB3bhPT3KBF1lGKYB+xB92kCCL4J2h2tDWDByds6NW/z4a+fW/1+XxfBUzzK5uG+3VNP52dvVZCikLX1g5okF2HHoKUKfch+anHoEXx9VX1iIWY0OA7u3RC0p0T0GD6D2g46w+kvfUmooadjGBBPg0mDd8jjyL/kUdQ+u1X0KI9iLv0ctT75FM0+P5rRJ1EAhEeopAhmzXrUPrV1/zth7N7D3iOPkwN/1QJGh+zuASFT1kG3NVnANx9evG4lS7f4mUo+/YbnjPg7jcA8VddZj1rZ0SrMirlVwiKq0dX2Bo2Usa0/M/ZynOkRUcpL4QQHeWhEGPMZ+fffR9KP/sIWlwikplvV6/u1jBM6JHiYQiuXam+CzmSOB2ziiEwIVsyxORfthz+1Stg5ueqPFdAvtJIe+fMU16PTUOGIH/iHYCPxnz4aUiYcAcSxk1gGZ+IYPZW5NxwPTIHDsTW/10C/8o120gRoRaqlIUaYz0w8nJJXhcoOdgRQiB8y1ch99YxyqskpEgghFeRu92B77E3awx7k6b8HlSEwmAdKlIpBDQ2Gu6+/aCRdPgWzGPeV6g8KgRl9tq3KPv+G5Z7FOKvH8WyiyEB7qRIkZGVifJfZ1rXVgXWgcxOjD7zbPWz/McfUD79VyUrVUHq3dG6BWLPPVet/VQ+ayZyxoxXZD2z/yBk9uuPTYcfjkLWsSwFET1iBEmfBLJXqkspV/HI8bwVL0Y5qCOQVFK32Gy6nqLbtH7UNaNIjt622x2/bXQ4PtvYp8+ojL59u27td5IMu9V9phdBnUNEaCLYY8i02lSXqwnV/WGGYR5Oc9qDprqhpmsu8Xn/00TWHmTIxdmyGRIn3wU9Ph5Z518IIztPkRfNzV51ZQNOwiFGPfWFZ9SUdf/cP5XhEE+QCgaubMSVFuZHSIn02s8+HXHXjKJBtNFAfaemhZtFxepSIRpJ991DotNPxZXkjroBgbx8EoUq4oOChlqDKOHGUfAcfxL8K5YiZ+S1lrGV9wcDNFjDEXf9DfxpUzErhU8/jbJpv6m8qJgjuY5pUgSN6bS3aIKoY46Bb/ZseP8iQdBNJE4YA8+xJyKwYjmyr7hCLUi4Xf4qQxlDp5qhpjndCGZtVlPZlcEM30NypIKnSX7UbLOdPUtQYWh5zS4uUwiXs9xT+X2CXb1DINezTNQWJJU9eVWB1+kkuY6WLYCYaATWbVDDaTud0Sfg86WME267CdEnn2atvTR+Aut4lSIn4o2S2WQJ48Yq4pkz6jp4/5xHYrSt36niiTq2ReKkiSRXzVD0wrNwtGoJ9+AjUPTU4yh6/W1eVUW6pThY3kl3jLXqcdNG5N1ys4qdUt6oHSFyJYtn3ngtPCeczDawGdmXXoGALF5ZVblIuUv5hT2r8ptkKO6yCxFz0eXWodIikr0F8FKuyn+eDv/6jJDXcTf1sp9Asiw9iFL+yeCX3+2a9inJ4i+NZs+2xnYjiGA3qJuSHUGdAfWktrFnzyTT4TgWBoZrMHvxcD1d122iQ+sERLHTcHmOGgJbvTSUzfgDnt69lPdHhk1EzIuemYqil99UBl2B1zs7d0Ty1KmKBBQ99xSKXnlDGc5dGVYZVnP37Y2k+++jEfSg9OP3kP/gY4qgyMd5aCckP/igms5d9PKLKHziKT5fOc62h6SZn5hzz0HcyJEwcrZi64UXISiBwOH383li5GLOOQMxZ5ylhvYEynvkLVPeGpnGrYif7uCJII32ahS9+irKvvkBIFGzJcbzer6rrEwFREda/L8E60qXoG3ZCsWhw782I1SHLFKHLJ55OaJPPwO+hfOQPeom1o/vH3IkcT2xZ52O2GuvI7HgOZKxYG4u8m6+Fd75ixSx3hEyJOY5bCBJ13jocQkoful5FDz9wnZes+1AmYk66TiSuHHWz/wclH77Dcp/+FF5Nc3iUiXDavp/JeIWhrwv5szTEC+LVpJ8F73wHEre/gDObl0QM+I0NawJU0f5T9+h4NGpCG7JrvI5dQFS+qweNguzzNTMNRq0X9lX+MRfWvR70wULZDphBBFUiYiajOAfEF2/buDAZvCZJ+pa8GiSoXaapjfQNc0jiqbOQIxVlBuOTh3hGdgf7kGD1Vo9kgM/DVT5jBko++EnFXyrCNEOXgEhGLFnnIa4G2jI2CvPvelGlP8++x/XbQchK2w1sZdfgpgLLqIhKUPW2ecgmLnZegcJV+ylFyL24svVucIpD6P4w09oyGj0KhtKf4BpTUbSXRPh7NoDZd9+gfy7H1BGq0piprxCJmz1U2Fv1EhNgRcvhpFfgEDGBhKrAuaaqj/sSYqgdkG5UJ47lv2u1mWSob+kSePhOeIY9bvkg/dUrJIa/tN2IBhBK0YsYewtKnBbPFVbL78SZkkpT1YlIwYcrZsh5emnoUXHqWFR3/z5cHXtyk5AZ9gayaQAJrWkCL6ZM1D85tskchIHZcm7BPq7B/dH4niSsPgklL73NvKnkPSH0yVeOfaOZE+6uIsuZV4M5Ip3bM78qsmREMc6JoumYZSwnWzg1991zfzOHwzObNq06XrtvffqzlhhBPsdEQ0agcLCDh1i4pOSOlK5D9BMcwBJUBfqtca6rteNmWM0PAKJ5VDTtAXi9WnbGslPTFXeFO8fM5B/730IbsiESXKzKwOlIB4X9vYTxtwCzzHHw8zJQtbFl6jp8bsK2jZLSxE9bBgS7ridvwzkXDsS3llzLUIlhSVxG6cOQ/xNJFy6HcGN61D8+hskajOV8XS2a42oYSfB3W8g73GogOHCp59XQzIVHq0IDl5QRvT4WMpyLMyiIgTzC/8pb7xGhtCiTzxWraAtw7+5o29C+W8zqybuIsvsJKRMfRSO9p3gmzNLbdsSzM5VMiVxR8JRtPh42BvUUyuhl//xJwmZxQekk+Bow7Z032TY0pug/KfvkTthUkW7C0M8Sq5uXUjuJkKv3xDFLz+HgqdetAh5GHyXnpaCuCsug7FlC4plAdK8Ar6/bpibcCokgJtENZNfZ7Dz96HXZpvZIj19Y4QkRVA3JDWC/QKZ6pqcmNja7zeGwIbjddPsw95hgixRWyfIUAhCGGLPOwNx191A0rIJWWefr4YlFKi4JSZGDYm5PCh+6zUUPvWcpfDDipjfRfHbaBDs6Q3gX7seZmGx6uUKUbE3SEXyAw+omVveWTNogG5TMSFVkhTpBdNIxV76P8ReRMWfl42scy+wFvqrfL3EergciDr6CHiOPobGpoEKvDV95epa/4rlKPv2W3j/Ym9bUMd61hHsZ1DOJEA+5uwRcPftD9+iBRZ5luHQKuRSPI0JN9+I6NNGUL62InfcOBXnJLMqdwu+S0+IR8qjD8Heur0i9rIfXtl336sg80AWOwpsJ9LRcPbsioTrroW9TQcE1q5kp+B6BLcK+QrJL9PhYGdFYv1kVqXALCpA7q03o1zSs7vOyn4CCZKPTCkbOuZrpv6Nzwx80+yPP5YxV9szwwj+E4ho4/8Yfho82N7Ga3Q2tMAwVv5QioDsz5BEvVZ39xxjD1RIjQQ2O9q0Q/ZVl8L395IK9730hj0yBHDXXdCcJEcvPquMiOwUH3XiCXAPHAhHq1bKO2MW5iP/vntR9sM0KnMZdrKe7zz0ECRPeRiaJwbFr72CgqlPUonvMPwlQyU0SnGX/c8aRisvQ96Y21A+c7b1rJ1BhlnUGj3UsXyeCvTd1XBdBBFUhsidoCqZEZ4us/lOPA6Jt94CuKLgm/cXCp98Us1ulGB5JcMyHFaVF1QImKy0fv89cPXuB//q5Sh+5jm1wnfUKSeT5MhilupCfqz7/Qv/RvEbb6F82gwe5fFwG2E6PUMHIvHOu2GUFMO/eC6cnbuTOG1F9mVXwigKzeKrw5DUBU3TYM9wnQHjN/7+zuf3/9xyzpz11hUR/BdQt6U0gmqBqK4NfQa31BA4gY39KFZ6V93ae2z/1n+YMLCHWgFJEg3AjrOLxEMUP/IyxJx/IQoeexTF73ywrfdJ5S7xETGyjsyoG0Jr78jaMuUIrFyBsh9/QOnX31jrtAiUodgh60yLLIAXL+sPeUuRd/sdKPvme0WE9CgP7C2bI+b04fAcP0ylt/TjD0m+noVRUFwRoxFBBPsF4sUk7PVT4ZJYu379VUdAT05Tx0F5Lp85g0TmF/gWLUFw0xYrHkpAWU4YeyuiThgGIycL+RMnqckLasJAMAAtNgaJY26B+7AjUfbVZ8i78x7ew/sqxxRJ+2P7SWCHJfr8/7Gd5SD/7rvgHjwEUSedjLIvP0XeJN4nnq6qVE6QD2SbdffprjxfvrkL1ESB/e1dkpQapukjT1rBEv7eZtq+iNaCcxJmzpTAbavQIzgoUYWURnCwYH2fPh5bUBsEm3aGqWEIDzUhIdqvs8lMvw+25GS4hwyEu29f2Ju3oEKvR8Xots6XFiGwIQPe2bNQ8sGHCG7cYhEPQ9aRaQTP0Uei9IuvrWDnHZSskKO4yy5C7EUXq+8F99+Pko8/V+vc7BbSc7bZEX/rDYgi+RH3v0xXt8ueYC6PtQ7QD9+h5Iuv4Jsz1/IQ1dHZOBH8xyFEJRCwPK1pKXC0bQNn50PgHjCQ7WY98u+bAiOvkJcFESdDwhdfqobA8u6ahNJvf6zU4Qi1qYsvQOyVI9UQ3dZLLiWxyrJIjoAdG4mXSrh1tCJPEk+XfeXVJGVJSLr7TtjSGyPv1putZSZ2HAKU4bnYaMReeB5izjyH7WkbEcq9ZTSJnCxKuf87HaJllGfMRBmJ0gZ223716/jUcDimNZ82Ld+6KoKDCRFidJBhY/fuUX5n1KG6GTxS18whbMxddF1P3G9kSJQf/8g2GbGXXqz2qxINE1izSsUwSC82sJnkR4JH3S72GnsievhwODp1sW7fsA6548fDv2hZyBPEnFTV6yQ0nhMPVPz1IxF95nlq9o3ssC4z0yq2jwgZDXmEnpiohtCMvHz2UhfylAlHwwaIu/IStd5P2bTp8C1YRFJURkLHe0Sx76jcI4jgQABl2wqkpuBLbB3bgKtDW8TfOIptsy0Kn3lSTcvfjojwelnXS2bFeY44mm1wPrJHXkuyJDPoeJ5t296oIZIeuJcdnFZq8kPuuDtIoHLVGlyy6raRn4etF19skalwu/X5YWtYD/HXjIT78KN5TS5KP3oPUcNOYZtMRcFD96Hk/U+stla5rVNHSPsXb1fF4pb8Hv6tx8WqeESjpMQidzvRE/sKeaoRRFFQMxbaNXzq1bSPXpkxY8VEHrauiOBAR81ITgS1joyePZMDdvtxNhPnslJ7adDiNX0/L7pIBRgz/CTEjx5NhetUix4W3P8AfPMWkilRce2EZAgJ0RPikDjmZhKpI6jEfSh6+ikUv/am1avcA4WXcMuNiDrpFBiyvcX1N8H7999wdmgH98ABcA0aCGf7Q9R1smBe+bdfo/jt9xHML7DITwT/hBKkStIkhlYWzhcJk/oIf3RKnqgVKUb+lu2uTKmucLHKMTkvx3YFebxcE3qvep38ENMjP+Q3/8qUcUmCWoE7fFxdFyIB271nD977X4OUoXQUhBDtIPvSfl1dOiJRPD/1GqLw8SkofvM9dZ2QEXev7ki6915oUdEoefdtFE59CobXDz3KhfhR15DoDIf3lx+RM46UgW1a3uPs3EEFbzsO6Yrg5kwUPjJFra+U8uRU6MkpKH7lFRQ+/RzrSeqqUmUxnfHXXsUOzznwL1ukNlcu++lntbBm3DXXQotOIOEqQzA7G96Zv6Ho9Xcsr3INepwkdaZhBCl6mymEf/Pn55S7LxrNmrWR55QkRnBgIqImDmxo63r27KDbHGdQVZ1EhdWGFVp31hoSOxXwI2HUSESffR6VoxcFTzyhVvnVd7dqsoDdstiLzkPspVeJBkL+7RNQ8tV3Vm9xV7fKjLBo9nRvvlFtGmrpKOuGwMplKPnwQ5T9+juM7BwV06CCrOt4UGi1oEIwQuWhskyawrybdh26GBH+lanXavq1fBTR4R2K5KhvvEXuDX0Plev2qHjRdl+rFdu9tqo08NU0puoM00Dzb6UlTJ7kr5qtaMCgwVazGMX7EOCV4imR+9SF/CZ/BFW/5uAFy8PetAnirrgUjq7dkHfLrezULFDlGnvBuTx+hWqjBVOnoviNt9kurbgkR4vmSHrgHrVuUt6EcSj98hvlCU64xdoXL7BuFfLvvBveuQvgaNlMLYhqa9wUpV99zuOT+WIWdFg3MA16QiwS75oEV48+MHKz4F+6GM5DDoUWmwBj6xaUvP8uit//mOfyVMdJye6O3qYahHoLy4Ri4gua5lq7rn2lBYNv1Xe752jTplG4IjjQ8F9r6gcFsnv1alRud55oGoHjdE3vSgUgqxrWXNdoHyBKVJSb8hzdfBuPaCh6/hkUvfSq1fvfFSGhgdJle4Nxt6n4hcDyJci+/iYYOaIAt+/d7giT5MiWkoSoY49EMGsre5e/qD2fNLnvYPMKSRmHQWOg8uigOJDo6Irg8Ld46HhMV9s4hMuc91W6NYJKYBEJrVIlpWTYmiigJgv4gyRTFF7KtSJXEjwsHqtwsdaSQa5VhD1wzLOrTw/Ej7wStgYNkDdmLMr/DK3hJSDJlEUik+5/EP6Vy1Hy7jtqwoTE6nlnz0DBQ48isGadutTeOB0JE29XGw3LRsq5t45T3uIK+PxwdGyHxEm3w96kBQKrliPnplsQ3LRZ1Yksfhl1yjBEnXiiWhrALCtFydtvovDl15SHan/VA0XBZFcji4mcqen6u9HB4NcJM2fmhk5HcADgIGzBByfM7t0dG12uHmYAw2HH0bppttE03Vmrdo3KSBMDIFtQOB0w1fTbPSMZovCiBvVDwt13q/WGyr7+AvmT77MMzc4UmBgkfqz9ya5XgaNbr7gaBolOXQjKrFVIWUhzJZHUnSQ5bofaQkIT0iN1IJ6dynWhro+gRqHEtpLskjyoIT1Fovjx+lQ8jnyk3agaOUg0rgruNiS2Z5vnV3noSMoTrr8GUaeO4BHV80HZ5x+j4MlnEczOsby9bPN6cgKSJoyDs09/+JcuRM61N2zbJ1BAAuY+bBASb7+d+iLKmhEn+xJKWe4g5+L1lcUyZVNo//IVMPIKtj1H2oF85PfO9EwNQd6mtiOBuZKv/jWo2T9hYqc3mTkztEJtBHUVtSspEew11vfpk2Sz2Y5hN2QYm/cgXdPqKwVbi7AUTzSijjkSsRddRKVWD4EVS5E36U74lq20lN0eQG050L0LEiZNgi2tAbxz/0TuDTezp+dVhv0fEI9RfBySH74Pjg5drBWin3zO6lXuytN0oCFMYqg9rTWO+JfkR3fR6LhC5IeQqyIN9sCDql5WXLjuTH+QpMmvYngUcZLOQVAu2iYHBySYUQl6lr3W3EMPR/nMX1H86lvWopThjoxcQ32ROGmc2kBX1k3Ku2Us/Os3qHsVSLjirroMMeddyB+hsgj6UPr5Zyh5/yP4V6yyju2qcyRFKZ7qs05DzDnnovSrL3n/VwisWWt5T2vZa6wx36TK2UzWj/z5qmlu+LHJzIwIQaqjiOjZOoq1Awc2cPj9x5m6LsHUvWkqazd2SLnOQTJ0BGLOP1/NOjFLi1H81hso/ehTBDZvZU+OhntvQUNgb9aQZEfiCppTyS1B/rjb4VuzngozpBgFJD+ODm2QdPddsDVsgpJPPkTBI48B5Qf4thmsRGX3SHxk81fl9XGEYnrCZC9MlCL4byBMhMTjJJ4myr4iTmWUdSFRcu5A09QyvCjyXJnkiezzn/gxN6t1k4Ib1yNvwh0VG+iq4e/4WCROGAtX/0EwCvKQz05U+e+z4OrVHTHnnq3ijBD0w/vnbJS8+Sa8s+dawf2VIOVnT6+PhPFj4OreC2Z5CYJbt8DeuAXLtRxlP3yLoudfRDBzS+16nkPt2oSZa5j4g38/DdhsX7b87bfI4pF1DAdaczuoIVPtNbd7sGGaw2j6B7MZNSchclnNqXYgSsXZujkSxtwKR8cuqvdW+vknKHrxZSqyzdaU+R17tDJ0oNzqe+Y5EgUhsUPJjz4ER6dDYWzORO5tY1D+9zzYG9SH5/AhiL3wf9BT0tRu5QX33Q//spWh6foHAEQBShlpOstEhy4EyOMCXCRDoUsiiGBPETan8AZglHpp6EmaxMskw3bqrMiauqhOQ9Ls6tAacVdeyc5OQxQ8/BDKfp6hlulQeqdNCyTeOUl1woLr1yBbthvZUmnNJCFbZhD2tnzGRReqe/LvuV/FDlboJL8fUUcfjvjbxqrZcr6/Z1O3jINa3JWXyPIccaOuVbNSA8uXIv/+++FdsHibt6qWIKllDfo001hiatr37AB/j0BgVpNILFKdwAHQnA5+bBk8OCbg9R5JunA+e1RDNE1LkFlA+wuyxYB70AD23CZAj0+Ef9E8tSGlP2OT5dkIQYbYZBPX2P+dD1u9ekpJ+Vas2jMlEySRokKMv+UmRB17ApW8DI9Z9wVWLUPJ+++j9OvvYJaUW7Oj9mN57BLKNplq6EvzkAApL1BoZow6b5m1CCKoLigqFGoPalhOhuSELJX7FFlQar0ua3a2CWuJABnSYkKpCzyHDULChNvZfqJQ9t1XyL/7XuU126l3ONyuwnqBP3W3g88YA/eQI1kWZSh68nEUv/exdU1l/eHzwdG+DRIn3qFIWOmH7yJ/ylTVCaztgpO3SU7YGS7RTHMWy+NVdjA/bzhtWra6IIL9gtqVggi2w+qufZs6XOYxbOQnQ7f1tWmIp4kNna1hUDHJfkgSBBlYtd5SUJWVhyFT3j1Iuvdu5b6WbTLy77xLTb21NUxnj+18tSCbkBn/4vkofPwJ+BYuUVOd9xii3Kj4Ys4ZAT0uDiUffIzg5q1UmjKFnkqzcnr2M8IpESXG3h10jwt6jAe6k4pbDYHx818hQZJP+exocARS/1Udp/GDww49OoZyxQ+FXRbRNIsKFcFWcDphT09XCwQaBdsCaKVUbfEJ6ps6LuA5tWinGE55pwxDhf6qz84g58Jp2zGNBzwkPyQdEuhNghQsKlNkSQuyLVcqyzoHypIWHa3WJIo591y1WrYs7VH2zVcoev1NBNZusK7bybCXil0c0AeJY8dCT7HiH3NJsvwr16lOSlWQe5xCju66E/YmzVH09FQUvfSG1QnbT5AaEoLEzywd5itsM583mj07xzobQW3iYNMMBwTWDhzY3OYLjKCuOos/O2ia7qitmpCF2Rzp9ZBw+zg4u/RQx/wrl6GApMe3ZPk/h6toSKJPPQnx142i4ZJtO0S1avBT+RS/+qq1GasYGzFQB5GhkZyI7feaBsr4RfbyN6iYnU4HPC4H3C4nv8v0d8m3uuXgAWXEDIoHT2KfKhkWVfUmHJ06wT3wMHh//RneefOsWUKUAdkGImHcJJR9/TlKv/naOs5nOTt1RMyFl6pefPkv0xDMyGDnPAhbXCyJ8Cb4N2So4FR7s2aIH3M7St57m8/4kkbNKZZCBaDHX38zCbMPhY9OUT1+GwlU3M1jEVy7Ev7Vq0lUo6FFRSGwYQ3Kp023iFhleZT3kdCLd1LzRCGYnwcjJxvB3Dw+YxWCW60OutpDjMRc5V3Sf4DJdaiKEAwEWUw+lHm9KOfHR/JpC5oglYdHs8Ml+QpdX6cgHi+HDZ6hgxF9+nDqqO7qcPmv0ygX71kr1Ms1oQYqcYkSqB19xtnquuJXX0Lh0y/svs4or7JVUNKk21U8k2/OTGRfe5N65o73ViyAWYtyYJIgsXL+MGC8yZ9fN545M5Nvr3PVdbCi9mo6AqwZPLiZ0+sfQbNzNtVSR5um2439UQNUmInjb4XnxGFqsTXpwdtS0+Ff8Ddyx05AMItGolLvTHpXjtYtkHQne1ctWyO4KYPXjYVv/pKqA7CFKNGg2Vs0Uc/xr1yrpvHWVUgViMaR6cYl7F0XMv3l/B72O8h5sSM2GksHiYKLvVCPECMabCe/68rbZl1bZyEKP6z0d6HgZS+76BFn8XMO63kj8ieNh5GXt+0eGglX/wGIPvc8HtJ5jaxe/DCMoiLlEUq4eQzM4iLkP/qIIleeww5DzHkXoeiRBywSJcRb5EPSIpDHapQ1I6iIUcKYCShWxOgrRYzEC6S73Yi/YTSCeQUoevYJmDT0ri5dEHv1KBQ8PgWBhQutCpJn7oTIiAx7jjgKMeeej/z7JlPuKZMkUprbA7OkRO0G72zVUs2mkmFhvV46SSHfTzIn21oEVq9A6RefKzIlsWN1FiyCIGXYz/yWCzEqL4eXpMhPMmGwLKXU5SMlROqnCFI8+2UeIYJ1TIiFAMmQtLN9a8T870JWq4bciXer+pJ4I3vLpkh+4H6S5CZKJ6lA7rkLKDe7j0UUeYg66nAS+bEkyjEofuEZFD778nYeI/Fkeo4cioRR18G/eAnyH5qilhyorfqX2jBM08c/VNL41Gaar9f//fdFPB5qPBHUFPaf3/A/BPEQjU5vdJkWDN7Fxn2GTdcbilXZcTZFrYEN2/v3XPbKBsFWvyEKn3gSvgXz2Js+Xk1tdTRrBO+cOTBKy1SvWXpLsjZIySefwJYQC1evvog+8URlz3x/zws91FIkjkYNEXfJ/5D40AOIOf0MOFu3hG/hAgRzcq0eeB2AFLt8/DSkxTQWWexdb+Unn8q2hMckSkMQvk4QtuNhyHEhRDqVtawcrYYqwhfXNTCP9latkPTgFBiFBfCvWG71gHeEkJC4WEQdcxzKfvwexuaNiL3gYhqFhSQENAisP/Go6B4P3L37oejF5xDcmoX422RhPh+J9QI4WrWGvWlzlP/ysyJRUYcfRdKdipIP3lNeGwnAjTr2GMRdMRLRp46A+/Aj4V+2GIHsbHWde8hhlJf5CKxcaaWRBS9eK3efATRm5fD9OVs919mhk5px5GjaFO5Bg+E56lh4hgyBf81qmJWJnECeQULm7j+Q8l4fwfVreZDnScbUUB7Jj1wtKyf7/vwT5b9Nh+vQ7moj4bzbRquy8M2bC5CQVUW66gwoowbzFPBb3iLxFHlZVgEpdxWobYlo+CNHrDYQQF7Qzw+JlCHDmpZc20W2+Wt/QXWmmIbg1hyUffcTyr79gQn2KxmMu/h8JN49mfKaiLKfvkfO1deqLUC2m9laFaQhs0yihw9D4q23khhHwzv9RxQ8+iTPhYZZRcZTkpB8/2TEnvc/5UUv/fxTeGf/xQfwfC3KAPWKja9L1QyzL1N+VGGjJg1HNWq45eGMjOyJVhVGUAOIEKMaxJrevZvd3LT5ZXoweDd/nmnTdHZDhU7UIKThhz+CqhqxHPP64FuyBNGnnAxH27YofukVFDz2OOz1UuA5+jjEnHUWSVAMDQWVAQ2mFUcDlE//FX4aLvegQXD16U+D1UMZjZizRiDpnsmIOe98KqtotSeabOAqS/WbxSV1ghSJEcgj+cmmcc4RIsR8ldNg7HnIJa+SolX6SIyHVSxCjIQkheM46iJk8Tx7g3TYmjYjgSGZpeHcUTYUsW3ZGp4jjkTZD9+hVIazmFfZkkUIR3DTpop6dB7SWa00XPrVF/DSMMn066iThyNA2XC0aQffXBLrAokf8sI5cDBs7MX75s9XHkTfipUo/exTBEm8XAMGk1z/DSNzo4ozcfcfgEBmJgJLFvEtTB+NmL1xY7hJfGToLrB6lZJtV7eusDdviYL7JqPsi89QTvJS9tOPMAsLLa9RZQjhS0pk+k5mB2AhDdxs5YWy1auv/somwkrGWR5idJ0tW8Fz5FFqYcLA+vWKoNUVUr9TUCTFI+T3G/CRpIq3yOvzkySFPEVhfbADRAIqf0ih2DkgUSJByiVRKuHfIAw42JliF4lXhC6sTYicqgTKX6ud+eYugH/uX6rjJQQ5+sTjmPKgWuBRyNM/IMSQxMfdvzeSpzyEqONOVL8Ln3oShVMet4ZQBTwWe/457EQ8CHujpvDN/A05I6+B948/leyqNNQ6VL7JVbVkVmN/3cCRhY2bpIcI0lYSpAiqGfujlg96bCIhMmy2EWyMZ7E5dtR13VG1WqomyMM1idFogvgrr1DGxsjdiuLXX0fZN98jsGWr1ZOqrNxDijLmnDMQN/JaeGf9hryxE1XMheyEnzjmFjgP7aF66UXPPq02WVXTZakYRInYkhORMG4M3P0GqucEt2Si+M03UfrJZ9aCjXsyM60GIYItRKiIaZahscBODMPeQvSiTiPhcNjgZJm6nU643TKk5qDepOmoo/ZTSI+7T1/EXnU1CqY8SKMy9591xHLyHHUMos+5EIG1K9kD34jgxg2wNWgIV98BKHz0IXj/nkNZciLmkivUZqFiWNRWK0YQrt59EHvFVSQ4sSh87EESmd+UMdHi4tS2EM5OXWBszUIwY70KYLc3bMhnxKDw2SfhW7hQkQ97s+aIuegS6AnxipTo8fEk6Mko/ehdlE2fZskgjVf0BReTwB8D388/IFBQAFllGiRq3r/mIJiTo4xnBWT/rg4dEXfTrSh66gmUTfsJeihwWxGeSu1Cykm8pu5BQ5E34TYYOblWpddxiEcoQLLvZTkoT5GPH5KiAPMe9hbtCtYV264LfxNiLAj/FoKUoDsRrdvVd8G2u2oZ0qapiyRWKOrEYxEz/DQS/xbqVHDTeviWrYBZWg5bUjwc7TtQlpLUOaO4AKUffoCiV16HWVKmZFTq3dmpAxLHj1Uz1Yz8HORPJun++VeovRR3JwKSFiHXIku1IC+sU/JVczWV0YemGXzz+T/+WBjZ3b/6UPdb/AEEFVQdMM7QDONM/uyo23R7bSkNISvu3j2QMOY29oTT2Rtfp5qJLb0pzKJ8GoNpKH7rbfaoVllxHtJ4qUjVLvbjboNr4BAUPfcUil56jU+jOgxQUXTuhKTbJ6iNH2WxNbXuyLc/WveK5FDhug7tBH8GDags+Bh+bm2DhSyvlcWDi2mgi6igxBMkZV8TqZF32cSI220kRlYgttvlgJ1kyaa8C6EL6xJYJlpMjNpaRYaIhOyKMVAQpc6PxNzEXX2N8vTIfnZWAVIWeJ3niCMQe+6FKHzyUZT9MQueAQNhb9JYxd2YpTQuUijyHMqALa0ezIJ8GqBi63joHWobCemZyyG5VgpKykumbVeqKDW7TAKgpQ55v5yvvEyEQKWdda3uF4JHsqazLgwhSPKeyuC7lNdJPFcNGkCLjyMxcqv3i1es7Ltv1TOkDclQYvyo0ZTnjWwLLzK9TEultNU5qKozWaxB+H1+lJOklgkp4nc/j+3ZLFGpaOtf8drOjQAA//RJREFU65tkOfytashZKRa3ZkOs7kCszaE8Sru+q2ahgrJJmu1NG6uNbO2N0tmBs8iQDMcF1m2Ab8lSGNkkuxLYLxmgjElMUvzN1yPq+GHq2pJ330Th1GcsGRP5DcvwjpDMUtb01GREn3wSXL16ouTjj1EqG11TLmsaKvkGMwxzFVv3h34SpBZ//LGAx/dnNRwU2EmNR7A3yOzbt6mp2c6gcjpL17SOuq7VrIdoZ6AilIUE1UyLgUNVwGj+A/fD2aGD6gXrSanqMt+fM9WCjd75C2GUlMLVuQOS2DuyNUhHzlVXwjtvUYUyEGPmGdQfCTIVNjEZgQ1rkXP11QhmUblU6mnXNiR1YhC8VGz51A0SNC0moLYEWrJeORh7Gzmy01YzFXWwZUnQctQJJyH67PPgnfGLIsW2+o1pGFwo/eYzeEmeXV27sqe9lD3uzdvXrxAbIVdCZmT8UIiNYGdGoy5C8sCPmG9JvsyEU5sRh5msnCexc9Svh2BBgQoo379RNnsAZkGRIhrxcpJCK9jaR3vN9sA2wRyFL9tJTradt74JpIz2DOHnyl8hRjG6XXmUnCqYu/Iz9wOkfiujsqxKXUu821FDSYpuVrFKgZXLkDdJZucus2ZE7gh1D4mQ2wVnx3aIOe8cuPoOUs81crZCj4kFSLjLvvyMz5lstZ9aah9sm2ycWM2v7/o07dUWM2Yss85E8G9QO7V2kGLTwF7NjYBjBEn7mUKINK2GCZHIfrQHrm6HonzGH1ZvtipyImTmmMOROHa86hkVv/QCCp96zlor5MRjEX3qcNibtVSX+ub/RZL0irU42u2T1OyOrVeMxHYbxMp7aTD0lEQEt2RbCkdJTi2Kj7ySr7O8QgYKaQxk5tj+FGCJKxLPkQyrCTGKkplq7H3anboabqtzrUuEk8RNj/LAyM+3ethq+I+9W+ZDSrM6+/zWk6xnKpGpa+VxgEOGyMQeyhCaDJ+Jt6jc54WfpCgogeV71D4s6hSu9eqo//ATxJsUZ3MgVqPuYOXv+5OrCSwvW4NUNWzm7N5bxdsVPj4Fxe99YhFlgSRWCk/IEImmrK8VdfyxauKAeNAFvnlzUPL+B9ShCxB/4w1q+NU3Zxayb7gZ1u7+6rJag0ouUEaS9IfN1F6hbfq84ZzIQpH/BhFV9S+wsX//JsGgeSZ7nGexvXeyaZrdqEmtLwpOVn+8/trQrtUEFaKs91L43AswC0liKs/GkEbNHqStUQMk3j4ezkO7I7B+DXJuuBHB9RvV3kIylODq2RWxl10GR9sOvCdoBeS6PCj98H3k3/uAFYOyP61ZSDnJwEg+yZ7EC+15oHTNQ4pGJ6EQcqTijWR9IxIjmcYvw2wHxDT+GoIYbRmaiz7ueP4KovTTT1UPvQLClMJ/lYztpqzC1+9PeaxLYHGIB8/PMrXiisoVOfKxnch0/Z0FW2+P7UmRoLrpS/hpshlOnM2JeH4sX9J+AjtUzs4dkfTg/dDjklA+/Uel64zcfDUsK3ImQ6riMRJPuuwT6ezWQ8XVyRB06ddfoeTd9xHIyFQdCz0mGgk3XgvPiadQx65G9lXXqNmN+3M8XUqXHcgSzTDZe8ZrsYb/s/jIQpF7hYiW2Qts6dAhxhcbe5Sm65ewxQ/i32gpwOpVJVVDxrslnifpvvvV2kG+JQvg7NhVrcNS/utPKHzsSfhXr9t+XSEaJyE8sZdehNgLL+ZXkgsJpH79bavhqsTzGioCV69uiD5jBNx9+sE7fx4K7n8I/rV83o4BurUEr/IKWYHTdRVio6UIVdAwlaoaUgvFHDn43W4Xb8xB1MREnFRIA79IvchHvpMUWusT8TsLxVYvDbbEBDhlxfSyUgSzs2EWF6uNP+V6mSEm0/JtqfVojChfRhDBzAx4/5iJ4OYdhvAom3pyMtwDBkhBK8OkZh1RNhxtWrP33pjvKINRVKw2OZbAf5l+L9vaqC0lJA6JZEHF2tC4HSy8KhxsrRZxLBdS5FOkyJqav/s2Y1Ei+WvJcPhXTRaP9Q5WL98icUnxOsmH8lTWMkRm5a2i21heKpaNZedo2gieo45A1EnD1DImgsCaVWoCgrNnbyXvRS+9QGL0EYyychX3FnvhOdSvV6rJLjk3joZ/8dJdTzyRuqFOkM2Cd4ybqwnIStq6iZlB03zDFvB91nDOnIgHaQ9wEGntmkVmv349KNPXUqRP0DQ9cb+sQURF6OpxKJIfexzBLZuQd9ddJEcdEHfZFVT6LjbiFSh48GFrvY3K3h42flmgUXa011MbwDv3T7X3mQyLqSDBsGZUSpW9JTFMtUWIwlpRk3ghII9pKGVBi2o/UIRTilmCru0sN5ciRtbHwe91eabadggbU+XlYpqjPLClpMLetKlaw8i/ZAliLruSZES8iwG1erQo9sD6dTC2boF/xQqU//6bmqGW9NCjiuAUv2oFL8tQhCyoZ5aWqvfYmzdD3OixKHnlOZRNm67IvLtXb8RecR2KXnwG5dN+VgGxcq1s+xFz6eXQo6NhS2+E8m+/RMnnnysZVWmIcrP8dbiPOgaew49A8Usv0mgVwxYbq9LkX78BsRddRPlvi/y771QkSlUYny2kynVoV5TPnME80F4oQkaBVHYzLJiEOl53YNCQy8rWElfk9XpRKp4imZpvBMgDK6V7pwjTIiurgtof6JI3kiTzb5RuQ7LuhkPqZX8wV9Z11HFHIGH0rQDlzTvzd8rua/AtXgJD9mq0WRMAoo45AvGjRqlZl6Vffk7ZX4u4K6+FQUJeQF1c+t1PVS94KxDvUmoS4kffAM+QI9ieFiD/nvvgW7ayxjufaiV00yjUTPMLZuWRBjNnzgqdimAn2A9SeGBhfZ8+SbqmDTM17ULS7942Xa+53e5FGe9KMciLSVzcg/sjiY0qmLUFuTffzAa8DNHDT0TcFVdDT0yCUZiHwkcfZe/6e2WY1Li5GBnZtHXUSEQNO01Nwy+4ZzKv+cEyhvsJ4hlSZIh5r2yLDjSIZ0jFG5EsuBwOeNwO6lgnnI46uG0Iy9neuhVsycko/+MP2FJTEMder9oqIy9PrQ9kbM5A8ZuvIrAx0xpipQlTpJnfDBrk6JNPRfSwk5F7xwQ1rV/IQziLsaOuV1t0FD7yIJW+Q8md1K1aJJJ1bWvSGAm3TkDph2+j7Jdf1ZT8qBNOgL1VWxQ9+tC2HdXFYB1/Apz9B6Hwofvg6tYNnuOHUW4lFo7XSJB7qM1En3UunJ06oeCBe633hGYFiScr4c57EMhYj8LHHrFIPyFDTRKILmSq4MH7EFhneVujzzwXbhouWRFej4lReS/9+gv4Zs1SXoWK9inT4JkXic8y+a5aW8OK2ZVga583oKbkl3krr2wtDUg+O8c2SlT5ypr1FO0Oko4K2dFZXzYnXBrLNXSs1iDeRZUYykhVOpG6SvSphCBIwLYsZCqzJ4uee4aE/lV2Tknmd5QDyoyenKjCIDxHHqsOeX//lXL6EAKZmyvktDZgGqaXBb2QNO+1gGa+13TGDDbuCKpC7dXKAYaMnj2Tb2jc9EwqvLt1XbuMar8Vv1c/tRfFLsaiXgrir75KzRQKbNhgrQ0TukSpDfmhPjr8a9fCzN4Kz7HHwd23D8p/mQ7f7Lkofv0N+Bb8DVf37og68WTEnHs29CgnidNitka/elfZT9PV3lBCjLwzZiKYW0vrtEg+mQHpJzIlyKbCkBWnC6hs/LWuAWsAkgeVR0KK0wyviq3TxvOvlHEtFHMYjrZt1KrQwS2bqRB3qGKZ0tywIWIvv1qtbi3bHYgMyQrP3uk/wxYdBdeh3VD67TehzVwt0mPlgR/mU7xFrl79EFjOXrUs/Bh+AevTnt6AJKaXIg5CLtRsHZ43CmQhRd7r8bDXfLhFLni9q2s3Pqsvyn/4Ft651t5rctzRth1ir7oOZm427Glp0GJj4GjXAXpsPHx/SvhEKC2yEvfQw2Dk5qjhOGXAJD18v71ZU/Wu8u+/odyvtQgXz8vq3VEkdkZmJsplfSTKo5RJzLkXoPTTD1D8zFMo/epLNVMp7sqrVXr8y5epe6OOOgaJk++De9AQuI84Gu7efWFr3AhG1lYYRYXbyqKaIWRuuyE0v0/tgRZg2tWs7d0gTIoqNzdpjzWT2j1H5ff7mI8Cw4/8oA8BlrUQpArKXdMJVYSIn53VH49LSIOjdUt4jj5KhTGUfvqhmtr/D1Iksh8Xww7AaCTeMVEtnOqdNRO5o65DydsfqKG4MPlX4L3Ke882odJRAxD7RZ2UbppGf93U2t/QqGHp6KSkjQ9t2SIqOYJKiBCjHWAOHmz/X3r6UArQXZSkkTZdb0vVQamvAYiioyKIu/BctV2Do117uPv1Q+wFF7AHfxlcfbqpYQjZq0piKKS3IsvkS/tTY9lmEO6BQ+Dp3xdl332nggGDm7ag5J13UUajJrtHe44+HrHnX0Aj05z3LFZrzgTWrqcxmIFgHkmRYGeKoJogTzdIFPLY6DdTqcvWG75KHKLGwPIV74ZdPBZiDipbhBrAdo9nxkS9CTkKEyOLWFinaxRUyo4WLRFz5bUkA2sQzNhgKd1KMAoL4ex6KGxxSfD9NZtpo1yFSIOQZlfv/oo0BdevV/JROdkqH+VlJDTdVfCprFxdAZa5HpcAZ8dDUPrx+/D+OUd5lGRhR3m2GgJzOuAZerhaU6bsy88pl4tI4DIRc97FMDLWqY6BLSUZ8beORfm0H1Aw5SES/vnqPf51axB18mkwSPjUfmdSvomJ8Bx1NPzLlsK/cAETIeVMI8ZycPXuDSfJVOmH72633pLEQclK3WKs5B7xbLl691KLVKK4iOQrFo5WrZRnzMgvQOkXn8Is4vF69RF70cUo//Zb5Z0q++4btTGuf9Eitd+aKpuagIgvSZF4hlSwtVqrSKblhzxFu5Vt64LtL9v/pKgqhNPkhZAkH/L5ESiSVFPluwcQ/ero0BaJY2+DLa2BWvIi/657eYJpCieL9aHFeJBw43VIvOsekqg2lNs/kX399Sh5423KiCwoGSI+1E3SfuKuvBTJDz2khnxdPbvBv5SdDZLsmvImsTW7qJLa8etRQafzkBsbN857qGXLDRPXrds9u/6PIEKMKmFdt24tS03tBuqLMVTgffSaHDYTsJFTrdN4/AXvr9PVNHw9MQW+hfNQ9MLzNCI21VhizxOidBE8fXpBj/bQ0GTCKC6Fd85f7Pk6Vc/VeWgXlP3wA7tcJP9sUEKkSj75DGWffKy8Rv4VK3n9XEWulHFQCib8twYgBcdHy0yyzVQW2TRSMr2+RsuTkNyooZ7WLdDksovQ6uYbEd+1C8ppbH2yOW5tKFbmMwxFiKSWqYkqPEe1ACM3F/ZGjeBo09ba50uGw8Lvlr/8LesaeY47DoHVst1HpiJPQlxkPzVZKdrRviPKf/1F5We7VPN+s7xcrSZsb90W3mk/KTKmIMQoOgqe40+Cq0s3eIYMVttreE44Se2F5ltA4sKHiTcrsIEkaPUqFWMR3LqVf0ma3FHqmGfQYLU2TMm7725XZpIvGw2PvXEjtf2DUVbGfDZB9AnD4P39N/jDe6wR6j7m0z14KJ/rVpMKZL8zWVVbhp0l5qnk7ddJBMVAxSD2ksvhn/MnCh57WJVB9EknKzJV+MhD1salLBvP4EHsvAxhO41XxNDepKnq4BvSyaCcV5RxNULESTxW4ikSYhTe7sMf8LPYdz8Dra56ivYGpewE5pEgFRt+yOZhTpKkinZWA2X+D7CcxZufdOtNlPtDSF4WInf8HSTL7LCGOhS6x4X4G65D0t0kRO06Wpty3zQaxS+/obZFsogO08y2IgtPyu4CCbffDuchh8K3eD4Kn5iqFiKNv+56uPr2gm/uXMp7vvX86oQUl5SZpkVRdkiQzI4FQTN4Y4P66x7OzCRzi+BAahs1hg29ejWiclZbeFCZdqHA1IyHaHegYlW7OY8bR0Uezd7ol8i/50HVs3D16YnoM0ewETF5To+63L94HgpffBnO1q0Qe9mVKJ/+s1qgTJbB364xsdGGGkLoQM1AFLS8wRoqk7ghvnfXOrvaIQak1ehRSDv+eCy+8Ubk/f6nMrySEFuUR/W6t5s2XgOQYpZp/A4qwsqLP9ZmMLYEO7t69kLcyGtQ8MRj8P31l1LMSgLEoIiiT0pUu9b7V65A0RuvQQvJiVrp+rChiD7rfBRMnojA+gxmaAfZkbpmb1fK1igssp4Zhnw1rHV0rB9CDQmRybBcViWT4WfIscrfd4TcK6fDPW9ea00aoOGp6noecrRqA2evXrAlJCCYl6+8PGofNLmez3Meeijirr4ehVMfZgfib+WZdfXuh5hzz0PBg5PhX70WOold4t33wTv9JxS/8pIiW5qsoG2zK5JlJar6sW34zAq23uYtkl0hdvfObZ0R+WuVTs2ks7YQzodsS5Jsc0HW3FZHrMzVHKSsWRfOTm0pQwXsoG5Wv2VR3bgrLkH0iLMo3zb4Fi1A/r33wr9shZrmryBevWAA9maNkTD2Vji79FCHfb//grwHHkZw4yZrwgttgL1VM+VBkhXkC6Y+rmYRq1mfNQQptqBhlDCF09h5e6Y0K+ubNitXeq2z/03UtCjVaVAQtIxevYaYuv0G6v3D2RPxUOXuV5g0WJrbiXhpaKefwRTqSgnLStWmn8aGvQ1Z5NEzaAA8hx8OV79+bDRUziF1UfrZRyh4+DEVo1TtPY0qYb1XjKBMrc9l+mRiTE0KlpAfCYR1stflbtxQGUTvxo3wbs1W38UUNL3oAjQ44wxkvPYaopo2RULvnsif/Scy334XxbItSsirUFMQeysz1RxiYGU/tYqZarIyNuulNlqeDNOOvBa2xk2Qf+ft0OPiYG/RkiShLfzLF6P819/gGTgQDpLtkrffQjA/j+VnTZ/WhEBSkavtOnYkRQckwnmQ3FUB8bwIuRLjFCJmtobpkA2Vy3/+kUZuGWKvuBLugUNpqF6ET1aN35qlvG5qleSqCFl1gMn9Jynyq2n5EoS9a1ikqHKOxVN0MEFyI1FIyTYn4nSpB+t4jUKRUb6IzVg2z44beTV/66pNFdx7P3wLl6iYI5kNJjUgusrVrQsSbrpRTTAQ+Of+iZyx4xHcmvtP0kNZdHZsjZTnXoRZXIDccRNQPmPWzme8VQOk2IKixE1zA399btPMlzN9vrk95sz5T8Yf1YYY1UmsGzAgUQ8GT6DsXsZ+dE/2HGtm2Ex6t2JY5K+wLmUU96DY2Zj0tBQk3T0Rzs7dYRTns9Hdh7Jvf2DPIqQAqBiFJMj+Tq6unRF17FEo++FntfGharw1pazD4Dt8/GwNGCgX71ANQ2Z+JfTqhuYjr4LhDyDry69QMG8BnEnxaHjmGYjv1Qfrn3kaGa/SyPv9aHTm6Wg5+kYsunE0sr+XqbSu0INYJTSAioTyu9JzNQCpdkWOJFBZTeN3wiXkqJa2DRESbWvSBDEjzlDT0b1z/1ZDZrKmkAyFVWRePrVCog9ASLuVclJtyWSnxaP2nLOlp8Pd+VDoqSkofu1VNRRY3e1NqsVgHarhMyFFamVrH0lRQHr4kpxdQhnl0HeBlbrd3FSTkAxVcxmFEc6VeJFSbDL1vxbkWVWQCUfHNkpf+5espG4OeS3FQ0SF7x7QH/HUQRKThICPsvKKWhIg5uzzEcxcr6bsl//xJ2+RcpEOJvV5bDSS7hivtnUKZmUilwTKN3eBRcBrGJIK8iPhSItoXF4xysvfaTJv3kbr7H8HNSOldRgUV31z7949A7Bfo2nGcbquJ4YbVbVChiriYhA/8nJ4hg1XhwLrVqL8p2nwzpmj9uMxcgus9VrEKFWlMCRhVILOHl2RePvtbFz14V+zEvkT7lBuWjUTInydJdFVP6cGIFty5JEQ+fny2nijBD6mHXckWo8bi7WPT8XGN9/dTlEIUYpq1ggdH3oQZevXYclt7I2VliH99FPQ/MYbsOqeexAoLkH6aafCQ7KQM/0XrHvmeV4TIgg1AHmsKDxZ/FHIkXiMPEKOmG5r2xC5wKq+mkRYPASVv0dQh8GKku0+KoKtSYzK+Al7iqxhyp0jTIkqX7W/vEXiiYvt2BHRrVoh+8cfESgqVp7JmkA4hzK8JsNsMTp1pAi8nKgpwQ8/O1QnMmMz6sTjEHvZ5dDjE9mpLUTxs8+g5MNPVGdMOrP2+mnWrgTdeqp7ZA9KmVBgb9Yceko9dcy3cC4K7n8QvqUyJFdJ19MmWMPIfGlN6K5QPsiOSikzPwY17ZGXfv/9p//S7v01JSp1EmsGD3Y7vd5TSVlGsvZ72fQa3P1expObNkHiHRPgaN8J3t+nk8wsV+uy6Kn1rWsCVHQbNsD71xyUffk1fMtJdnxBS9jF3RAWetU7NBF7/lmIueQyEgI3yn7+AQUyNp2dqxpibUDiGSSIWvYq241e/vcIP7iKBi8KJapJI3R54Vnk/vorVky+XxGisJI1aDgaDD8JzUeNwpwzzoVfVlxmepMG9EHKEUOx+ZMvUExCKoRJF0VTE0plB6iqZPpk8cegw4ZS1qtNVsWWPcv4XT429m6jqOji7Hb2dKnzaiFdEdRhsAmE90ATUiRDaLJjvkzNl3gjaYc7J0bbvETy15KknV1b85A3N7vsMjQ4/QysuGsitv7wI3QZxqa8y3C24fOzjdScvMuTY3UnknWXNSJc022L+kZmlsmm29Lpzb//fnaGfxHX8bZ3s1BkZfaYM0cg/qab4CcByp98H7ToGCoLiVcrRkAm2BSVWIRI6lpsAO/3HD4YcSNHwtagEUo/+xAFDz6iQixqIl/yRJIjP//+rZnasz6X/YPm06blW2cPbtSwlNQNLOzQwRkfHz9AM3CxpulHsDORFjpVs6Awy8q8iXeMV7EJ/qWLrP3Ktuaq2WXuXt3hOuJIuDp1gq0eyZLN6hUEN6xB2bffwfvHbPhWr1bThSWoTzxLekwU4q+7mr2IpSj98FPW4E68TdUIWYQxh0paFmGsuTeZcCYnovXYm5H19ffI+uJrKoV/uo6F6DiSEtDh3ruVYl18y23wZecpheRMSUaHRx9E2eo1WHH3fcqIVECUS00rxSqgulh8rUSDmDQGBdTOTgnIpsKzO63FH0OhyVWDp6JY7wkkUtG8dr/uMxVBrUDk1lrE0a+8RGoPNJIi8RapYOudkKLKA2fhb/vLS2SwY+hKTUVHdt5EZBfdOArenDzmLYiUoUPR8f4p7LhsweLbbkHBX39Dr+FhIimFKE2G2VzbFo+syaYkREYQ6rQphOpNJn94BvVB4oTbocUlovjl51H43Es8888EySQKW71UxF10vlqmQuyAkbUZ/jWrSMB6kzwVoeDhh1H61XdWB7mmdJxp5rI7/Bmf/mij33+vtD7HwYmaFI39Doqhtr5fvxY2A+eaGs5mZlvpZEa1qirkZWYQ8ddfg+gRZyO4ZSPyxt8O71/zVY9C7YHWuSN7GGNUYGzZN1+pIFlXj56ACqomAl74V62Cb/YsFL32trXonvRAagpScPynmApaPET+GiJE4gFSpEB15aSYqDAaN0SH+yajfPNmLLvjrqrd7orksDJvuYlKdgg2vvkmkvk3WFKC1Y8+geKly6yg4f0IyZHEX2UZAXiZXBVSRKUlw2phYmTtp2YLBWNbZVBR0DsIqRxO4j0pvCd8SQQHF1SVh0mRT6blS1xRGUlRQG0WK14kuWZn9V95+My6Zgchqg1Q5iXYOGnQILSbeBcyP3gXa595RrVte1wM2owZzzbeBFu/+xKphx+DJWNvQ9m6dUqf2T1u6FFR8MsmrKqNV7+kS4k42TNOsbtJlGqQSOwC8VdfjuizzmNdB1D0zFMoev0tJozpCKdF8s66dvfqhthrroGjtSw5RH0yeyYKpj4J/5JlvJy6RIbjxt0GZ8++8C2aj7w7JqpNwmtiOydJGfW1lxp7DvXYC36n/cOD2XtU+1JRe9A29O/fWzeNG0xTO5aEKGY/qAkL8mL2lKKHHY/4W8ZQcXiRN2YsfAsXsdcwFq5+g+CdPQN5Eydv27NJGod4CJKTVFC1npCA4jffQXDrtu0Oqh2i1CgShUyrbNOxR9su/QuIkkzs2xMdH3wABpV/3ozfsfXb71EoKzAz/wZ7SS2vHYmGZ5+FxTfdjLyZs2ETl3IlqKQxnQm9usPHe0rXbxC/7/Y9tBqGqlb+K8vPyeKVCbod0VRY4WLz8luQhk6mdRQwraL71LCaIkcOtSO/TOeP5vcklwOxJEnhe6VhypBauIEKOd0is5H4vKZu1/7Q5xHUNFj5si6Rn/UsQdZqx/zQtPxdzUCzZKbyv2HFHv5Ve5A3NrnwQjQ882wsGz8GOWzbkpakAf3Rhh2dTe+9g3UvvYjmI69BXPv2WHzraHizc5DQ9VB0eGAKsn/4DmsefxRBr4/qiE/j/3oNhApIOqV9pegutQ2JKrGabFOSF+Yj+cF74OrVH0ZOFvIm3YnyGX9UxEpKJ1mPjUHsuWci+uxzobmsZVmM/Bzk3nqb2gNTloiogBQP7/EMGciO9W20EckoefctFDw2lSeqPzPyRLEQhmmu5dc3DE17qcmMGat5XIrzoEJNisJ+w9zOnaOTY2JO0YPmVWTW3TVdqxk/rRAJ9uwknkhRCho8jcZuZ8NbIsTugf2QOH6cEmJBIHMD8u+8E74/57IrE2qgtQ1FiIB8Kt88CQ60jlYrgnxHcYgcxJFAbPKVI7ZTewycfDcyf5mO0tlz0KD/ACQPHowAiy975h/wrVyBtBNOwJYFCzD7vgeVsnSQWMhwkpSSDDHFsKwlALycPSwXv7srEZOahLw/h+WVb1oGK1xrLlG2NhIeHikhbcph77mySZOA6xgqyFiHEx7Wt9vthMnf5RoJFB+y3bAaMxJypqkhOfkq+W/Be+Q5B502+i+DlSlDaDJkZs0+s9YqEm+RNQNtZ7VtHQ/LxzbsP+mQiRJKH9rt0GnI29Cox3U+FEvG3IzCBQthi4pCh3snsz0bWHbHODS9/ArUO/5ELLltNPKpB+Q+m8eNVjffAk+TZlj/4nPI/e03PpitI9wgqhHS5pJsLiTI8nU18PwKsB5lYdDo009F2edfwS9rF0lHjuXlpC6MH3kVnD16qUtlk9mCx5+AWVZKezEe9hatUf7DN8inHjQKi7fvHPO5sh+hs8sh8M1fALO80mKuNQB5MskRX2L+zY7ekza7/cN606YxUQcPalAK9g/W9OxZ3+FwXExNcTGFo3m1y4coKBo7V69uiL/mWtjbipsz/BITwY0bUDh1Ksok4E7ignZ4v5AjZ7vWSLpnMmwNmyhPUe6t42GUlFpDRjUo0FVBemWy9pBs01HdEM+QO70+Gp51OuL69oUtNg4lGzOw/IMPUPrjdASLS5DvcqL7bbcgvXdP/HX1dTBWrEYRiUJhtAcpbVuj1cnD0KBvf6z94gv89cSTas+3FLsDHpZVERVCvrGNeHhIjFJJSsSRXFNmgdRObWsSpIDJbuAWGdNV0LTs+ZZLksy+rlpSXtIjafNWWspACI0MqUldOxw2uGgEZCq/tfhjWPHvXAZiqBDLmG8hmg5em+xwIJ7lVbtSE0G1gnJjBVvLxrDbiJGQIpmur+KKdgqrUxO+oq7RZTXkQyIUKCuDxrwI9OhodHnmOXg3bYQjMQllGRlYcfddylMs09XTTz4ZLW68FZnvvIF1zz+LlCFD0fSKkcrblPHWW6r91BSEICWq9ZBqsEWRAIsd0dwORJ18ktrdQI9LpG0oR8lHH6P4xZdhyHCieMml7ikb0cNPRvwNNyjbU/DYoyj+6FPWNdNYk+ncDYSu66a50ggaLzvN4Iv1Zs/eHDp1wOOg0afvnn66rd+GTUNpuq7QNP1wyktCdasICZpztm1FUnM3bOmN1MywkrffUXs+yd5KsrFgzFlnwZZaH95ZvyHn+ltCd+4ACrvskZM85QE4OnZBYM1K5I4bD78sPFgLa1XI+6VsxDskQ2bVARGkivJmQ5aNSNuMvxU2twcLJ0zE2s1ZoJqHKz4O7c86E11GjkTWp59g9f0PI7e0FFH9+6I/e5Er3ngD8599gddKmw+JpygHfhfXdzwJhWwtUsp3VAWJG0gU0rGPCkPuDr9BSkh+h/tokk8ZbsznR66p/KYU3a48WDJ0tjMoYiT5UeTIDrfTrobWrPWNhByrq9S1ewK5sj4JZgIJUnXLfAQ1j20rW8vwmTWEJjvmh7f7qGoGmnWk8r9hianjEsC8OFNS0P3t95hSDcvG34KcX36TRoGo5s3QfvJ9KuBYDbFtyVIdCNX82Ua6PP2sWopj2YTxNR5DmGRje9LF70vsoy7ZKah7o048loTnRv7QUPTicyh+4x31/R/vpCzIenXxN16rwioKpz4F/8rVlsdpP4PyWcB/v2BKHkn//ffZocMHNGqoxmsXWQMHNvD7ApdTSM5hG2opdid0qnogLZNCHHvxBYi99AoE1q4i6bkRgY2bVQB1BdjDs6UlIXnq42qW2dZLLiLZWQvZA0rpKxH2sCDzmTLsljD6enhOOBnwliLnmmvhnb+oxmOIZMhMvETVhTL28rYGA4jWdCoUu+oZpgwdgCajR2M6G/3meQthr1ROEnTtZCM/7vVXULB8OX65+TYVO+MgWTz0souxec7fWP/jz9aU+j2EPFPKWDwu0kt1M59pTMvupr5LtaiqqfQRsiP5KZbF1vhdzouKTGa9iIdIUHEdCVDpDiRIhveE2O1q0UuLHElVkxRJrJF8WEZ2hwRj80ToPXsCO/OcTmIULUYkdCyCug8ld2yT4ZWtK0iRxJKxDYkXaWewujbbZNfCAVL7ovt0m5pFFfR6obtdaHnNdUg56lisfOAeZH31lVqANUwOhBjqbBuHPvsifHm5WHTDdSqrcly2+ZElO8Q7va0c9h1SkjJf1CJINehBIuHRmIcEEh7P8cMQ3LwReRNuh/fvBdZU/R1fG9bbNWUj/gUkibLmEQxzumHTnm5cXPy9Pn9+iXX2wETdKd1/AQqvdkWvXs2pPq4wTO0i1lAzGpzqlWA2Phl3jr/2KsRceDHfacD3+2/wLlwMIy9f9WgqGjCF1ta4EaKOOQZafDxiTjoBcVdehdhLLkHMBefC2aGNEmizqBBGQSFMUYQzZ8HYugkln3yK8j9ljyZWSXU3QskDnynDZZsCARIZafbVA6W0YmOQfsKxKPb7ULw5C27JA3t9DU8+Cbb4BGya8TsMvjc8u0yqKFhershSatfuWPfjT/CXlqnyy2R5FK7/527wVYMkiEYl7dAu6EFl2fLE45AjAdy5uQjyXRIULWShcmnKd/kEmO5sEpqtRkB5fwTy72YSIiE/YpK8oXISciWET4hf5ZLL430OPk0Ik3BxGUqT8zKUJlEWu8e2lCmixL8632HJlDponVP/WpCnymEXr0mh4mzkdvKvrH9U+apahJSRfGjEFTllHUo9qu+EyovUgQz3Mb2y+rgms488HrXZrE6jIN5TWQzVFhNjfZc92Hhc4ibkrxhO2Q5BGQoZnpYhR8mvvFqGJeR9lAMxMhXDFPxTgf1VNruBpFHih9ipU8TIy/YT9hTtmhRt/9eCdHkOEKj6ILUL5VG29kk58kglQznTp6F840a1EbTMbpNjSX17o8tTz8GXm42lY2+Dv6RE3dP+7sloNvI6lK5eyc9aPjEkc9VQ3+EnlJniGfYpQynT/KtdlmTonPJb9uM0eH/7Ra2UHXPehXC2bo7y2bOBUtnaqdI7Q+1pryBNgrJlo54WvSoxYNWdD5a5qKCW1Mi9i10ufULTpovvXb++PHT6gEM113LtgQZZ29Rv0EADwdv4Y4hN1907VyX7CCpa2TfK2awJYi+/FO7DjuBBGk/2XkreextFb75HslMEz+ABSLh9AhV+DIpffgllP09XAikkyd2jG6KOOx62Rk2tZxLBLZkoev45lHz8Rc0MoSnDrqGIBlym3YvNqA6I0PiotPSG9ancSbY2bkZy7x7od8cE5K9ahV/H3wFv1lak1k9DL5ZHbLfuWPLaq1j2znsoLyiAU4Ivzz8HLU44Ab/cOgZZc+dbPcS9gBAyZ7QHhz3+KApWr8bsBx6Gt7AINpajGGMhMckkM2EVIt4f+Qghkhlegh2FP1w8cbw/Sbcji3Uu3jCBnJOJ8vFULPF8tpAmIVUyJT+Mf9OYRInLkJpM23eyDOJJGlI8LsS6HHDadAT5UIMVp5ZM4HeJrQqTIBlSzKZBlXONSBzk+G6rWC7YVUIr5UfKWC62dr13qeFiW1ICbIlJsCUnkvTGAQ6XmjQg69CIDIsHVe3pJASGadVYVv9A+B2hv9veuD0qkhnKr4L6WjkDIQPLj7Q12Snf+pAW8yMLCEoAq+zKH8jJQzA3Ty13YZSQiNNAiPxu93zBjr9rAsy0zDSzFnH0oqzcCrb2U+Z2vWO+5SuSz7ZU7uzaAwdCpsUrlNivH+qfeBI8LVrCJrOymMmcH79HxrvvqPXJxEPU5KKL0ejcC7D60Yew8d33VNxN6tFHofVt47H8jvHI+e23ik5YdUFKWOd/qXa2TW2bN6tawTqXGKuY4cMQd+0o+EiMcidOom0p2XsyJJCOAjtN0SccjZizz2GnvZk6XPL2ayh4/JkdhahaIDnQgsYmQ8NHrIPnG82YMTd06oBCLWiA6gfr05bRt+8xNCrX0NoP1kmKql01hHoz/xBIOU4BdveVncuvqtgU0PSWqemVZd98gYIHHoFRvMPMAVF08qGRE8Nhb9daeZyCGzZa76jmhiZPkzicLCre6liHSO4Xj0oZlbfeOB2dbroB9rhY/DHpbuSvWafSbwT9aHv6cPQYfRNWffwx/pzyGIJlXtjdTtTv1QMNBw6AIyaWRGYN1nz1FYoyNzPre9bgg1R+DhKqet26ImfRInjzC+FKiMPhT0xVRffX41N5FYlL82ZIYfocpeXY8usMZC5aDBuLXdKfS4K4J3Ii10TRoCey/mTmWeXgaTkn5CSNxEk8bzk0ZPs2j09TCzemOZyIkXWNHA4EHDYUs1gMHrfEYlvtyZT+ejQgm7x+FDNtAjsvEs+RzNKrKiVeylwGDa9PyIOSXwMpJDqpsueXeG1Yj7aUZNgbpMHeMJ2kJ8Xy7pBY7hQiywcaKrcx+aqyIKqcfwJ+kqUSBDI3qiHyAIm9LKxqFpNUlZUpD4bcEvaA7RP4PiE+27b7sKbl+ynju/IWifSG37yt9K22XZGdOggpOyt1TCXzvdtV53mNRQxD9/Ba2UojjeSnzbg7sOXLz7Hm8UcQLCmlKAeR2KcPOtzzANY9/zQ2vv2u9ejw86U3WNnjso+QFDmpG9Jsbnhkochd5ePfQtKsdA6fLTGHewE15d/jgXvIQMRdchHJUHN1PJixDsVvvgFH0yaIOuMcNUko73Z2YOctrPZOuZQIZZgGUP8GuvkQydHv1pkDBzVQqzWL9X36eCg2J9o0/VoKfy+KjUOEtbog7ltbagriLr1I9UCLnn5BKcyqlKEIoY3GOWrYCYg5/wL2qBPYU6WS+2U6ip55FoG1GYqx1zb8bFjK2yEkLHTs30LulyGprPIyeFo1R69bRiOuWTM4PFFY/NprWPTK62rD1rD7WvSZbHPR5YrL0OH88/HXI49g6TvvKUW31y5uUZA0Eskd2qP79dfBzgY//+lnsXHmH9aLCJm1U79lczRs2EgNp3i3bEF5Tg58TRri0HHjkLt4Mf645z4Vh+BRgdHGHhNFecO+lt+uQNqDBJIvCSmSVcV9LB/ZKsQdjjdy8hzlTsVN8Vo3vzdwOZDLvBQwr5I2SWOYGAnBKvLzOE9IdFYJr4mOjUFhciLsMsRbvx5cSYlwJZMEkRDJM526zbIbofKMoBJU2bPds0DFAxUsYEdGPE65ufBvyIB//Ub+zocmQ7Gh63YLFrMQH/EWeUlu1eaw4ZWtw8R1B7AVIJvEQLbiqU95cVsVxg87I/w3W7xMrL8UnnNKWuWmOgDJZ2z7dmg7YRIccXEoy8yAMykJ2T/9SBLzvNrCZ3c6QQiRKy0Z7R94WOnmZbePRznLXqb0y7mYdm3R6bGpyHznLax/4QU+T+d7g7DFRCPt8COQ0H8ANr37Ngr+nrvbd+0NpIxlokea3Q27DLRV36P3HiwHjZ0pz5GHIfqMM+Bo28E6vJFk6I03UfbdDwiyI6kIEHWCo2UzJN1/L/S0+ii49x6UfPWNKrc9kt+9AGVZNqKcSRl9PlhW8kXzefMOmAUh92d17jU29e7dzND1C1nQ5zHhzViZ/2Qr/xZKz5iIu+ISxJz3P5KhIhQ+/ijKvvzWil/YUWhEgckx+VApmexx2ps1Qfzll8E99HAqSoklKkDRa6+i5IOPVM+zJlYkrQyxbVuZVomZqa6KFRd3kEYhunMHpB9zJFa99zE2r16L6GgP2lxzFVqddQ7+fuwRLH79LXVtuEoMpsOTlIDOl16MTbNnY8PP03mukgdtV5CMsFzFSLQ6+Xj0u30i/n78ccx/5nnE2x1IiPKg4bATVU806/OvlQI2mGFZ0lyj8hR3dFzH9mg7cQKWfvkVFjz/EqvDig8QEmKaYlCkwusGwgpb/qoNZ2UaP3vVshO/DLF5SJRkL7VyEl1Zr0lBZI7fZV2oKLcbTVOSYTZIQ7BFC8Q0bwZ3XAzlzWFFXfA+1QOXTxVQs+GqsSn9JyB1JrIk3ynr0okytm6Fd8ly+NasRTCPNqCsjHqBRkuITLh8WRcBGjKfeIpkZWuSA4krkiE1qSOZmm9Jg3o8yvkCIT7SchIpC0J4BTvSn/A9gqprufYh8tn+nvvhISmfe9EFCJZ71fH6J50IT4N0rH/pJaUzVFnuCkpuRYZ5aUU5GnDzuV2efRGbP/sE655+EnGdO6PR+RcioWsPlKxeiYw3X1OLxwZKStV2QeLh9m7MtN5ZTZCUxdtCe7FJLewmK9UFIYm6wwl3v16IvfwS2Ftaq2MHs7eg5M03UfLRpzBLy6xRix3KV4aaHezkyuxqe7OWyLnhOnhnzN5r79SeQCYXULI36Ib+kt3wPXWgTOmvpWrcd2zs27cdlfyNGrThNk1LDJmHaoEEcNriopD84ANwHHIoyr76HPls0GqDQxGsSpBeii0lEXFXXgrfoiUo++IbmGUkxmHPEJ8lS727hwxC7EUXkr13VIcLHphMgvTZ9sNr1QW+Una7l2EfafL7Wqlyf4DP9JpBtLriYjQ67ngsn3QX8mb9qYytDCHJej1+EjA7jXL3UdegzfDh+POhh7H83feps3iz6tX+E6JIEkmQYqngMmXooLIa53OTO3ZA48EDsfzDj1FEJSYhyTH1UjHwvnvgjI9HWdZWRMXHYvETT2H9jJnw8XYhRXEUiLSEOLS+5SbEsZea9c13WP7Rx8jctEUF/h4IEGIk6xxZ5MiuiJFsHyLkSAbJxHA64+MQ26wpYls0Q2zTxvCkN+A1LgRoXA3K5t5A9KWD9SkevgiqEyzP0DBosLAQ/vUb+MmAf/Vq+DZsgo/6opxEyFrE0a+G0ITcSy1I2xLPUJxmQw7bl8S4yXHRLlGspzi2Hbuqrkrthihhm8tl/VNK0JAdMOkA7A8o0sE8KI8O/9pjY3HIY0/AuzULyyaMhSHkKGyomQWJ3QwTFblnTyZdiJx7GjVA56nPwBYdjUBRPvwFBdjy+efY+sN38OfkqaFg0etOds5a33Ib4nv2xuopD2LrN19X3dHdB0hNCClKtbkRZ+N7rcPVDilPnXrB3bc3os85G07aKkFwyyaUfvg+ij/8BEbYM7QbiAdUCFXcJZfBP28Osq++geVVfYTxHzCMTVRubxiBwKONZ83KCB2ts9hPzWfvsK5fv4E2wxzFr0fpul69W3uIEacWkY1ePUccjdLPP0bexHtUEOk/QAXm7N4FSfc/AD0mlges4hPBLH7tVZSKd0mG3UIsXYI7dRpr6eUYhUXW9dVY4vIo8SJsoVGUUfzqgPTyNCp1MdDSs80oL0N0syboM34sUtq0xtKJd2L+jz8jwDyFPR3Se4lmb0yG2RyJiZh9+ySU5OTCv4PBlXqTqewJVO4yI0yms0uPYpuitGq27YhT0f2GG7DkjTcw78lnWOwG7Ly+5UnHo9vNt/D4a5j3zPNMKwkRyVJ3ktTETp2w+M67sX7xUpQx/XYqWQm9lgigGmzuNQJRskKIPHExSGvfCul9eyCueTPYo2Ogk8hIb1nqSeAgaZJik+ndewNZImBP47si2FeEZVyjujHU0Lw3eyuy/5iNrFl/w5eVo5b6kCUetrIyS/hJZd3EUS+V8VZZWkNmsKU5SIpCZlfUlsx+lGUkZFKBDLWFkUT5T+D91pW1i1Y33YSoVm2w+Nabma8s1abjDumEzs+8oOKCMt58g6TFiZiWzdWijQnde8FXUgxfaSmc0VEo+mMm1jzzNLy8V3l5q4D41CRo3pGYoL77crJVEYcncMgMWPEQtR59CxL7D8Lyu+8gIfpWnROlEXdIZ6SPGIENr7+GEtlXMXRfdYDdDDRwRMEhQ1PVDRI6e5NGSLx9HBydusC34G/k3nSrtcl4yObsEUTHs/3H3zgKUcNOhX/pAmRffrVFGGsIkjLDNAtM0/jJbpqP1v/jj2k8tj9EdI+whyW5f7Cxe/co0+k8iQV6ja7p3WmsXdVdksKc3d26IPHOidCTU5F11pkIsFdX4foWhAx27GUXIfb8CxHIzEDu9Tfwukx4jhyKmDPPhKNjZ3WNkUWS9P57KPngE8uTtKfCupeQ3oMMm8nqz9UCPs8W5UarW25E3KFdMf+RR7D8h59VT1byEBtkT7RROlqOvhGJvXpi6eR7kPH1t4p8uEh0JHZnS8CvXP/hLFfOuZSgqJ84NmBR6jJk4EqMR+rhQ7Fpzt/IWba8Yj801dN0OdHzphvQ7PgT8PvtE7Dmm+8VwXRQeQ68924ktW2PYFEhApsyserRJ7Bh+QoUH4ieD+ZVFLnN7UJi8yZIO6QdGvTogtj69dU55UVivi0SI9PULbmUMhbyJ0sJeGlUpcz2BOIdckhgdeh3tYHpkLSqdOxhWmoairjLh1DT+mtRD8ubgmyfQoRUcfCvJMXG8lez0fw+9dcha5yx/ciqzwULFiNn7gJsWLgUW7OyYUq9s73I7bLVTH1eK21I2lgW75VYOZlBGc9nbpEhOz5ffkfzr3Rs9gfEmxPbtjVJz1WIbt5Clb94dTLYmcl49VU1ZbzjAw+prT7+nnQ7lv34E0zmUdq2DLXV796V7ft+bHz2KWz58qttQ2d7APHmO5MTqaNuQUKvvlj14D3I+vprqzJYVslDBqPVreNQtn4t1j37JOodf5La0Hb5pDt4LEN1CPcV8ipBvM2FFL0Gtu4ROWanKeHW0Yg69gR45/yBvPF3WLFuOyGS20FIEa+Lu/ZKtam5yGXeuDEo+2GaRa5qGKyGIv7zjW7Xpzaw2X7Tpk2T/kCdw/5pPXuA7F694spttvOo3EaaptaOIlsjaRVi5OrRFQlsHLJide61V6N89lw2yB1exxrV2MAdLZvCt2SF8h6FIUHYsjJr3DVUBmeeA+9fs5B30201RozE1Z7F91cTJVIQz80hT05B6bp1WHbHPTBdLmQZVL5UFh72vmTLi9i8Ati8fuWebjHqWiQecRh+GzsOm3+aDgeVu/Rcw6pFvB6ipGVKuXiGxEskU+i3KvJkGXy2UjQ9/DD0HT8OG3/9FTPvvhd+9hzDylAIQ0Lzpjjy6SfVWkcyJV9mhMmWIFFJiQgWF6O4uAzZvHy7Ibk6jDBxkKnJae1bo/HA3khm71kWvJRzEkwukPJRH8qhzrLbRo7knHwXT1EodqgS5BpZPVsR2tBvUc6WGO6jLFoPsVDpvTJUmTP7L6x5/QM0P+90JLOjEfZo7Q8ESkuQ+fUPyPlzgSIcIk8uGszUgb2QTMNrJwmtSH6onMOoKM8dynWvwFvVDDNVBuE6kr+Wpy8ow0f8K78FDtbXtrplemigZLgtb9MmbPpzLjJmzIYnv1AFXYt0iHcorH0SQ96hugYhKRJ3qcA8iTdH6qHdvQ8gullTzLzwPGwsLIZRuexZJjbqncMefhQe04eFN92kynJPoXtcaDnqBhT8/RdJlRAiIQE66p98Mppfcz3y/5hBsvQgyrdkqZlxQW85UgYPQuvbxmEJiUbhosUVumdfIcmW5T3q2aIQxbZanVBFQvnyDBmAhDvuoAA5UfzaK/y8CbOkLETwtpdp0e+2eqmI+d/58Bx/PO2VB0buVuSrjWxn/dNrJjIrnxqQLT7Vz9Ywi1x+SnFR/medFi+W+T11CvuoKWsGQoq8uv0CVudVTGFbVk3NpVOkjHKbOH4M3EcfByN7C3JvHA3foqVqMTolHLuDCOmxRyJh4iQENqxD7k23ILBmvTIY1QUpAFGGm6lsZLZZdUApZ6ZdgvhESaceNgitxt6GssIiGOzRepKTkUNlkfXXX/CkpqD5icOw5OWXsOHFV1QMhOoLKcVmVY+oeenFSgyEnBVISmWtnzI+L65VS3S6diQylyzEvOdeUbEFcl6ulFlsnS65GH899BAWv/EOj5M88B2yBECXKy9Fw979sPTWMQB7RkE2/Gwel5lc1lvqMJhG8RzImktJrZqj6aA+SOvcXg2JKfKwM/kKGQyLGFlESP5u8xjJ33DphSBfd/I4gcQqSfxSGEqBym8ZhpG0yHe+V2SicrokZmETicaql98h0Qig4QmHodkZpygjJnkQOS9esw5LpzyLmOaN0ObKi1SMxx61nX8JGTqUgOUwbEy7k+ksWLkSC++cgrgObdD26ovgjIlR6fDm5dMgbkVsy2YhI2ARorXvfIR1731KouqCIzYasa2aMQ9NEdWoPqIbNYKnYYNt+Qgb8b3IlyKv7GDI4o3iIZIZU2rWFN8v3qPwI4XI+irlp3JVKuLG/0uytmLNT79iy4LF8G3JVsszJDnE/B4AkDJjPtqTGPnsOr6/ViYVb/OmSCfI4XGj921j0fyII7Hg6itJVBaqQlCb0grJEfkXglVJhv8BeQ8/sglto/POQ/rZF2DLp6zjp58iYSZpqNThlaEjd4P66Pzsi8h840VkvPP+rp/9LxGlOVDP7lHevnB+qwPiBZW2Fy2zoi+9BHpCEjv65fDNmgn/qrWqHdvrp8LVvTv0+o1Cd7HtLFuMohdfRPnPv5H4SJsPn6D8sXwcrVsi6pST4GjXFvl3TkZg5VoZsw9dtO+Q1wVNUxYRm2lq2iMrHY5PhtYxz1Gda1PLSYqiNPsltIlX0iS0Ch2uWUhjooAljrkZ7mOOF4mDd8Yvaj+awOp1FQbjH2DPTydhSLhtNFz9BpFMzUPeuDsQlK1CqlmQZF+ubL8QiWpqWlTEDYafiKZXjcSGF17Apvc/VrvXU3szv7paI2crFZJMAxUFFigvx8DJkxBVvz6mX3cT6kmRhcpE/hVCJAseSupi2NhiabglQFs2eXVFx2DIQ/er1a5/u2MSyrZuhU3IGK+1SSwXvwS8XrjiYtFj1LVoduxxyFm6DN7CAuUxKl2wCKumPIpgQZFSjiVMu7yrzoIKS/6La9IQLQ7rj7RD2sOdmKgUlTKUoct2BSlTuU55EBQ5ChMjiyjJFWGS9A/wZgdlVu4XYywHJBbJuk+eyc7HH3OQ8cX3KFOyasm3P79Iea5S+/dAo2HHwilplvt5n/SyF90/Fc74GCpjBwqXrkSri85E2uB+vJUE1u/HiqdfQd78Reh673jlVdyjjFYG211Zdo7q3bpTUqx2J22zCsiGqxIDVxkiG8Vr12DZ5KkkNPXR/LJzSXAaQuczhDjJs8KeNFkItDwzE4sfehq6y4lOY69XW9L48wtIovLgyyuAm21bgtvlPqmDjV9/j7y5i+FJS0F8xzaIbdsKzoR4K59VJJNvU7IgJM7r9ypvoBBJO9OpV1qaW6bpC8ljjTKdOpufTq5K4lcpf7Lti+QhyOfZhAyxbZWsXY/sX2Yid/bfqu1Wl7ejxsBylLJuPvIaxPbvj5WffIKtC+YhtkE62/zxqNe1GzI+/hArp06FnfogffipqH/SqXDWS4FZXsb7JZ4oB5nvvY2t336nynNneRa5jW7RHG3G346S1auw+tFHECgoVMQn7MFLO/IotLx5DApm/Y7ld05S25PIfbIEgCMhEQVz/qq4dl8gdwsRTiM5itVrIDibaRTdYmuQBlenTnD26Ap7q1bQo2JVuQXWr4Vv3nz42dn3rVqtOkIVHiJpD5QnDzvFUcOHw8n7eVJO8KOpRYzzxo2DlzKmOjvVCJJdKkRtAQvnicLs7HfbL1smgbh1ApZlqyMo7jm4fr4teLkO80KmrCk1bs2mT4S+8ivYKOxNGyP+1pvg7NrTOmZSQa1ZRXY9DX72RkHjrsXGwdWjG1xDhlprF5UWofCpp1Dy3sfV3OOQqY7AZhIUWayx2gpDerBUsFv410lF1fWcs9CcPY68v+Zg5uT74KCx9DEfBcy7KLK2p5+KdmedhXXffYu/n3hGzdaTXd4T2ICsGTJQsU7ZlPNwGmXH+fo2OwpYXl2mPEDNoOGnUTdZiowGMLZpU/QdPwaxTZqo2KK/H5+K5R98bCki1omHxjeNjdcmvRh5aCUSIIqlkO+ToTsZ4nNDV+u3yAweSYdR/apnl1Bkh8rGGRuFep3aodVxhyOmQT1mg5IsimcfIDmxiJFFjoSEWARJiknKJFzi8tfKt+y675PduXmdi8Y9XHIim+VZWVjy8DPwFxWh05hRyiNSYaN5fcn69Vj+5MsoWrUO7a69iCSpjzLu8vjFJEalGzLR+a5bULRiNVY887oakmh//aWI69QBGz/8HGve+hjtrrsYKb26M+97WA/MjL8gH3/dNpmGL1/lwp0Uj86TblEkJPwcKWfZcV7Ig+RWCIeIy3bgiWBZGTZ/+T22/mxN1U4Z1BvpJx0NR3KyOIcVwbCRKG5hj3nZ1JfQ+tJzkH7MYVbvWcA6q+zNk1550crVJIZPIIr12u76y0goN2HzD78ge9ZcxHdqgzaXnqd2ileGRkE8HCSMNFjKS0Qi45dJEky/wXalVjuXfFTWP1VA8izXSEpk8UfJs/L8STsS8Jyclzxn/z6Lef6NhC/Luk88gnUIktMc5qGQH9EbruhopUuj+N3H+i8oLmX+Amg74nT0vGUs1nz6EVaQ0MQwbwosBGkL9U85RcUwrbxvMrJ//MnSKTsDy8vdMB1NLrkMCT16q0k1QuwNbzlyfvoeG155GeWbNquV2+sffzyaXjMKXhLmFffcieIVK5lmSfWOQvbvIE+J0e3Ua1EVHvUagcht+KPkix/5K19ZHnLc1jgdUSceh+iTT4EWT7mVUzK77YtPUfr+JwhmZcPVuwcSJ9+l6ij/9gko/+5nq7NSvZDWtpya8rGyqKg3W37/fUHo+H5FDdbO3mF9nz4N2dyvYIr+R33fsJpkcRuonMQT4mjXBq7OnaHXo+GigjFKyag3rFNT74PsgYWVsDBq56Gd4e7fF66ePShITdS4rIKQpfXr4J3xO8q++x7+xUtDAlN9xSlyLFPws8SNHDq2r5CpsWlHHY7W48cid/5C/DFlCoqXLEd9F6kFFXhCz25oef11MJOS8ddDD2Ltdz/wLipwlx3+MhJCGT6jYgpD0iW/0qloRDVJQKhXylkaJJWVTC1OIrFpf++dcLRqia/OuxD+ci/v0WCP9qjA0rKcXLji4tB77C1I79cP08+/EMUbt6CEhkXikuSzO4gpkrVeSkiMalOg1VpNKQloPrQ/Gvbqiqi0VLWQpCJ31QxFhoQcsXGIwZWyk48MeRYtXY7iZauR0K0LYlq1gD8/H8vue1wNQbQbdQliW7ZQxE0KZ/Ur72Djp9+i670kpa1b/pO88D3B0hLlSRHyc8jtNyKuZXPeayMR+BmrX3sfzc48CenHH6X2+tvw8ZdY++5nSOnRBeknHI5VL7xtkYcbrrAEZA8hZbZp+gxs+W4afxhIHToAyQN6M492y/vF834hySEIOXKEer0S4CweF4npsQyZgMSAPWHxAK19+W3k/70Qzc89DY1OOIoWwFDEcPHDT5HobUJUw/qKSPoKCmGPikJ080Zoce4IHm/A57DXHPBh2eMvIpfP6DzhBjWjSmRciEfhshWYO/5+NDzhCLQ47wzVbv1Fxbz+BZRu2oT2N14Jd3o9Feskw0GWx2rv5UPdIe9Uhm7nEPIrJKxw0VJk/fgrChdSN8nNldrt/oQkRWbZFVDuopmXZJZhFutD4g6FrDQZehgG3DWZ+ucBLP/kExn/Vdel8DrxUMv9IrOO+Fi1QKRBGZShSrYMpd93BeWxZdlInYY9JrLTf7Mrr0TasScg8503sOHll+GXPTAre0eYXnlvdXV6hdbLwpAxNstbXuMQMkRb52YnJ+qkE+Hq05dlFc4fO3Wlxci9noTwrwWh8BEeprhI7KyjdQsk3nWnWu+o5MXnUPjcS8xAtZMj1j6Wso0/4Q76X0uZNaswdHy/oU60li09B9f32QJXs1d8IRt+w9DhfQeLWxqNmwo2btQo2Bta+5SJe9H0WetpyNRRzR0iPIRZXICyb75B0WuvI7h5qzIUitOy5ip0khIc/mBD3Olwxj5AHi9T8Iso0PtSQXKvPKty4kWpyFRXT/OmaD36JsR0PgSb3nmHPadX4SssgSbGJTEOja68HNGtW2HaDaNpNApgMpvqWZUgv918biJ7QeK5kcXqGl98PpqNOAOz7r0XG37+FS4ej2Nj6zppAlIHD8bcqU9ixYcfqU1jJU0S2H3oVZcjtUsX/HzDzShavRZp7NXJlhxiBvemdGXdl+pc3HJHiHEWT0J0ahJaHj0Ejfr2hN3jpiHa5l2oEbCchBCJ5zlIQ58/Zz7yZ86FNycPzoRYJPXuiqR+vdTwk4rBoBIsXr4Sy+59HMk9OqPVpeeTiEYro7CKJCHj8+9x6F23IKFDWyUPO0KMwsbPv8KaNz5Gg6MGoeX/zlbxGN6tW/H3mHuQ2KUD2l19iSoPMRbi7Vn5wpuKOMg6K7LKcZeJo9UaNntTLrL/Hp+ovlf22OwM4ZgpWSBRsuHL3qrKyZGUyDIIK34Dm7/5ARte/whNTjsRTc8YpohRPjtCCyY9jEbDjiZhOr2isai4NzGe0gngIdm+Z8uPv2Dlc6/DnhCHJsOOQVy71mrYrXD5KhLBt9T+XW2u/h/iaESEpZfnZGPh5EdgY4ej9dUXqvRIILIQIykzqc/yTVmq7BxJ8Yrg1gTEkyLvK92QgcxPvyJJWq6Ie13wJEnNyrprhSH5k7IW8pjauRMG3f8QFtIIL3v/QyXPokPSWEbiFbautuRDNhduesnFaHjWeVj31FRkvPEGz/BiXrc7yLtSDhuKtnfciQ0vPY+M119X4hb2PklHgiKAtGOORfNrr0fZ2tVYfOstajhuT56/O1CTIF53ItXhCUn8vj9zR+jU41HHHIHoEWdBT62njpmFeSj95msUv/0eAhmZ8FCHJd51t+rY5993L8q+/E7FFFZA7EFsNJIevBfOTl1Q/PqrKHzyGZYTiWU1lEMY0to1w1zKJ061OW2v1ps2rTh0ar+g+mtjL7Fm8OD6dm9wJOXxQhb0tgixfYQoONkDKnHsLXAPGgrf3DkonPoEvPMXUWJoPMINQCperk1NhGfwIESdfFLFooyBlcuQd/c98C9doQSnJhHSl/AyPZvF5c6GUykMYY8hFSpBycVmUAVzNmjVAs2GDkH2z9NQvGKNmg0Vhso7e5L1TjgGLa6/HlvYQ1v92FPqGTKTTIKmJV5ISsrL9MhMuJ35r6QfLGQmlR8JfEy74mI0O2kYllDhLHr5VfhLSuFKSEDzY45Gw/59Edu4CQwa1NL5C7Dm08+xZfVqRDtdap2jvUE4vxKMbfUFqxnMrswiiq2fqjxDjQf2UbOahAxV+7vCoGwq48V3Sx0FS0uR8ep7KF+3EfEkOnGd2ilPX9aXP6PpxWcidcgApkVSI3VjpYrKBVtIgFbzvjZXnIcGRwxRvca8uQux7IkXYY+JQpfbR9PAx1jGuhIk5mjl869j8/e/os2V5yFtYH/VnmSJhUWTHyYRKkaH0VfCU7+BOi7CK94ZGW5a9dLbKpas5f/ORELHDtb5PYQQBxkq2yE5OwezqoaZeL3dpqFwwWJs/vFXFC1frdIggisrT0c3aYRGJx6JlD49VRFJfpc8/BTTuxbtrvkfEnp1p4D7KcQSA6QusB7PNl+2ZQuWPvocAsWl6HTbNQj6/MiaNkOVTVL3Dmh+/plwhWOxJEF8Z+nGTMwfdz8SSCCbX3C6Gr6R4TSp11Iao7UvvYeyDZloeOoxSDusvyKyQXYUyrOylfeqIv6jOiHKhW29mGRu8/c/I/8vCWxmvYX04P6CtNkClp0QJFnFXQh4YssWGHDnnSjJysKixx6Fc/0GuFgmUiu57Hx5qUd6X301Gp94MtY9/ww2vvG6inGTCxwkrzo7YuWbtzDL0pkQ8i5e1kr5ZL6DJKqNzjwbDYYPx6Lrr2OdbSRBdUBWMHfVr4eml11GvTgMm95/B+tfehE+WTSSz7B0Jp/Fj9XS/j0kP7LeUQN7lNqaR37v6zMt8EmU+5izTkPcyKtVvZfItihPvwCUeZUXruJFzI+9cUMkPzZF7ZFY9OSTKHr7fUteKogP25jINz8qdrbiePVCkSPTXMzkP1mkGa+1nzFjv8Uc1UwO9xAZPQY2Nh3GKCr1syhs4reuHkiDZ6834ebr4DnuJBSzR1D4/CuWJO5KEfA+tQlfYgLiR41U60TITUXPPIPCF19Vz6xJ5JF45IanuO4DSmlgrP2TmF0qhZSO7dF7zG007g2Uq3ijrE5dLsGaJHuUAOk9JfbpjnZ33o15l1+p9iKSabTFVObFokSkXPifkJ/KECVRv2d3NB7QD0bGRpibNiuF5M/Jha+kDPkkK+nHHo2O14xE9oKF+GPyvSjlOTHiEhCbYLPDQ6Mg1EtiDqR6docSpsnLCyUtfuZTCOSO6aoOSN7EG9TiiIFofvhAuEgg1PRrprsmIMo2WFSEnGkzkf/nPAQLixHTtjkaXnS2MtDKq8A6kXSpNWqYjg0vvYO82fPQ+vpLaIQPCaVNYpE0ONjrM2lElj3+PHLnLUa3e8bCLfFElIfCxcuw5JHn1OaoTc4YRtI0SMVYiDIoz87Bmjc/RPbMv9HqohGof8TQbXnm39LNm+HdmovYFk3/6RHidzHykga1iu5eFpVcLkNNEoeztwh7j9RQryorHhRLK70Lklg1lBiCGNGcv+aiYNFSFK1YBy9lUiAB2eL9aXr6SUhhT1qGXjZ8+hXWvvER2l53MeoN6svnWGRi9StvY+PXP6Lr5DGIadaE+WULkfxTvRSQfCycNAX1jxyIhqcdp9IUKC7Bhve+wNaf/0Dq0N5oPOJE2NwyG5TJKynG0geeY52XosVVZyO2Tcu9IpR7AykW0YHSnkUONn7yJUpWySbQTHgNGbw9hcQH5rGeZOBKPFvRDeqjQacOsK1cheL161GakoJuY8ZS5/TB348+jIJPPoZL6piyFtu+LVrdPAbRrdvAX5iPwnl/wbdlM+K79kLZ+jVY9egjKqBekZoQpH5TqLua3zBa6X2DHRB346YIFBVi9aMPInv6b3IVPxrS2A6aXXEtbKIHykuR+dYbJE0fKHmtjnJLsbuRaHOrt1UbmD9Xr65qQWLRmHl3T0bZtz/Sju2wMjZlTU9JRNId4+Fo2xZ5Eyei/LdZYjxCF9QeKJcS4LectPMxZ8D3xv4aVttvLWFdv37pdtivpOL6H382rNakUFglQj/19ZcBKqS88bej/K/527sIdwMZaos5bRjib7iJDaYE+XfdhbJpv/1TqPYRkmshHpvZU9mbAGuruVYNUaqyH46XRiGHjcMrF5KEyC73bU49GYdcerlawyKTBKl01RpEt6IBvuB8bHz7HWx65wNebD1ZPAR5lNNSM6hIVhjyVSYJi3copXVLNL/+Wnga1MO6999HEQ16YpOmiG3QAM7UFNhleCcqSvFRd1pDrPn0Q8yYdLfqeVszhaTJ8h++Mlm3q9lslSEpCTAdpbxGiJpXLEkNQfUGSRwadDsE7YYdg2j2HP+Ngd8bCOmRFYI3vPg2FXcR6p9yNBJ6dFUEQ9JTmXiEv4mXRJfz5V6snvIs/LkFaEnDndCubcVMQYEYgdKMDCy853E42ZPuNP4GNbxjGXAS39VrsPnn31GydgMCNAp2TxSiGtZDar8eSKBBUsayBst7RyhSRHndl1dWjj3aM/BlLDMpU2Xg+HJVPjzjKyxSBEhm2DU59QTYo6LVOTHEK55/HVkzZqPb5LEqFknqStUXn5EzZy6WTnkOTUacgPrHDcXm76Zh/RufIrZdCzQ9fzjbQYpF1IQw8R2rnnqd9bQZbW64CNHNm0jDUylTJJPPM8rKFVGQYUrxxkoaqm2VYj5f9MVWkoDN3/yM8q05VBU14LHaQ6icM3+ysI10EdUMRR5tfvXVSD76OPw15UGs/tra9FSnbjr02GPQ5sab1XILi66/Gvl/z1Plmjp0CFqNvhUZb7yq9Jrk0/Kq/hOqPCuIKK/h/dJ25Goh0fFdu6D9fQ+pYO+tP/zIoyZaXH4FUo89FvOuuBw+mUkpsrMPEB0YoztQzxGtArP3oQlsD3aQ7dTvyffdA1t6YxSSUBa/85Eix/+AyLa8eQcdXNtgCqiIzQXsbDwYcNjebz5tWnnoVK1h32rzX2L5gAGpUaZ2Bav/Ml3TG1WbEITBCtbi4pD63BOwNWyCwqlTUfzmO0rYpYHsKSSmI40Ny960GQqfeBLFr7wOze0Ond13SEpkJtUmn4+d2t2XghAVmYmVR8UsKx6nkkhIjE/4TiPgR2LXQ9HsuqvhatQQXho7CWyW2Uwy/X3+k09i059/KQWempqKhs1bwMlef25ONtbxfID3S5BvgmZTu74Lws/O5TslfkdoYTSfJ4tMppJsyYq8ud5yeONicei1I9H06KOw6IUX1aaysn6PMhaKXPBJvFZ5PyopXnm+g8dlXaQYvrtyk5RZceJmF5VVk4IqaYyql4IOp9GQde6oyJEYrt3XyL5Bhky8mzZjw/NvKYPX7Jr/8ZhDKerdQQViM52BgiIsnzgFrpQktBx5IeIaN9puCFbysuWnX7H8mdeRfuwQtLzwbMsIhN8hdcJnWSUs/TWpr9DP/QAJsA5PqQ+Xg3jIZBZZeKPVHcHTVl2FTokMy5Yn1QHFDUUqQ2kKI2v6DBKjWWh96blwJqfwIiFGkgB2cljea9/8SHmGihauRKCoBC2uOBsxrZtXGGCpFyFe6156D0WLV6H16EvVGksqf0JUfpmFLd/9Cm9Wjgo0dibGI0AiLIHB9phopPTthrQjBsAWEyWKQT1znxBqmxJHlvHJV8ibaemJKg1oLUJ0Xi4/hV6fkgsVw0Yd3PHcc9Dxokux+cfvsfGpJ5EyaCAanXch1k59FFlq0gghMsyylBgvR0ICSlavVXncKfh8e2wMmlx0EbJ/+hkF89mZZrlIO5Md/P152VgybrwlFISsVi9T/MNyVx0QXdjAGUO9bg2tVQvY2dDrpSJx0gQ4O3dD2RefIp9ErzrTXd1g0mRsdA6C+mPwFX/ScM6c0tCpWkGtq78l/frFxurO86ghrqbU1diK1qASdQ8ZgMQ774Ta+PTzj1Hw6JOhXe537yIUN6uzXWskP/6YWh079+Zb4Fsk++rs/t49hRj9rX72jXYhoKpt84J8NlqvKF/+Fj0o3xJIjOKpuOSYpLfxRecjedAALLllHLwypEUlIGRGhoDSGjdEt3vvhkGiNP2m0chZvAwNbA64aZyFMG5lWiQuKVwZySQ9cVQA8myZGp9P0hTXqgXSO3UE1m1A3urVcBYWq6GtUlE2NK5RvFvSVu+0YTjkyiux6Y8/MOfhR1CyJUu9oyrIUXmHELxUpkd+SxpkiGwLezsS51QTAiJKX5Rk4z7d0GbYsfAkJ6hZZtUJ1esUkrUTgy7DVwV/zsWGZ19H2rFDkXr8kaos9hRCAIRklq1Zj5UPPIW4jm3Q6vLz4EmSaeOVniRGj0+2kiD/1EyTqw5YSWSdM81SZmIYZZp6mCxVBZfTUTErLQwZVpPhtRoD06cKVBWq5WVS+6BRZjM++RIb3vsaDpKWJuedguReXdW5ilLnvcHScqx54W0ULl2FViPPQ/wh1u7oRfy95vl3INtjNL/0DB5vH3qP3GfdK+Qq68ffkP3rn2h67smIFcIl9S1pEqg07QNU3tgZYicq46Mv4d2yNaT3KnJQ45A3SezgFmk71iGFIPVco4H90W/8HVj90fvY/OKLamkQgcRPJg8ZgrwZM9TQpSoryoQrJRlt77gDhjeA5XdNVEOnlTtnlSF6tP6wE9Ds8pFYOXkScn6fqYaMO97/IHRPFOZecpHlrQuXdbXDquh6jijE2apxdIJlKbFu0WeeBt+8BfBJrG11gLKoZM9OXVeNniYpXT6WDzaXUBc8YbNptRqQXXuSTmwZPDjGGzAusOn6VXx1e7685t5PQRABdtJYJIwbC3uzFnIQ3j9+R/Ebb8H31zxLBnc02Ko2TEQdfxTirrlWeYjyJ96Osh9/VT386oGJLJKtAjbC3RWAnLeaimXrikmJxMskQ1ti7JJIjpzMqy06Cm0n3Y7yzE1YM+VRGhI2hMp5k5tJXlrfcgNKnHas++ZbHHrVSGx98y1s+Pwb5FDvyTCVvMdFAZdtBjxhQedxOdHkwnPR8NxzsemD92FPSkZC757KO1HKnljR3L+w8ZcZWLtyFXzsRUlMTGLrlirouphpqpyWijzzi7xDPF+idqsyfTKNN88IWNuIhI7tC0RRutn7bjfsaDTq15NpEOXJTFQjxAMjPfstH3+NkuVrEEsZTDvpaNhl249KxluImUytz3jpXZKbDWg5+nK4GqXvND1CFkQfq7q1Dqh3iULyb9pCpl2kZppJYLUVX1MdJbZ/IcHYuyJFTgfJNMtARFTWwBESJQiXlfxVsUc1UhbUFKG0WVPxrfWK5MVSg7KGkVyjEhcGkyHDYqufeQNFy1aj2YWnI7n3oarOS9dvxPIpL1JOotDq6gvgpkGvLC/bQfLGNmUtwyAPNbDpyx8RZMev/jGD2T4TaLR2Xm57BD5XZLRsYyYyPvgM+XMXq/eq99Uw5A3STZF1j8Q7Lb9jWM/x7GjYpThZ3g1HjECT/12MNeIl+uIrijyv2iFtUn52jweNzjkbDc86X8WQrX74fmx87z3qw50QZ94j16UdfQyShw5RZZz9/XfY+v33qu52CtazvE/pumooo3i7C2mO6NCvOgKRZZIhPSUJnsMGw00i6ux0CAIb1yP3ptsQzNxsxfhVE9jhCOoG5ho6HsprkPZBp/feq5XtQ/a99vYQW/udFOvXC86lvr6aMtOO/FKvpC6qBUpJUDDDSkORHtFLPOZo1Qxx146Es/OhZLchJu4tQzAvj5W5HmZRESs7FbbGTaHHJVqnZ/6KgnseRFBmJLBBVgdkhegsEocSCldVhS/HRCFI2cgbRbWJYsghOaicgng26kQaxArFzL8J3Tqj/b33IHfJEqy5537LWIbKQda0cSbFo83ECYjv3gPrpj6OzI8/h+nbfvqueGrEQyRHZF8ydyiV8q+sNBvboQ06PjJFTfH/c+rTaHrJhWh30klY+/AUxLRvi8TBQ6HFROOvMWNRvnKNilGSPO+YV4mFqW9zqGXydwcpCwkml2HEys+R4zs+d2cQb1BiyyboNGIYktq0YF4MaXShs9ULkT21X9erHyBYUgJ3owbIm/k37CSv9U89FrFdD6HetHqzcq0/Nw8Zz7+FkjXrkXbsEKQeOQRatEddI5mUOIfyDRux+f0v4C8sQtMrz4ergbXJrPU+CbiWBQNZmrxHFg+U7TEsMrCnJVR3obxBUl+qxrehcjyReIuqCtqWjXZlIcWagEVgLTkKb/Uh3hxrWv5OSAnrRrw9W3+aiQbHD0Vy3x68h22Qx3NmzcXqp95AozOPR/2jB1sCvhsZVcNf2TlY+8K7KCa5ThvaGwWLVlCmCpF2eF+kHtYfzvg4la59gZLp8nJs+uJbZP3wi4oRVDq2liBSHC6Jiu+iV1TclQeBom3OBNWueC62Uwe0vnUM3A0aYt3zT2Pj++/zuIZWt9yMqGbNseS2W1h2uaoMqwSfEdYRO8urlKu0s9gO7dGcHen4bj2x+bOPseKeuy1Fzrb5byFvlrWO6jtjKtZwqlVI/qXz7nTAVr8e3EMHIurEE2FLl8njLA/KeGDDepT/8D1Kv/wGwawc1k31plJKzzBNMSGzmZ4HS2Kjvmzz9dde62zNoVa05k+DB9vbBW2nmZpxK4v6EL0aW5S42mXcWfYqc/XpA3u9NBV4HMjIQPn0X1A+4w/RmhWGSAWjsVfuPLQL7K1awt6kCfTEeNFvMEiS/CtXwj9vPrx/zbNIQzW642Uqfqa3HH5puKFjlVHGvBTI0BQFTohPcqUejXhz8k1rxeokFl8M/6YdfzSaXTMSK+6+F7m/zWRtWjOS4g4fgsYXXoiEFs1QvHS58kq46qUqj9eaRx9HjgSRi0FRhnMbRKRFnctCiWEyI8Np0ijlexHTJjPnGiYm4JBJtyNp8GFY/ugUzHrxZTXtNJ4KRhZjE+9UIZ8mcUnyzHjNJgtfK2IjtkTWI5F4ItlUdneQ9wpZy6YCkiB1N++TOpdn+HhcAtZ32hR5nSi2Bt0PUfFDUampitzVBnSnHfkz/8LGl99D+vnDkdi3O0qWr0LWp9+hZNV6Ne2+3glHwJmWokibKOeSpSuQQ6NZvGi5WrhO1mkRxWuPi0Fc105I7NcD7iaNKMfMQ6VMi2xb5MgaPhKyEHZr2yvW86kJWIlgEas0qC8VCeNvaeaSDjE8ob9qJmT4I5Ur91lfQt+3QepOvEDquRUfacOSf/bqJd+qLChnLEPx1liPpGzI7FK+T7ZCUc+We3d4/r5AGUymQf6yU6uItsHOi+iYnZKiShAVqK6TBiH5YFrLN2dh5eOvKJ3TcuT5KkhbbXsRumdHSJ3n/b0Ia559G1EtGqL5hSOUPIkX1/B5kffnfBWnlHp4P6QO6Mm08cS+gu+Uss757Q81ZBgoLFH1XH0lu3OINiliHmT2mm+HrMj76zMdsdFuNDz7HDQ861wULVqA1Y89guJly2kjrM6wuo11Jss5yHYvsp5b0cIlauVwVQ8iIyE52VmeVJ1T7hK6HopGF16ExB69sOWrL7DhpRdRtnEjml81ku29H5aOG4PStet2Omy3J+Cb4NLsqO+KhauSPagJyLskBEWzs2NFUukeMhiufn1VnK46bwbg//svlP38C7y/z0QwY5MoGCXLNQmpB3Z8yMQxg7J9b4Nf077T8F6NKvKd1X21gUWtZQ4Z0s8IaKP5tqN1zXRXQ/O0wEqMPWcE4q64nI3TDv/SRfAtWwlbUiKcsrp1fCIgq3reeTdKp/2y3XR7ZepFwMXLJKlUB62et7hklZBUE+Rd5VRwmbKwZOhYZRRSsebzfLimJQAvTQKbed+O10uFiQch/YzT0OC0U7D4hptRtmHjdnmTezaRgMnb0txuJLDXEfSTRjCv0kirSoMck4/EQgiRlBljEvQavlb+CtERJLK3oNMINL70IjS64Dz8dtNorCMBraqBCKmSo6KTo0VxkSSFtxHZE0jtyN5oohSFBAkZ2h3EAPC1aNy/B9qfdqLaSLS2CFEYUhaykm/GS++oxfxajr4SpeszsPXLn+DPyYOrQRpKl69RwbP1TjoKCb26KiVj3Rsi8WJ8wwSCdaKM8U4Q9hpZ24bIX8tz5FBDTf9WofJ94VdKGoTcSMFSnuCgdMoMN340iYWQug+fD3+qgnrezvOxM2yf97ABC/3cEXKtfKQMRYKk7v3sZHplYddy6g3ZE1DKN1TGAvWsnT1wR4hhDJMiawhNCKz6q55XOa3boM5UfUpBZEYM9Mb3vyDxmIPYDq3Q4KQjESX7tYnXK1ym8pfvW//WJ8j5ZbYaOpXnpvTrhrSjB8MhHiKVd7YDqRe2h13Jzr9CKC0F8xYwHR+oRWD31UBKZ0xaqcQb7ggJHchkp6yqgSzJmQyzJVNnpR9/DGzRsdj04Yeqc1HZG6S8O2xjMmOtxagb1e76gdxc2KKisPWHr5F6xDEo25SJ1VMetnRqpXsFUqYxbVqi2VXXIKF7L2R98wXWvfAc6h1zHNKOOgqLx5AIrVqt0pPUp5da6HTrT9Msr8sOz9pbyEy1Bu5Ydgxlr7XqrUtZxNTVri2ih58MV/ce0GLi1HGzvBS+BfNR/P6HKibJCHvlmBepoepOx64g1DtoGqWU6C91zTa50fQf/g6dqhH8UwKrGVmHH97G7zVuMzScatO1uGppoPIItsG4S/6HmHPPQ/m0H0h+7mPLkmZjZUnWpXB17YykeycjuHkjcsfdAVt8AmxNG6srgmwQwc1b+DcPRmER72WTpPLZmyn9ewJR4AVMSw4boaiqMCQLEhgtm8NWLhFJW1KlwOd/gEpO9i9rM/ZmtXHkknvug27SKO6gTEQJyDTi9DNOxeYvv1ULAopSCNODHZuppCOH5CmtU0f0m/h/9r4CsK0j6/pIssjMDjjMSVNKU0hTZm63TEvd4ha2zLRlZsbdbmnbbpmZMdQwox3HzLZkyfrPmafnyI5BhrRpv/8kz3o4cOfOnTN8JVZ++hnWPP9fJNLgaU0cGwqTWn4qWTtvqK9H/223Qc4Wm2MB37WMcdew45XNeLadnt8eFDa1pLUrjxgY3aIYhuy0LcYdeTDD7aXMea+rDzcS1GpU9cMMFDz7GoPlQPZeU5Gx42QkmK4NyorGvHb+YpS89TGciV6m1cFI0MDpHuQRJb9IkN1apFY1CUOzs6yVlVvrR2tIRlE/RXooN2j7G/46PD5DgizSY71q/Wm5+MUQazsMMeoV+L3tRLgpSppInsxB8iQiJeJk3rNftOJtusoMMRIp4jusJJgWI/N+xzJRG2w89s/4Rlukwrli+lzULlqGjEmbIWvnHcwA48aCtVjx+AsIrCvD8NOPR+rEsWbsS+X02Sh69zOSq0aMOPNP8PTvZwYrq5vR6AfzW1s70VsoHXRU/iyC9CoCJWXdJgEiRCzxzHIcqhRm8/v2rEItbZ9ajjuSoO7L5wEJqnw5jLumkkR3szVb94wzkbblVqbb7ecz/oZq2kRVFFNp88ZdfxPWvfkalj/6mJVf2iF5IjjJo0ZizLX/NHu0rXzqSZNWGksmIpS9+x5Y+djjCFZUGJ2RC8POPtPk9WX33c9b0TzUTVgERO6xwuxNRmqCNy49igt0J/Vvf0TyH/9idL7hq69R//bbCEybGS0TKQs1QXbXOzt8lENfQS4x9dfx98m0BOc9KZ98ss560vfou1C3g+W7bJHubs48i96cwhpt36xqLXlHWOgfuB/SL7oIjZ99jIqb7kBEW0zEZkhmIGd6KjIuPg/eqTvzRjSqIRo8MxZjw8zb8NmHqLj+DioEDWUfJWglyYZIkWAlLFBBQ1VDYyooOqohacCzDIOQy8LJz3sys41818tMGptN1WKUStI37vZbsfKTTzDzrnuQ29hkuhbkiVb79eVmYdwtN6Bg7nws4XN1Z8mAaaq/jmynlth3mlagFBbQmi6v1a3XBvg3wYGBO2yPrc/9B/yZ2Vj03LOY/9yLaKqtQxJll0ylTz/8YIz+0x/xxYWXIEQD4yUJ0BL/CnMO00EzSoI0Sol0W/caGA8rdpZo81jzURzjyW+Sm7W6tbXytq5bgc90d8gu22K8WW8m8RdvIWoXiijlu/K+pxAsKcXQ804xG5laLRnrYQoSxaHN/XihdPWwMFCLkVVQUV9E8qU3pgVJMowaZQlcv9J/tfYksXboTbJaq5QvbDA8/zdhhGX9iuioK08kqb6WNqbanNuEyLQQ6VeFNW1SR5AoeyNNpaMKQqVj9ez5WPrAf8wKzyP+fiIShw6ydD3qCSugZrd+ETVzLwpLR7T62EYC3VcrZRXtzYp/vRB3C5LCI3uo1uCU6PuyS2pV1sBrdZ+L5KgrXqjVPeu0XUiDPQxHPd9Tl+Tk88/HyEP/gNWff4o5DzwA38qVyJu8DcZefyMrfs9hDW2b1e1MWTGvKD0lq46g5xq6MebyK+Ed0B9zLroAoapaRd/K1zFxNmnG67HXXmsWhlxw5RVm3areth7leFKQ7u7LxSAjSDnpj0g58U8I/vAdyq+/Bc0Vla3L045AWWsMkpPxc2VlmFW0PePGImHsOISWLkHVA4+xEGOe6USm3YPsJFY4HM0PeULBh3I20urYfRXaDVCxyy7ptc3u0xzO5lOoHUNllvskIWmMEgblI/epR1kFYm02HETgp59Q/9HHCM6aa42KV7SYYJpZln7xJQj+PAMV19yIcHEJc44KIb6iQ7FngjmSfHClpSBUSmUI0hD2kVTKWfMsb9Tmq5aDGrtTHB0HISgIIkV5JEISjsYQpTIjqaGyiplMLSVq8dD72pojg4dUVdeqBVbwpP+hB2Lc8cchJX8QGlevNt03Pp43rFmD5ffdh6VffYdqFpJqndGYHhmaUrqrLT/kjlyXMVHXncKiWlaRSBt/NcZJi6yl7DYVm592GpIzMrD6X88gddLWvAssuvo6ZvRaZqD1xsBy04ItYhuq62l2mQZ092QwoSUT1s55brur2tiAbbfA5scfDjcJkUWRrKdWq8mvCxlGtdateuDfSJ+yNQaeeDiJbWemvecwhZ8Go9JPESJmAVP7dXj9cPhIfhJT4OChAkDp2zZ9/j86gC0o6VNUYOqSC1eXo7muCmGRprBamPgwmtdj0adqKPf5v2rGHKx951M0FKxD9h5TkDF1sjUTjZURGzpTZUmz8vq6pahD0B9165b/NAOrnnsFTVWdEwGFSpM9RILsfJ1Le5JIHdbmsupG73HIKXjZhJ1vupFhcuHLyy9FfWU1/AzPgNQk+FJTEVCZoFZ4Vuwytt0OyePG06ZVo+yrL9FAe+qIrSzEQqrgIZFqk5dNS2IoBD/LqH6HHIL8Y46nO6tIFMvhof1ccNUVqFu23LTexyI2jnYK2r9R2tYCned4k0mOEq0bvYV0xu1C2il/QdJRxyDw/Tcov/oGs4Bse/rcArXGJfqReMj+8E6caFUiZFcCrL6aikQ9AjNnofGH6XyZ7vQ4IddDTlDEIVZEZpPQ3l/fWPPy6I2wOnYfBHVDlE/aM60mpfnPrmbnabQVY5gp+9YfZRYmpHvEcPh23A7+vfaCq7+992wYTcuWobmgAN6ddkHwx+9Rcd3NCFdQdm2UcWPAxJR6VtrYgErVNKPQbQ2uLmbBLmKga7XQDCAp0srOpbyvhRXVOiTy1EJc+CzB60VibraZ+p5Z3wCPyBuhGV+qbSkjuvib4vGQfFExeT3Q62N019cQNXi7IKxhzFZY7PuC7mnav9ZE0n0NbpT/WstI0OasVSRc3uQkjN99V0Og1r39oZkR0h5q+K3iqGZxeyaZ9lGL9bM3EHkLhpqQvPlYjDzuMCTn5Vo60Y6aSX5m9/Uw5cLzXwX0V7u8e7IyjeHcWNBMHBExf3om3Jk5cPhTafC91kPKwKR6H2fF/zMwurNef9brEuUpBqrW0sY6NNdWIFRVaioo0ke91ZcSl7eqFIXVSsQCXt041dNmm30Qs3ebAu+APLMRtGbsaZzgr5XaJu4MR/HnX2H1y2+ZWbG27kkmKovV+quKkvZJkw0U7PDGVn56BbqrYQUjDjwAW512Br65/joUfvcdcmgrUykjpaMrMQlbPfU0AuuKsPiGf5o8M+KCi1iBCWL+FZebNaU6K8L0RC2IKWNHm+UD0refgtrZP2PVv55C5U/TrMkVzH85e+2JrKk7mm61ppjNaGO7CD28pQqwlzpVxO9kt2VlFVbbPtvIdCchiwRJsKTXCzAMzgT6cd6Z8B9wEAI/fIvyy64xvQ92ODsGfY8NgHnd+kY2yTrpfkW4I8hlVnqbSRhn0oMb++dkvuZ4qW8HY3cV4x6hYPd9dmLuvZrVlZ3pwfpRwRsBxkDxUIuLIyUR/l12hH/vveAeNYYFg8WoVbsLfP016t/9AE0LFyNcXmmMWVvW3idgONY11KFGCzd2AimJagIq5EtMFxGQRyKilaS1qKFmpmlcjVp4xh5zJLY5/zwUffsVqguKkTygH5Iys5CUlwd3VjZCJGHhBq0XVIAV776Lhf97A2lUaM1ssyE35ZZqYiI9Il/yUwqgcMhvrSlktWqFSZRcpvVK4VRLTTmJm60sbrLdbMpOhk0kKlMGmC/KmGmRSC0voO/aIp1u6ugNZOR8/bIx9E9HImXcaEMC2/OrPch4NbEW+qsRpL6EiQP1PsENd1IqvNnUhRQtMyEDxPtRY7aBQTfdBv8f3YYhluvRng5J0uZu9CSijY0rii2ixDxq0qzLQqZ9qHtMZGhDX6001n3TOqTCs4d+bAyIqIcZ9zn/fR2LP/3ahPNXCR9lb0gQCVH+1CnAsqVwFaw16eH0+7Dlo4+jdtEi06KjbZ8SEv0YdOIJqPj+O1T8NAPOmMktsVA3pjcnByPPO8/YouUPPYjA2rWMp1rO1uc1E2+lv8KhNNI1DxEfEaB4SnV1L+bR1tplhOx0vi8Zg/1pZosmu7uxPR2JCwofw5Z+wdlwZmSg9tnnEJg133RJxgVFjzLQiSs9FQlDh8C/847wTNoS1Q8/gcZvfuizMbyKKisI9Uy9tx0h3DLgqw+mWU/6BlFR9h3MbvkO79+dzshJVI2+2xiWMMaIBZszyWf6NJs1HkZdOdIEKox1oh8qXzAIZ0oSPJtNgG+H7eDbdWc4WYs2CDWhacE8NHz5FepefsO610coIUFR60p3DKD9pkIvkmS3sgialp4q0p7kx/hz/o7snXbGd9fdgJrCQux43TWY/fhTWP7Ou2YQocvjRoQFn2Z/aRXp9kIgPzQWqCY6JkJ1Sg12VDdbCcmPSI2gNq2M6P11NPDKiB1BT+KJrcyEBpZrwHXHrnUA+q++7EHHHIScXbSZZ+uCqjvQmjhNlMFvCZKvJWfWIJPT4M3qRyKUbmYjxrZCtVvo8F6ru+adeFKsr0E/bSNr8jLTQGFRy6MhbLynpgSRENVU1UWrwkVj/mKhe+Z9vmPetyRjSWhjgP7EON1tYh2Vf7ixzpCkcCWJkmlNtu535JppGeLRWZewvldXmbpPNzUo3MpnkpfsU93aIsz81wsoW7QcfbUuXPcRwWSSmIETJmLOBf9AU2W1Ccv4G280raxzLzjXDM6OJTXxQHnQ5D2Tt+KH3tbGuWr5bw9KedtFnaexQi97rXNZsGKSKneCD+m+JGNftQq4iFMqK6CqBPcICkuXceEz6aW6z5h/PWNHwycStPnmcI8ezTxqNTo019Ug+OOPqH//IwRJMFWx7a6MOoJcoakoZA55JDnJe1/6229XWE96j74JYRRr9tgjyxl2nEZxnex0uYZEb/capqtoQD+k/eMMeLcl22+DSEMd6j94HzVP/BuRmroN+7RpPLXuhFqItIuwf49d4N9zd1TdcQ+C8xZ3OxO0BylqKUlROWtHfdGfb2cTxUTnZko/CwitcD35ovMx8rDDsey++7Dq0SdRz8JGw7uVMWWMNG1VNQiFqT1Yzddh43YGiYode5EytRjZ0PeaHSfzrfFPipVRRj0kOoul3mn7XBt+qHVJg67jhWmJYlizp26D/GMPMRud9rY7SoWN9uT6LcB0jyW44c3IgTe3vzVLTJBR6gQbECSTjkL0O0Msegh9axdsqu1Sb7RukM/ns/xlfiovLcULL72CXabuiAlbbYn5P/+My6++Fl7WGLOzspCVmYVrrr4Ca0nwTz7jTIwYNhwjR4xAYqIP48eNx3aTJ+GRx5/ADz/+hKcee9S4+e033+L2u+9BQ0MDsrIzUVdXb+J05203Y8jIUfj0w4+waPFinHDMMUhKTmqRkRaIVNeSCZttG6RDXcjQAt+Jea8zUhRtq4tedQKFg/6H66rQVFqA5npV7uzRhBbkT8DUvtuHiJBZ0Tt6vSnBapltv3VLEwSKZs3GzKdeQLB+/fjLXwIqqrWiv0YiZm2ztZmy78nNNZWLuoXzsfiWm1G/fGWnY6I2BrQUQQHTWqmtVnovRaKKqIYsaL03TTypI3lKc1nDE2IhGWujcIcnEemaREHojf60GWqd71hb44dRedpgTTpwer1w5uXCt8O2SNxnbyQMGkTDbnXXqxwOLV+OBubDxq+/N+sCqgvVlK86+hiKp4p22sgFzM0PORMiT/b/8MM662nv0GdauWjffb0pwfAJFN05EQc2oxj6xm1mMt/OU5Bx+WVorq1F7b/+jbp3PmAiMFP5PPBuvhmSjj8G3q23QXN5KSquu9FMNey8yY4mjKndF3lSTsiglTWKFMlQb+ioinG7KA9SuUJUNDWLatxNV9CsMXVXWZ1TZm4Rknmdm5ON0ZdciLSttsKi625A2Zff9AnBU91cu+nLNGh2iCcaH9EIZVaFX5lTxEvkSiRLnVkKne6rxqL2IHXLaUSTmoqV8fWG2rC0CKTc1PtdQQTISyI7/OTjkDRquFXb6AswTAEWlt2u+f9SoIxdPj+8mf3gycph5Uu6bIQYl9yEtgWOuTL6FnXB3IhDX9T1Sbc03mLGzFn4nrW/ZStWory8HKNHjcK5Z5+FhQsX4vBjjkNObg5uvu6f2Hm33RAiebnkiisxfPgwnHHaqfjn9TdiwYKFuP/+e5GZk0eF0h6BEVSWleOk087A8cceg+2225a3gyQ1ySQ+Wbjhpluwes0aPPzgAzj/wotQWVmJR/h9gvK2Bjor+NJ56kWYxOzs8y7AkmXLkT9gAB558H6SaB/ef+dd3H7X3XjtxefNzJjb774Xq1evNmGfMG4stmANdyDfV4FtyB51TuGyoPPoaRQbQ2fkYnNDDUJl6xCuLjN6r3ttiZGSTOMGzezTTRQazxfsotKhiqNWzp73yhtY/hntlmK2EeIkFyXHdKdld2TTZI90T6RDU/m1KKdWwzbdRbrHf+3Z8I2NJgZKY061QK7tu7SgvRxqxaAtSJy8qcjwpphehl5DXtCdhIF58G67DTwsZ3xbb0XBRQd8hwIIzp+PwA8/sbydYYaomPFIWlCW3m9g4dWyq9YlBY3vKIh9lZXoTIh55lue3T6wuekdx+efd1yjiBN9IEELy/fcf5zX0Xwl8/QhVPy+GS7PTOYZOxJZ992H0Coa439ej9BSMvq2/b30NO3MU5B42B9Q97+XUf3wk1ZC9IWCdAF5oZaiCh7tQSmk7Tw0HVWIDZEIQj8pEqFVpaXQLfuTxaBtLGx9ElFwZ6SZdUvM4MYeQu61Jyndt0KtDEpjpjNqswyzHcqOwhYL+532nrULvci0H3DQHuh/8D4tt/oUdDDAwrTP3e0BjHwoV41t8OUOhDcrl4U067fdtBxd175pdM07trs8j/lGU7wDwcD6lh8WJi+//Ao+++JL3P/gg7jlxhsxfcZMvPjf5/kdw9dMGk29riRJuvTKq7HtpEmGmEybPg1PPPowPv/iK7z17nu4/67bkZmdgzXMw5989jneff9DFBQU4NorL8eUHXbAcX/6Cw7Ybx/stsvOppszIyMdWVlZuOLqa1Ff34DLLrkIf/7byTj3rDOxB2upwdo6PPr4E3j7vfdNuB976H5UVFTi6utvwJWXXIyHH3sC2SJWN9+Mf5x1lnHrymuuxvPPPIMXGZ8nH34ImSRxpUXrjCT0bsGaAhOOA/ffHxddeJ6EYck/KgftUN4ZKbKL1F5BftGPEGvejUUrEawqM9cidBo7pBai3wIkp6DkFb3uCC6SvPIlSzHjyedQu66UvL2v4iefZUs1FtJyU2M5dbaONlMkRMMNNPutlynWh1gvLZ0VklwqbP0Yfnvgwfo3hNZXNrL9zDskSO2Tp+5BawEm7rsn0s46A821NWj45BM0fP41wgVr0VyjTXopP7tr3Abttil7KVut3J8wfCj8u+0Ez9bbwJWXRxuXgEpWeBo+/sLKV30AyYle1jVHIm8khMM39v/8wznWk56jT0JWOPWIHKcncAKDeCgNajYPWWAro/f0IDSmJPO6q+HMzED9669TmJ9b91W708H3jAHnuXc7stqxY81S5cEZsyyhx7q3EQ6Fo7KxARWN9R2qoQiEWoZMy0mbt0Q0NCXfbnlRN5aulYk1K6GrhnL5r9VdTS03Cvmg71X7oBMbuKErPa/loVqTBnmvZQGndZREzOSSpsRrvJHWO1LYNJ1WA8F1aDVttQzpXbkl/2QCtUS//BTVsLcQEex34oVm2fjz8zDq/FOQafaRYohaR6FvQDddjHNn4zc2JhQldZNp7IU3px+Sh42Fr99gJCQl88GG5Lg7MHmiA2gqNZmPMXr1JPPaU82A+aWktBR/+tuppotq6+23p4I2U7WakZOVjdFjRmLcqJF48OFH8eabb+Kdt9/CF59/AS/J3LjNJmDFsmVYsHARrr/2auyz99644OJLMJ/XtbW12HabScjLy0VqRga2mDQZRxx+GFatXIUvvv4a+++7L15/6y2MGjmSfowxZF/kLDExCe+8+z7JgBOHHnEk6qqrTGvPqGHDMILvbrvjTthiwji8/8GHOOG44/AOSVJ9QwOOP+ZoTJ2yA57+939QsHoVFi9Zgr/+8Y/w05bcfd8DKCoqxo/TpuHrb74xvGfSpK1RRVKlVqvBQwab1pq999hDQjSE5Mmn/43zLrwYw4YOwdDhw4xstVKw6eJspTt9p6TqOvWk58Dfn/qQnMYMG4DLrm1vlMzQfSgUlpm3wmOTRrMCe1R/u8pbkrU/PR1Dd51qWiTLl66Q2HsN2SYRivToaOS1JBlqpbdbsBUqUSJlBXPOX70pq6WQd0Yq1PqtKqje13fdg/2B3I89bw2RbNlUjTXVjDVBs9Xi8a4hTF3R+KIE5nF9IIH28FCXYmjZCtQ+9xLqXn0TTTPnoLmiytgFPZP+R0JNZtFR94ih8E3ZHslHHYa0885B6t9OQvJxxyBxv33hYiWkaflyBL/6Bq7+efCzAqSGjqblq1pa6np7MK5up9ORGHFGik7LHrXgvoIl66eE9wB0tXdo3nekd214NEkRLuIxkoHsnVW3wQLSO2ki0s84Ha6hw3jDCmqkrgah1asR0IAusdeVa+Cbuh0yrr4KoSWLUX7tjWgqLKLArcFfGwvKWA3BRlSQSUuJRSiUoTRsOrZmKcKjqfjqhopX2PpapCXHlWC6nzbMOu1D7iszaZ0izUBTi5TcMM3G0eciN5p+r3Mduq8uM+1wr8yneIgQiaDFJqTe0/T9tGjyWrMiQoYMyR1BLUm5dEc1NZE+uaOWMA0G1KKV6hKsaxmrpH8RpDATJ9NNuS+55e01FflHHmjUqLMael9A7msshHar/6VgyYrkkgWef+AwuPxJDId1rzfolAzxWYj56f2PPjbjftQKs/uuu2D/ffbGsGH2UEB+7/Xi0w8+wrU33Ih77riNJGZrJjSJt9xWIEnEH37kMTPu58knHrciowKb5OjbL77E9TffgltvvAETtphovvnxm+9472b87a9/wQ6TJ+PFV15FcWmJGV80lUZ06620q3wzVjE/V5RXUgLUJaa71+fBkMFDUFFRTmKUgLx+ecbvYGMjZs6ajblz55LElZHfebHVlltgEt258977MZrE7SgSI/k9a9p0/PWU09GP3z73ryfx6Wdf4D/PP49HH3oAmXkDGHDJO4J6Eq5TTz0DO++yExL9fhO3e+69Cz9Pn44r/3kDBg3MR1l5GW654VoMph164IEH8cDDj2HsmNHYbZddcPghB6G/NvQlJOe+0Nm2bqgCJMIYripBU/FqM+ayN75ojJ386EkLlIiyGRDO877Mn06mcwVJ7Iwnn0fNulKz/lZPkEFZZZBMK3yq0FWzEO+sLb1tDGTdtCitZuW23bpIl9WMc6m64XmuELatBMrWquuu4/zYvsxiyZjKjEqGW7+C/ipcOYyXwtYVREzzkrKQ4pVtad+/nkDLQGjdIs+EMfCR3HjGjiHRiR33SLlQT0WOa595DnVvvINwZZXJ43Z57Bk5DFn33YXw8hUsq29AaG0xhdiztN4Aag8APm1OcN6Wn+z7vDdT+LuWchdYu9dhm0Ucgcvp1MFUhsS+S4YolLA6qPDuYYOYIDvBs8UWcLN250i01nAQIqxxNH78Ieo//BShlasRFrNl9FoYaZ/CgeZQEEGRNBIR1SKUVazahD2mxiIZIhDrWHg08L2uQqFvNHZHyi9SYw+E1i70+ta6aj/RRIhEetQ6pcMmNao92WHRPR1VfLecYdI9+SfyZK9CraOE7tircNt+JfJ5NkmPDEEj31Kc7Bqh/mr2mtyRHLQmh5YEiIW9/YfkI4Ol2W96V+5nMlSZGakYccYfkTRyuMlIvyREjJp6Wdh0CcpKK+b6cvLhzWbBrNpsVH69RawRNgNHaYTqq6rMOCBtE5KXS2LhdePF517AE0/9C4+THPTPz8cP332HBpKNXaZOhZukyIAFwj//eT2WrViBR+6/B97UDITra1BZVY30jHSUFBfjLyefigAJ06CBAzFs6FDsvNNU7MLDzIyKCYuBfa24xj7rbdxj3RXaXhPmjNcqHF5+9TV8/MlnKCoqQlp6GiZvsw2OOfJI3HjLLUhJTsFVV1yKF/77Mr7+9hskJSYZuZ3z99NxzoUXY+/dd8NJp52GJx99FM//9yX874VnkZKdheb6eqxcXYD8/IFYoi6hWbOwz557mK67nuhwe4XYBgUsryONdQiQIDVXl0d1ts07HcBM+edh+9Ne95wqVBoD1JGL+jaebrKeQOO8tLnrz8+9gtXfTjOEMF6oUqfZWloPqUL5uR1Z9hSq8Cl3yPZJqzQYWt1x7clIvibzvdxWhX1HYYmlQzasO7bbssK6Y9vujlxqDbXaJ2BAah787j7YPoTfO1lpyLzrJpbBI01lKFxRhtCy5QhOn4GGr79DmGRWY/0SSHyy777NLKZccfX1CK0pNPbIhvQ5847r4RkzFlV33YM6rYdn255ewqROJNLIk/dYslw38P23tLJkj9Be2saNygOOy6gNV5/tjOAURljVsF8GytxNTWbwdcLgQXCPHgXf1B3gmTgRDtbALUSYKKvRtGgJAt9+i8AP0xFRt5NR7l5CzLimuqWlQYPkdCZTKMMiZdY9jSsqMKRIxlkhsu4bkxnVVX0pMyTSIKKgd23CIKgGkkFCUqFxSnymxb906LmahUW4tJS+1e1lkS+1Zg0gEbEysgXTcsWwqDyWfwF+pyDoUIbT7Act8qhrzU5TK4+9DpIGgKvDRVNAZXgKlTHMmxbWkyKgONxk4tDWpMmlgQmal2aFSX+1PlI1C9jh222J8X85GgnJrOFoAN8vDKWB1jdSbbivIaOUwII2ccAwJKSmUQHaM4Y9g11o2r8//PQTHifx0ViNPXfdGdnZ2SgpKcGDjz6BzcaPxd233YrHnnoad9xzH846/TTst+/eppXFJIYJFE9YuNSSVJ140smoqa42g6e33HwLTNp6K/5uDq+ftUMZOsZLrbrm97cCyYm1bmvrEweCtTUoJtHLoZy8/kQ8+eRTePbFF/HA3Xdi7MTN8Axl+fa77+PZ/zyFV17+H+576BGcctJf8OOP01Cwtghn/f1U7Lrbrvjmy69x3U23YB0Lg7tvuxk777yTkUs15adFFtUSFQ9iC7ANCFFb6DltQlNZEZpKCnhO3e3kGzMTkwVXLOSbSJCHYZR/eifId6xrJi/zhMiKCK/tcjyDq3sLbWez5tsfMevfLyEcszBkZ5B92bihigdW3lYlUsRovQ1sm+c7zjOyyrVMypoouYt9U1LQdH21iMUDD+35oLT+ptW116BeeLfdGhnX/xPBaT+h8qY70FxZbabqt0D6y7innHA0ko4/HuHKctQ+8SQaPv3SlL0uViZSTjwG/v0OQDOJVcWtdyD444wuJkp1D0ZezZFFlOPdTYHsp4Z9/i9rP65uomuN6wBXXw3nGd8etHfYgcuZfDsw87g6Tu5fADIMShgqpIOGyLf1ZvDuuhs848Yj8M1XqH7sX9YS592ohbQLehGpqSI3arO2SlSUFt1Qy5GmYDaZ7iOpt4pcu2VJ5+rzVhuNpq8nOVwmE6hrSkSnM4jsaDFG00xMwqLYDCDhUMuPiI+1BpLWsXCaLT2s0FhQCEVarD3HhPVPdSYipG/khsJiux27IpKW6Nf4o1howLjCZEMLj2lmWyysJuYEszu+uuPUulVOf8YctCdGH7gPk67ZbHIZhw3sc0ht1GLUp+ON6JYnPRP+AUPh9LJg7EO3VYiZ7hXpFt011zQun3z0Ma645jrce8et2GabSWa8lv3u9TfdikVLluBfTzyKa/55AxYuWoT7SQAWL16C/73+hunKuPaqy+DzRcOqfGInhp23fs8wcWZ8FWfqr5YfePGlV0gIt0RBYSEuvOxK3HPbLdhl9135DmVjSEYE7733IW5nzfeu227CvQ88jN133RXHnnAsvv3qa1zJtLjy0ovg9fnMAPY/HncMBmh6M7+NbVGKJUQ2uiRGMdDX4aoyNBWtZIUxYMZGtUWIfqrFqC1Eety0QYJagvSGiFGI+TO2i1nhcfNdESXlEy02qUrgxoJ0tq5oHX565F+oWr22x11rvwzWyyGDNU9rEVvrXmsJdS4vpZq2Rqmi3NtLfXXtacC4Kq1ySUcJCxXZZI37zKD+qrch9ttEtx+D0vtgOcFo/kg+7ggkH38iGt57G1X3P25VjmQrBIZDPTSpp/8N/gMORP2br8LN8tc9coz13CCC0KKFqHroUQTnLuzzIS+KOwl+I0P7rtMZvnHAu+/+ZD3pHtqTf1yo2OugYY0JjksYgGNcDkeqEmnTgULDqDExzRRvKk3v16YQvaFC1tUAAXUmdS06M7CZBEMtO4L+6jDkiCdaxVSEZg1JVn20JUGHoVI8sa/tv+1BociPtsSoe6oyEjIETG1K/VnYKcO0/VrfqJuuRAba/LOm2qvLTiquFiNdq5+9LRQnkaZYyD2NP9KaR2qZUjebGttjJSRCp9Ym+SVXNZV60ul/RNbY0Wb1WL2rneHVbC2YcPF9jTmJdacvobCoBqw1jXSu2rM2wlQhYLocYgqGuMFP3Nm58PcbYq2WG037voAKpbKKCjz+xNOmdeKMU0/CyFGjDAEyz+nf3Nlz8JdTT8cVl1yMgw85yGpZpZ699dY7ePrZZ/H0Iw8hOSUF9z/8CPwkQXvuvhuGjBwua2IZOUk7mgb/d8A0ik0nc25fUxbUy5rKSkNuPvjkU5KCZlzwjzPx1dff4T8vvIhnn3oMOXl5OPPs80wL3MQJ43Hjbbfjluuvw9aTJxk3youLcdpZ/8DcefNxxB8OwSl//SsGDhxg7FN7GtIdYtQCftNcW4ng2uVoDjS0pKOiY7q/YuKoJ7pyq2WD7wWbrO4x6b/GqHS0yrZg5RNaCrrXHtnqK4gcherr8fOzr2DN99P7wIb3FdqRjBZcE/gj2apbL0Uism6hUraE/7UWkWyspBalE+a5vtFhbQ9iV69bQ/dEI/LctIkRB9bRbql6bqXyeneySZ60MbiuZUfTfWnolxpd3Lg3UBwY6JQ/HovEo45CM/NE/RtvonH6TKOvnokTkLjn7nANGYbQiqWovP4W/q42RF0DtI1+BoLWwO2YtFQ4m2iHVWapnNB1b8GKx1pK8fGIr+Ge/Nc+Lovejhu2TLuFyKRJ7sK8AX9kdM+lC+OZTLZa9DkUQLkdm/i/CpRg9XVmc7zuQOFW3VIDnnUo/BpsbI6ocdE97XEmQqGxOWq5UcuOurBkzGzTE81bPDaUgu60TUy5I3Kz4dsW1GqjLjh1hYnYqHtN44NkIu0uu7bfKixrtXI4n8Q+E5FSq5HGRhUxHh21fEWYmdOHDiQp+hMSc7LNFHHBDrsMtWqx6tpSLVeGWruC/9KId3XsFpkznbQatW/AEKsWxOu+gCmAKFsd3333Pa6+7gY8/++nkNl/AAOp6fKWP9ZS/HyN769cuRInnnQq/nj8sdhtl51w2533Giduvu4apKWnm9YKU/AyjPp6/XyJaJj1bANt+h3DpNX69GqvBceG5KvuRq26v5xyHjCgvyGY6lK46sprMOPn2WhsbMRTjzyIfLUOEaUlJTjp1L9jwvixuPHaq824LhGksWPHIDmpzQDZtn6btOgm+ElzXTWChcvR1FBrusTagwiO2+1COMS81gOCI910sxBW11pnMust5M+CN9/Forc+bmVzfjms93V9anQcEj2xJs9QPvxAVqSEMtZQCFky2UpRH3ucUnqUyOi9cqZVHfN0V6kuPzp7R/6oyy1JFT3+y0nJQmZSBs1Fx+GOFw7aRVe/HKSc8ld4Jm0DR8x+jJEqkqW330Hty69bQ1eUXzqANK6KZUkZD7uqrTipKjyIbvo6+bYzyI1mrQqMyMzmiOP2AQi+6nzvvW7NUutK/u1izf77b+lyeC9jbjjA4eqjNYuisAOk5KulsS9nItQxjsrEIhI56jaiIW/gPTd/PUz4jQ76HaEhbK6ptmrWPaCB+kKDmtX/nOIQ4Viv2vqr1ht1Uem+soWaqZV5pDwq+0SprF8plPW1RZSs845g708mP9p7z76vX3XNGTKmB4TGFLXXaiTorSADp1lman1SONXlpjTSJrJqHbJitx5q2RiwzebY/I9HwcMCoasxPSJICcrYlJmOzuLZGyic6jYIM9zyxx5ToVp2WELuBJqy6snIgX/gULMO0QYFWw/h9HiwZNEi3H7XvUhOTsYVl1xoptZffs11mDFjJrKyMhEMNlEHmlFVVY0zTvkbjjvmKFNAqfAuXFOAt957Hztsty0maudrpWsnYbPIUfS5SbieGaVNEXa8DRlsBd2nDpp5zeuhbt2oEOKG1mf59ONP8e4HH+LSC85DRkYGSycXPv/kM1x4+ZW48tKLcdBBB0QJbMdu60nbwmvDcMcDy42m6nLUr16K5mD72xSZbjTe7slK8B61NlHX9K1aWDcmNNNp7fRZmPHE89BK5hsXreUvWJLb8H5H0JuqJGYmaA8zB4pJjDRcoqOU1Ps9SeWuoEHpuUxjJ+14amoOXG4fnPTMw+zt5T3NSI6dfRd/DKNguWVVtPgtPzYtQdSJziDvpOOa3VdJUqQyXP90L5Ple1KC07Qe9QbGD43oiOB1b4Lzhqw3X5lrPYkP3fa94MADsxMc7jNZcJ/OTJHbu+CvhxKkMhxCSVPQFLI2Yt3XO9r/pYEJYSfgQG34RyOuLp5kJor6X/sclHBzVRWam9qOK1oP+aoNVNUlpi05lLDdUzK1EDWbViWplY/Kksgz1ThUTItoqEtOM8rU0iPTYJEnSy5SKvucp/y1fNdfURu1CKllqDNoBt3acOtFD/WFBlZrppt9X79qXdLg6a7GRAnmO743eOftsPnxR1oZqJUvHSO2UNC5ZtKIJPc1RDCMPJl+Kkhl8HXPCms74LOElHQkDhoJp1oM+qBgMPFKSEBhQQFOO/Mcs37Qg/fcCW9qCmrLK/DtDz9hpynbwpeWFhWqPnLh+y+/wjU33oQH7rodw0eOQI8X+2Qar08XhmVj5KV4IH8l+B6gey0XejfmfZ72jn4z3KqoKQxMxyeeeBIv/+91PHTfXRg6dCi0Jlev6b0+jzdZ+K7xjfIMlq1FXcFyhsEad2bDVD5or0Rs1ELbHcgdkSO1SG1sYiRonFHZ4qWY9ugzaCivMoO0u4MWycfKjzeVJi3PDFpf9Qa2S/EmWW8Q64eSuFX9nTrp9/qRmZoNF+25QqbHOvSdcr7kIGKSxeOXQlu59J3kTZmoKs8CWvU7miPh5we+9Vb7qzC3g7bh6hTyp+iQw3el/byKotyRH/dKghJCWSiICtXMeRGTX3sMualmTC8zfD0JhOYG5Ik88V5tc8iQKi1mKAVQtoonIZprSIpqa9sNoEyJ3JGqqTusgMRCBdwQl9sQEpEHtQOp1Ubv2S6056+ITwHDKDdt+25RQH3FX+t/9LBakJr5yCZIIkfWAG/rO72nd+z3RSDV9y352NCZTbJ0Zc1+W2/kFGZNtRep0httoe8twiZSaIVWpFDNxfJHA7PdvDngsL2Qvfeu5BMRa1wD00fGtDs1VdVuZYzVsiOPZNTV1dZbiAyFWGBIVoLc1EBwQYNwY+OtRnCt25GYPwKe1AyGo61R7RkUr0effBpr1xbhovP/Ab8/ETfefCveeOddjB83Fv1y83Du2WcgN1erYjMtgiE88uRTeOe9D7Dd5G1w1umnIDUt1ci3NzBdRUYXzJUCFj3vHeSkXQDFFswGURmuv88rOwitEPOc73aPBLUHpqXlcUsY+hJ2fDoLp5E37ZRq2V2mXaw7bWXYHtq8H5H9W7sSgZJC3tAz6jnzoloLpee/BTgZ3soVqzHjiWdRvUbr1bXfoh2L9iXVNr27kP0mBjtOsb+x5yI6stiiO5KQXfb4k9Lgk91qB3qnH8vKVNo+Szv0x8pnRpdj8oietZWYhoHUklxr2yiVNX7aKS0Xo3G0ajVr68bGhuxNuDkSijjxVXMofP3At17/RCGIPu4UJu7xouiYg/Ic9e6zI07H35wOZ25vIqgCfXVjo2lx6FYgegArnJaS2JASiCypEFd3jZoUk0lelJix9qS5sQGBivKoclnf668oQCkLdm33odf1XL+iFHqexL+pLMg13kb3h1DZpByFfJ+fRWdpWRuqxoZLXVnFMpTmq66hsNpvGnLEK/PLBxbhsTZOtGcymH2B6J2UXUW+BmzbLVBexrA/a7oKjbrHzJgovqfxUEkMq9xYH9LW0H11r2lgdpDn+kaDsUUvhvz5CGRP3c7UmBU+q3ZiQWE1awjFCr0LqNVI06A7CktPIHmp60xQBtZAcHWptCJu9NDfbzD8ufmMRe8zuPzRoS5FxUVb3bzzzju44ZbbceKxx+K0U/+GlStW4JwLLjZ7el120fn46afpuOWOu7DnHrvh7LP+blomEAh0S36dIhomOmjfMPc6RfTdmC9avlG4dF/N7TpXXM0hXaB8xUYtOs339K5O9am5xT9Rr6UxOjWD8ZlHNUC45Zf51+Eg2TYvmNftnxaYOEURKytzV+HoAl2JIF60eE33tML18qXLcMlV1+AvJxyPfffZk/LoOizGifVRaA25Gz0VYqJqgRFpDjagduVChGproJXFE0guzODrDV7eNCEy2VBRiR/uexxVqwtNJaszbJhTfxvxFKy0VHgt/Rf0a8U4miei13YZpfOWQ4rLz+1rve3OyDHrErWF3MmkPckiOVKltaApaIasqKtZzqiyq0NoVB7mbw5tllqYxOnX8X31+lhvWDCSjtErD9Mqne+n037bYduYkBe0NYWMw0Mer+O+zJde0gKHXSI2Dp2C4XeU/eGoPUKR5muYgXagMlpyjhO2RxJmgEJdF6TQfwFS1BOkUTlyEzxIYPgqi9dhVbCRSuXAQJKbFEpaBb/WJ1LLSl+EX0W8WbGV5ENEQjKSvkjR5b6muBdqrFUH/uld0Zlcfp8mo0FF1OrXIj1aFkCERZsoZrIQUZec3NdsOQ28tr+X7uo3h25oHyGdq1tNs8xi/RzgciPMG1oAUuRHm8bquQ4RLS0FIP+VU1Sbm3jcoRi1x85dGnwznVjjt7qA/JEhV2vRxoAKbasVypqpI8KkcUQJKWlIGjwaTo8WTOs6nJ1B24AI/3n2eTz25NO4/porsROJTllhIW6+/S4UF5dixIhhePPtd3H5xRfi0MMOwb//9QxefeMtXHjuOZgyZXsjz41VkMWSCAu8bu8e09uQGYZFhjRMEql01G77ChpVg58pnfS9zi0DqwvrR2Rd+qV3+EGr6Ky/0JlaU8wd+aczXeucaWGHQWlnCBj/aS0nLdKobgNtvKpuGJksl0lbC1YY6JYZY2R8MeHusKu2o/vdgTywEXXPajWy6GEL+J5pDWE8tTL46oJC0+U1fOgQ5GglcOYVxbVDtA1rrL8CnwcritG4ZhkrbHLHahnQmWakbfJQ+Ovr8cM9j6Bi+Zp2yJG0IBZt4r8JIjbF7HP96rBy0XrSo3sWEdIRe9/KW7Hf22g5V57I7m8qFu0hnzauhjpQxXwcDzJIdESQ5NqqYAB1/DbW346gscLZ/E4NCPp2Y6SQwkEbHuDvh1TvG/Nee/k7nnfpVTzhNyg5+OAUJPhOYaF4Fg2cvY9Al5AHmoonIqQ1fUwG5c2oadyk4a2ugrux0YzrkcFQs6C6lBQPqx2obxHros6l+Jpyr3V/yhgGbS1iK78GOmsnZnUL+ihKe60hDfCzwmoRFkHXMhNy0xg+vqNzjUxTa5EGXSsL2LPl9ExkzCw1IILDa32hFi+FR4TLJlVZToYvSqRE3PRMtQxNHZ9w9IEYujtJEY24Zq90BRVsWmDOONYFrO4uq2utr6ECQgW8WjU0mFBbd3iz8sz93kAymTljBm678x4cuP9+OPaYo1BVWYVrrrvBbNexzaStcNuN1yOvf38zdV5huP/hR43RP/vMvzNgXRSGfQlbf2Lkq/g3NTUhZAijiAjlwcfW/ljUSpIRQ37MTf7Vp3JHl/wn6bVNL111JdUWueuXH+ja3NNtnetf9J45KCNDlKLy0qwrTVLRshCCiEgCa8VebXJJ/WUQTehMa5TCaoK4Ppw620DP2l7HQmGz0dl7Quy7UcivQLAJ/7zpJnz0yec46c8nYuepO5pW0q+++Ravv/k2TjzuGBx+6CFW/NtxIy7Qn4hW8C9cjnB1OQKqmPTUrV8M68OndGysqsS0x/6D0vmLrdmguh/zzqaIWI2wz/VrHSb3mEM5cD35iT3Wv6NDMOf2RVdgGjuTUpGQkR29sR62E92VILXQ/Fohix/WVxHTI5FF+5hEHe9rFVSIaKrWsA70QG112UMjPvqoy1ajuGOx6ogjtk2I4HKnw7U3CyVfvGGXB0EapxIaVPU/yqx3T3S/AmQwGuoRYqb7NQ2FaQWiolj7k62Xms7sUMWGrjISNosrqoVIUDddLomMBnHHytxWYrXsaA0lDbpWGZcR9Uv35Y5Ik+qxSjNTHPMduWPfE0nU+CNlXnvrE7UaKXNMPP5QDNllR1MweeluRwRG7pjF4vieGe/Af3aXVjyQq2oRsNc/6i00RV9hkYzciSlmc1eWotGnPYOJOw+tOj1jxizcccuNSNSsvGg81Zqh7Tv+/o/zTavLnbfeZLaZkOzsb3X+S0CFilJQai85hBjGppA1/kThtMgDU4mFkjHQ0dY1XZsUUHijsNLcuta5CnDrcfSd9a9uCEtF24GIgPVr/loX5nf9OWWlU0PeRJD4TGmqcx7SNxElybqZcdM9hd/r88Pj9RkC4nIxToonw2gFmef6Fw1/9Mf6FeRfy4XCED2JwvrOgnnU5rkNIyf++/PJpyMtLdUs1ql37bgpnIFAAIuWLMWwwYOQrIH4jI/9vLvQV/IzXF2GQMFSkt4mk+6bBiS0zuMlnawrKcH0J55F2aKlLa2xmxLspNdv23PlGtu6y/rFEiBpmWyrYN7nH/OrFk6dtJWNafmMA2QIqsSIGJlttXqoO30NhULxVgtUptvauaEvQiapUKfrKev/OZqd/8z93/OLrScdIy5JNu97lrc4ufg0ZqB/0BAO7U1gNUC3mBlbA7Wi5mXTgpEijWZFBSJayDHWov3C0HRP9elKWQSFRIeWl9SAZ3VjqftMLUdaE6Ogucm0ArUNsZ1eVmZjBuT7ynDKiCJBogF6MpgkR92D2vJD7xkCxMymX3uAt+mK40MRKYu4UYF5fy0L0Aa9wfTd7NhDMGQ3a1sEwUMlb697Qk+bot1Vgt7RuyoYzErU3bDPcl2zVNyUh7noATQNWK00Kii0s7kvN593FZrewdRsGxrMVPv8Af1x3oXno7mx9Ur1ivtCFnZqkSkoKMSuO+/EQrrvpv93DgqM/mgAuvw3SxTwllrLXCJCIkEiPlFSJAttfvmSfhVEk77WLQOTt8159IakaL5pB3Ig9l1z3dG70V9zwoP6aVIoel+tWPaqaiI85pfuiTg4DFHSuYhRlDSJJCm/61frqVAHwtQ9FRwiSdoCJYGGWvFTKyXFYOJsomsKIvpFuSjsdpCNX9bpBvFo9awdmGf05MJLrzC6eBdJstWNaM2U1Pdffv0N3nzrHRSXlpkNdzcbNxZHH3kE8vr1M2S7M/fbQpKy01SLQtatXIim2irr3i8O289oYsYJ5fvaoiL8+LBWyS40ZOmXhkJuydI60c/6Q/+ssZU67HOF0rqnX+tb67kF67d7sogb0kNfItzZeSwIGJKN5E1PIX1PYtmS53abiVS9CZ7kSBvAYswx0xGJ3JT78guv8F6nTsalQadtOXiS05lwQrPDsRWNZJSSy7vuH1p7KJWRVZePxhrp7iYFBkibQzbXtT8L7ZeEGv7VAqNuLR3ayV6HPQJA3XmVMvY81xYgiQ4XGHLTLRYbckvyFqQNhuDwkNux2qEuQxEs7aemgkDEyQxQ52EG3vFa2wLoV/flprrP1LUYZmGkaeJj/7AfRuy9K59Yz3WY2WMx17GHPV3YHDy37st0qMC1CpF4DkHvq7arxRnlhsLd3rsdHWYwMAvB5KFjra6zVtLpHlSIiWSUsvDSnlmJScnYfMJ4PPzEk3jn7Xex9dZbIi011fiwfPkKnHbOeYY8HbT/vhg5YrhptdjYoLgQ1Fg/VgAsIkqD7XJTBNGDsnCZ8TnWYREkagV/FT5DlgxZoJzNOQ9DnsQe6IH55Yl9bCDx6NH2WVfvthyW+8ZP43frsNgtXBqg7TLhtsKsOCg+ioPiaOKpGqrHY8Yl6VeFbZjp10A7UFddhXoSWWmjqSiIqCgT0T+jofyvhjOjr9GgxWqORR7j0yW9pXf32WsPs1Dk2edfxDRwmdW0337vfRxx7InIHzgA5/3jbBx19JE46OADMWTQIFxx9XWoqa02g/Rtd+JBKwIkMpiZa1bjDtXX8YaebeSD/02co4cl09b32j+s3KlDxNednIysMSNQNHMOmrT1U2y8+hCxrkZjYEiNRXL0a83C0qFRN6Zyy8NrDmf0lxVAHrKhtn21Kqut7ZWF2Dt9eEg+agkW6bcXaNyEIEmII2jGusY7pcj+MMz2v1ZxieNgeeZgqZAScThcFeMmLrpr3uxiPugQ+qpTfLrL1QljBiw9zuWIXMhwTpAHUsbeQK0OKnjVQaHBvatZIEgImwRYaw4VF9Pw2fRj04cURa1GatnRkgFdJmoPYSeRZZDUgmQZfPmr7q/+Uydj9PF/gDPBw/ssOfiiBkqzmLI+jANyW+TGbkXSYFkVbtaaQiQ+GgcRhV3g6M12feBz7fskXesalFtiMryDRtFTaablf3ehMFVWVOLCK65CclIiDj7wQIRogD7/6mt88OHHvN4fxx51BD7+9HPMX7AQXo8bU3bYAfvutacZ89KbLjPJQv63D8ZH/3kEGR611Kk0F2GwCI5FePS9fRjNkvx1ZkiI3Ilxv0O/uoC+6+hTiT2a9gZiHO3Bfifm1VbQc/tT8w7/8J5um0LVnFi6Y7rZqF9G56hfYeZ95X/T7aYWNBpmM7aKJFIEUuTRn5jI9Eqkfot0iSgqTlEybuQiP3Quv3sOpY1q9Ku1mvlfTzbdsJO23rrVeCnF5fIrrzGDaa+5/FJ4qFNm/Fc7aKsfRg7tIFhZgrpVixWNjYc2JUlHYdHkBwudB0Y6XLZkCb6/9zGEg/F3x3cGScuWmH3e+hChESla3/Kz/rDzDv9En8fC3P5VQXuhilC/gWZG7EZN6y5ge92eTEQe0xm+EuY/QeNns1iRSWalTc/iDjYzOVVpKfXsln6+Uc86/nVthxvMdpk2a048cStnc+RqJvLeLGD8PZddBPXMzJrSF+CvMqhmP6W5Paii0dHq1psCwuXlZs0iCeZX1JNNFsrqVnFiQWfa5iNlzHCMO/PPZrFDaz0WNf2zRkSmb0EFRVSm+o0aO9MbEQPd1xR5mxgJIjYqfGIJkz6zZ6fpm7aLzOm+xizFBX6fkJELb/8hdFitAuv97i60zoo2ck1OTMIll12MiGlp4H2GB1437rnjHrz/8Sf412MPm/211G3bUYEQD+L9VgW7mZJNwZmZWjYRMr92YW79mmMDQsJr804XsF9hsBS2hqZmlNQ1oaC6EWX1WqlbG1s6kZnoRrJaaZhEbpEK86EVF6WdrWVKCzuK+m2iA9KP6kAzyhpCJHlheOlIvxQ3+qd4jLtafkOtRLFhaYFp6okBHbW61/SSfqlj5ppkib/WoO2QISIiuCESIw0+bwoEzLXT7UViUprp9kxgPESQrNYpS29biAidbznvARS+q667AQEWDtdecTmSEv2UTRjffPcDrrz2BowZNRK33nAtUlLT8N4HH6Jo3TqccMzRzCNadiJWAHGCQQ3V16Ju+Xw0B9UC07ZY7ybUotxuOHSvrVx6EN4opLeF3/2E6U89H3W6a5nHvqFzfSLOZj7lr0lH3ee5WnUkifWH0jjmnL9CL6XVPig/S4T8oxOFywSsN75F4ErLhCtrw4HYvxTUgjaA5YbWPypSvmKYbDnasK9N9KOQbVBL0kCfL0byHUPfOiMRtRQ9wa/vy3322bXmQTvo1LXI1Vc7ixYtPcDpcl1BgzqJL3erfV/jUrSSdZ2MCa/XM/9NE9pws6mIstrEw7lJgbLypqVg/EWnw5edxUtLqQ1pYYY1JIO5Vz/M1vpjfm0RaxxFSKUlYTI5v7YLp66ggkYr7ypTqNVKBaZtfDVjTQVs14jAnZvPY0BLmITuFiaG+EQHfn7z1Tc4+/wLcOUlF+OQPxyiHMyDBbLXj68++RgPPvI4br/pegzQAGvGv6foKoySYSDYaPKhy2l1HdktQya8hOlqEhGR8Du1BoSVQDpZ/8N7dY1NWFcbRHVjGOX1ITQwHYak+zA0w4ckD/1rcbcrD3oBlVoUsfSggoRpSWk9CVkIaT4XjwQSpgT0SyJ50V4ISo+2oovKUjK1xybpPJYgabC2Fkk05MgQJKsVKRCgjPmOLykVfhJis98fD60R5OJhc0zpqSWLnslBXYMVrLhp2Ya5C+bD6/Fi9112xi4774Svv/0W9z34qEnHqqoqM0bt8ksvMvrVXV1uAd2yxh0tQqiumtfdKYDpZ5toWuHQ0Tb+tBkmiD0MZyyiyrbg9Xew6K0PNxiM3dZnu0DTfR020VF4dL5Ba5CemX/r3Yo97yuo9c+VmAhPRiZ8rED5tCcfj6Qhg+HJyYE3Nxe+/OGonjkN007+G5rVAhyNe7fB/O8eOJgk3xO98ctCqZ7KdBI5WkdiVMuKiGaAy25puE170IQeLdKc0iZ9uwJ1UA7Oom28vn9T4+uOl15q1wB3Ksm1J5yQ5Ha5Tw5Hms9n4PO7W+Ox366mQVkn49EXir+xoIRYV7xJjC36LUGF7Ngz/4z0CWNYaLRWYhW4Khzsriylvm2jrQKIik/dUC3eum01i9qGPPa8I7RtGbJbjrTxbOfJqG4nfpuXj4SsASYMHaGzMCiO61g7v+7W27FgwUITnr+fdorZtf6xJ57CCy/9D6mpycjKzEBFZRW23HwLXHTe2cjIIonsBSkSNgwX5cc4qwAPaHA3rbhah3SYFiCGTeE1rSl8d31LUTfA90tqmzC7qNakTzbJRr+UBOQle41/DBSPbroZi9hPO0/6+CD3eISawiioCqKkngdJXEaiG5vnJSHRS91pxx+71VMy1iGyZM9sU1ebute0vYbpYlNLUkAEKWBadNw08Ekp6SQuahHjYbrblBaWnkrkCpZE1W35R6HW2O9/mIY777sPTcEQ/n7Gqdhtp6m44JLLTVfpfXfebvJmVWUFSkvLMWxo3CusbADFs27FAjTVVDLAHZAjRsMqc359SMc1Rmr6E/9B0cy5Zpycwuc0eql8bxEb7Rlmkx5da1yQRX6sX8F+JrT93WigYuTtvQdJ0DDUrVqFAO1LY1GRSYf+Bx6IfgcciLoli7DqP8+hctbPNIJd2brOIf12paYhoZ/sYF9kus7hZ+VMXc4iQEqJfl4P0khy5HPbaASZDwvJHbQEjJ7pnVSXG/293h7FWZ/QySJXxPGIB6H70p55pt2d9zt1et2fTtoRzeHLGYvdqSze3ohMzK+SRkR7bJkBsnRMEUtmompg77pgwCjprwL6b6bna2wRa4K90rJNCS1KzvgZxWK8SFT6AnJZs3iGH3EAhh6wl9kNv6MuKIlTg6tVe7bDpMwYYC3HSJrG1nSfKB34Ty0/GkukN03BpHfanLdNIYuEaTxT/PCyxuVKz44GyXa5NeRnR5Cfb737Hh585DG88MzTSM3JRh1r9IceeRwOPGA/+H1eTJwwAaNHjUB6Wjpcph+fcaD+bwxo7ZumpiDFKVnbLUPWrykMKGd7cHJciAq5vC6ExWUNKKwJYIt+yRic4aOs9ZBHx+JZn0h8J8gML1l6SRLag1L2g0UVWFkZIMlyo7GpGY38ZvLAZIzL9RsdWljSgO9W1yIviTVFEhp1nw3LSGScoo4IMX62oG2BrXcYlgD9mFtcjzXVAQzP9NMtL5J8TCNDitZD4TatSEo7c26NP1I6quVIM8HCzAsatyX5N5GUqhXJ6fYhienu8XjNLvZqxbRakaxA2kG1yJF9FT80cN7tJvFloaJ8ffU112HpsuW45/ab8dqbb+M/z7+ArbfaEmedfhpdd6B/v35I4PuKR3eheNetmI+mqgoFOHpXoFsbBF1yip5uRNg9EJb8WkOtazUFBZh23+NoKK0wtkdEiLkhSnZIVPmZIUfR7/XXdin2/FeB4sb//vwBGHTMUcjeZTdUzJiOFY8+itplK608LXvKsJv4tyODuEF/NMYoof9AOP2Jlt8bEao/ZdK/TI+GoNPmy/8ugq8N5Ss0HIB5WStnW992H/qG5VQlKz7PJIebbkruoDutQ7cLTjkl0RMMnwhH8wURh3NkTwLREYxbUQdlbxRZTeGPd8XMvocDoZJihKurePrrhKBPIU2jYAcfdxQShw7Fqmefw1YPPIAFN9yIsm+/V4kOT3oaQg2NaI4OaDOIR0MJP01LJt3P3GYzZPzlKIT9foTVlBsDTbtXhjUEhwWN9jeTcTK7eUchImUK7Oi1DWVLtfxo6nQs2dKZDLRxN6bwMme8r1/NbFMNvUXB2oF89IgUpWWZ7zqC/OoMIhm1tfV46dVX8ezzL5q1h2pq63DU4Yfi6KOPRlNDA2bPnYclS5din732RGpqSjSwfQS6pUqwxrwEWLEwhEjdODYZ4q/Im4mxCFG8us33VpY3YAGJSJo/AeNy/EhLbEsY6FaLe7xvziMoq9VcR7UkufH5sioke5yYNCgFP6+twwKSkCMm5hi5tZWDZP0eiZG63nYekc4bFhF5b1GlMaR7j8nAy7NKMSDVgynD0vQFDz6I5Ty8/HRJhRljtNNwax876z39xJy3hYLOP4UkSIsYZ2HL/slITyKJsOMc44zd1Wum/Rv9FpEnOTKtR1FyFAga4qKZhhqHlJSWCZ/XzXzBAsiQIxF5K02sPGAC0X3o24QEPPHkU7jznvvMXnpbb7kFTvnLnzFmwngqR8h0Vz/86OOYO38BbrruWqQz7/ektVLxVbdasLLUhHlTQFTtrF9dx8hRur/uux+w6OmXzDsiQXpPb8Qe62F9HU3qNs9+WUinMrffDoOOP4HWtokkiAQ4KQkRximiBUupX+H6OoQbA+bdojfeQPn3P5o83yKM7oCK7czIgDvvl2k1kg9u5lOND1ILUrw+xqZPT6DvmWNppCKfRhISrs177LFvrCetsb6UaoNzx47NcyUkHEEhb08F81ka1TdHLY2JloyrYcG3KtCAKv6aMUh89ksfsroRkrJwZSUlRmOhe791KA48quctQLC0BOMuvxSVM2Zi9fM0EKyFp4wdiS3vvw/VP89CoKiEihZBYn5/bHHnHahdMA+B0jJLNm0ghcymEg9gVvXnpCPtiAPgHsRaBkmSaRFSpmWmss8FqwvBas2x79mQe3ZtLRa6o+/MWA1+YwiU+adoqV1Rz6wuNEOUol/pWv5YLnQM78DhSEjP7tIAtOhIDMw1/7/w8v9wzoUX44mn/g2v14v7774dRxx2GJKTks0Yopde+R+GDhmMbSZtjc1YQHlZw+lbkMxT7g319aaL2kw7d3so6+j0+igpslqNrBajTkF5l9Y14fPlVWac0MjsRIzJ9SM/1QufaqaxkFPGOUsWi0rr8fysElMTz0txI91HUsxvNJznu9U1GJzmRYbPbVpnUn0uZCRpfSZ93xpLyhrh4XdDMn1W2vD/ioqAeTaIbvy4pgb9UjwoqCSBKW5AqifB6goT6NdykrkZhXXYc2Q6PNQPjVH4guRsdlEdhtNNtdTUN1ktkbFbg9hQK9RQvqexUQEWPp8vq8bamiBySfLcCdb7Jvmj3UlGP2wZm9Y4ElKGX611sUdzuAl1Wlk6GEKEaSOupTxnaa50TK5ZxF5H9Eb8YDxTklNw3NFH4dyzzjAkPDs3xwzsX7FqFe6+7wG88fY7qKquxudffoUdtp2M1DSSoy70fwMwfp6UNLPXWrihzsT/l4a8VNKJXMt2mH/RX81QMs/Mr9UylDJwAJqKSxBYvdakue7piH5pztYfmxCoTw1rCrD2zbd4vIOiDz9C2RdfoWHlKngz05E8fAQ8ObkmjatmTkflzFkI1Tfyu17Eg/rgSkyCU60xkqnciv5qvKh93tuDf8yvZjVrZ4VkVhZMBS76bGMfzL9qOHSwclB04ahRs2+fNy+mdcAC32wf6045ZaorjGtZI92Z+pTQzSzULmQQChobUMfaldCh578oWMCUlSFEAsHUid77fSDCmmv6Vltg7GWXMhNlkwjNQdXs2cjeeSee/4xFd9zT0nU48fabzfpN866/RV9aDkShKzVc9qORt7cMST5gVyQffoCmO5nvY6EWIrMuDjOaDJQIiwoP62HUbd6XYTaDrHWP1zJ2dheaCJGMnKD31P2q18w31on1HsMkP7SViF5Xa4kNPTfGX/8dFrly5w0y+wQZx7oBuaPMW1tbh4suvxLbbL0V/nrqaVTqJrxD4/X8iy/hyUcehNvj5tuMB+VSVVODTNbCTBj6CIqjZNHImqLkoPV3TAuRIUTK7xIlf83oUZHITsCHTSTKswprUdbQhG3zU83Ym45ko0HyP5NkrK1pMl2n6f4ETBqYYlp5Pl5SiZpgGP1JjEprmzCE5GLzgcn4eHEFGoPN2HdsBr4g6VIa7Doyw7QGNoZIyN1KZ0sX3llQbmaajc7xma60QvoznO5sPzgFy0h63l9UiX1HZ5hxTX5+p5YhA/40NoXx6txSbNk/BePy/CYOFJOlQzzWVgfwxYoaQ/qGZnixD8mTabmKfm/QXrT5bFlpIxaW1mE0yeKIbLltPbJ0y9JhqxWJOko9VFebxh0pbzVry41AExpYARSJDTKc2t08MSkFPhI7rZskkm/G4jE8yiXSVMmkJ2hoaMCHn35mWjArq6px6CEH4tgjjkBGdhbj4sD333yLJcuW4fhjjjL5VFHpjk8KWyQUQN0KLQRZSSd7Fs6uYFzlHyWRFUbrxPbNSjpztwXm3E5TQsmj9agaioox/+5H0Vhcvt4O/QbQTPs98LBDMOSkk1C7cBGqZv3MCu401CxeguYGq4WYitNKBj2B5Cs4qL8J/frTPpJwqcWWLqfQ/TyvD3XMr0UBzbC13+4+lB6JtFE5Pp/Zyqo0GDRjjbJMpbHn7nYXkhdtGQUYeZf57+rMhx762XqyHu3KlBneUX7KKfuzqLmKb2zDAqFX2iRP6inYQpIirWG0yUAGmYnTVFAAsxLxRsrkvxa0crFqsGHVJKjoWgTNnZWJxCGDkbvbrsjYZhurT5lKGa6rxcy/n436wrXmOxtKeK1una4ag0DD7x46CJmXnm7tTdRBeqrQaGs0VZA3sWAQUVIhYLbfYAHbLuiskzV8DaLuEHTeGiRr+WNCQj/Wh0hT760Mrruu9FwkaEp+D3VQvojwaeXhR554GoWFhdh3373xw/c/4tS//RX7H3IQIOPRM+e7gBVHdc+o20yzbTSwV+NLTKuFZM00Mi0hXekxH9eTrHy9ohrpiS5sRXJjGkQ6CjfdKyFJeXdROQ4cl4FMtfgQNSRTL80uw8gsP7YfkoJX5pRiQm4iCZG6DOkY/4vgPDerBPuMslpx5pJY5SS7zUyxZBKqFP7KOJqXY8Ng3zPXFnFqEiEMNSNAQqV0z0gksZCu8tWvSboWlNRj9xHpprvNQzlIZYtqgnhjfgXSvS4cNDYTHy6rxAgSown9pPeKQzPeWlhuWpKmMg5jcjbcddyAjtUGQvhhVQ2JoBPbDkpZr98Mm02OzABt/i4orceK8gAyvSTJJEnlJHz93UHkuBpRR4IUcbiRkpVjWht9JLcaK2SviWS3hliwf+NDbV0d1hQUYtSIYWYQuGkFpxtazXveggWmhfOrb79DCm3B4w/ejxGjRpgxUt0Cw9YcqEfd8rkIk4hZadVz2FwmluaYM7qrnLvB/Shil5ToLM/JBhZ/+R2WPv1fXRl3fxNQpBhWzUpTHEI1tQgz72t5FDNO0eia8ogir0M6T6WPM35a1jGN5CqVuq11BFeFWcnVTLhBQ8yq7/k+tRa7zDI7BUxntcD2BGrJy/J4kapKHM975krfQdIxlWtgtrPZcXPmgLwXHNde26ogaleC6844Y2RCJHIpPz7K4XAm94YlCvKkgQXg6vo6M512Y0ArMivhohE20FmnKqJEqq5GcE1hFy/+9qClBwYecRgGHnIwZl9yORrWFrUiPAaUlSEwIhfMeLahtyWYyUyjLUdioVpK+hnHwrvFZiZj9gbqClLLQWdQAWHGzUTD1in0Tmz6m1NLex3+VDgHjTRxjHklbui7Dz/5FG+89Y653nfvPbHvnnuikvrzzHPP4+1330dGRjrOPuM0TNlh+z5TJ5mRCOmpxrLUs2Ihh0WGTEsZ08ImRfo1hamOjsBn1Y0hfL+6BgNTvRhPEmMhRiASIZN1ZWUj1pBUZJG4jOZ7a6uCeG9xBY7cLBtpfupE9JNKFvj/nVuGYzbPNuO+3luoVp10q+WplRRMKlinGwsOq5VoXU3AkKeVVaoQAFOHppiugNlF9fhyZTUOIbkbSHK0kNffrq41pK1/uhfzSdpmr6vHH8ZnkqQorDwM8Y4BbwXp9o+rqw2B2XZQqkVG+ZpajNRQV1QbMC1r/ZNcZsC6BnmPTnOgrK4JWa4A/M0B1Deo9agJnuRMJKekmdYjjcvT8hPWVH/Lf/O3szRtD3y/nuRr+sxZeJ36+uO0aWaVdZGwG665CqMnboYfvvwat9x5F6694jJstvlEYy+6BfoRqqtCzbK5prIUD6y4WOeCiRfltf5+LAWy0HId+2E3obzRVFODpU+9gLLpc+GknH8rkH1OGTkMqePGw8U0TB07BllTdjQt/2qRdKWksJLkhC8310y3n3HW2ahdvLRTeSn2A50JSOQ70m69KWqsraBq6d+AUaOQl2ttmi2bUkPdWEvbEy8x0lsqj7UoY4a695k/emJzNzoikSX8e2d2Xt4TJEatutPald7aM86YQOFdy1rZgYxUr2ajxUJrFFSwxttzFd8QGRS+lzVnTf2rV9N1NAU0CHcI2W8Na2slgaC5v4G/vBcsLEBzldbo6EGo7NTuRabdGFBtwpOejq3uuxOOBC8K33gV1T/PRd3KVWiq1VL/62GMUzvh1y76aiVqlfYsJLxbjUHG6X/iN2pB6rlmKNOZBQej1/HCnaCuo+7Imz5QBs5B2gxWJoHXdnyj6deOZrRARrWhMYDLrrwG42mUTj79FBYEIVx99T9NN9ZlF15gdE1uay0RFY7qFum5ZFpDpkty0vYQTo0jUvx5mLFW9Fe/6i7oFIyeCudvVlUjg0RniwHJlgjaCeT0wloSiAbsOyoNeWleTCdxKKwN4sDxWVhZWo83FlRgYl4i3Ugyizd+ubwag0kqdhiSajkgd7WZnhjCBnKN3ou9bdJAN6zAqAFRXXbiIwqjapuK3noVbft99NeGaSGMQmGwn1NnFhc3YObaOuxFIvTDmlpU1DdhVJYfSysCJi7yY4/hqabF6eOlVVhU2oitGc9t86PyigVvBKMyTfa6sI1ayaLx03T+BfRLaymNz/HS7TDmkXCNz3RhUFIzGhtIlqhTjSRHDTwcniQkp2fB5/WYKf5e6pXRc5Ijq/VIHnaRxjGQXmjQ9wWXXYmxo0fhrLP/LjaND0iS/kUSf/O1V2PQkEGoqaohpwkhlYXrhhGMA5JB2VrUr17ECyt8xhX9iaZfW6qje9Ta6JUFc6UH0oWehCMOOFlOlHz3I5Y98woJXYOR0W8N6qb1pKViwg03oOSTj1G7fBmG/fUkJI0ajdIvPkPB/15F3bLlfK/jCmsa5duPpKgjKcsuJ+TmwD18hCFCWm26ikd7sPImdYA2L2pKzXZf2STgWofIznqbIhT/cHNzFcu/Z0gwb8x97LFWs9PalU/xaaft53I6L212OKY4HU5Xb1uMbMgzCXEdjXxtdBaT1bSmlgtzGTfEZAck+k3zejHd0/dyQonlp1GRm/38fnMtiBiZFbbFss091qpoPGqXMFO3rRV2AdWu0reciMEnHkd2vhyBdcUIlJXyKEOoqoq1k1o0q+mRRFBum71oulWY9xKUycBDD8KAww7Dz+dfABf9T5+0JdK23Ar+wUPg698f7uREGrVSlH/7HVb/9xXUkzTREhsZqiYxkIZUe/zESsZBg5150WlwD8035Ku3MdJYGU3N7w5UULTXvab01SrI0gvVum1oE2DnwJFwJLHgNuncTlpHdcRWwliipO7CBfPm49Y778aChYuw3baTscvUKWb16kMPOgD7HHgQmus3xkBUuRdBY6ARwWDI7F1mWomYLtYeYCo0LXLUKejM9IJalJME7DEynZdtwsnLUDiCysYwKxgOpPhdmL22Ht+tqjEDlrVadaLHZbqkhpIAqQtJXUlKNqm024g66qYhyzHQbYYzHGpGaV0QxTy0+KIWgxQR8fHjvCSPWbE6w59g3JWhtf4xB/Nbk69JdtT1pzBqFe21tQHU8FxjjHKTWSvlt+rek1t+Lz1VMlK32gUfVzEMGms0LFOdCbxhgq8/EUMMf1xdj/1Gp2EwSdPykgZDog4Yk45k3/qWshYwjHLrh9XV2CwvCfnpGjiuLjUTcAZDh8YdaUq/tTBkUzBgZq1pSr8hR/X1CEUcSM7qj0Sfl8SIlT2PG263NcHAqghQJt3QMemFFqDUXmuTJm2Fv/2ZlRlDGilT5V36MXPGTLNZrcYb/fGE4ywJRPNAfOAXEZL2guUIlhbSz/X5zoRUOmquLNj3uoLi2b1wxAH5SzcXPfwvlP3084at55s4JJPEwYMw4A+HmHWMGguLUPDf51H0wcdmZpqRNW1VQkoyQrW1prstFpJmDvOnJs90BKWM3mtgTaRq1CgEaGsElZcJ/NbYWOqOJkiobNV4IRtl1GdN0khqxzZvqmDerGG0XkpwJVyXcc89K6K3DTbQUq12XVxS8kfWgi+isMcZhdoIUALIZRGbVXV13R57pAFcmTQeq+tJbkiy1H+Zpf76OBVeRre5aB2aSAjUfFhO46UNUeOOLcMtg+0mg/dkZ8ObmcnzDLjTU6jAA5G1/RQkjhyLhuWL8fOFl6BmyVJTa/lFwLgNOHBfNJVXovjzL62xQDYYbrPPEmsVDg36TE5CMwsubQCryCsVMqgtajGKTRE9T9pje6QefTCgwXJKr26mmQ19FburfnegMRgqLGKhMkitKpbLIk9OixzRfUf2ADhY4FiPuutfjDYoHzDeERqAGbNm4aNPP8NHJEc+nx9HHHYITjzumOiLvUeUFpjuELWeaO0ZjSeKJUVWa1En2srCtKQmwEK+FtuRzGQlR9PMBj+tI9nQgGg3Ddq4HB+WlQfMOkKHTcgy44HeX1hu1h/af0wmfCQtDYGwqUVqbFC7UHCoOzWNTVhU2mDIjAZXJ3ldGJDiRWqi9JAvqYA2QWk//MxXUg2tRKCkVR9PG/ZsKBPrPA6r6SwScTSG4FhV1YiCqgAJGMkcwz9pYDIGpJL8GC+pC+17Z54vZ9w/XlqJLfslmcHk80mIZJvUJbc95Tc6x2/cXlfbhC37J21Yz+GN+WvrsLo6iN1HpJpWRIlbtXelpbW1COUXsqb0h1kLD9rkqFHkqI7EnvJKz0NiUpJpNfLRvnk0QJu6rApBC0Hi33g1WfryyGNPmJWx++XlYdjQoRg5cgQ+/uQzM2PtvjtuQ86gfDAgUZum0HYMO9p6x4SG4g831iGwaiErg7XmugWd6eevAJGhqvkLsfCBf5mlSjrNP5sQnNShYXvsjJytJ6HurXdRzwpaA6XfQH0ISskYjUT+Sc5Ix6AnHiX5ewSFb77DCvn68kbp1Z+kSLa9o/TVJuLrqKfKbN5Bg+HKyjFlbK7ZcmN9mnf0/W8NNDLKmMt4eleDx/Pk4LvustbqIDbQjMrTT88Iejxn8MFpVPH8jSkEea6FH1fVqcbUbGoXKvg09kQ1fy37LeOkaxv6JpsJlc5CqqixAX4WFupO6y6UKZrmzEW4xlrpWu7Kl3qGo45GtIFX2uC2o/ibAXAiRik0pMOHo9+++yBnzz2MIayZMxsFr/wPVbPn0Wg0Wh/0JBMape/mdwy7f2A/ErQMBMvLEaqpMUZAM9RME6sK1OjRntuKbxozz4BobcFAhUqiF0knHwv3hNEWiYpCcrSm4ncvnNJJDb5Wjbq7EPExM914btY7ameMg8LjSUmHo/8waAdpI8vugDJYV1yM777/waxL43SygKKR0LgeQ8zouc41PX/LiZuZDWD7CpKNSJFa1BLcXtN9pgJOhzxW11mnRp2PZhbUoSYQwk7DtSZQO3HnOxor89WKajMWZ68R6SitD2E1C/8DSITs5Cytb0JdoHn9FPp2oOxZRWZSWh80M8ZSNaA6OkbG+ibqWAdgfGnfI2t4soxyX8C4zXJEQiVI8NbxUYnD4akhe4i+TZvhcLg8TicTtzmbLntJk9IQcW7eHGnegt8OZt02l76mMPrOmUXqGqy3BoX3S0Qyw9ZePJQ1JNIWNdavCnnq57SCWkwvrMPkgUnIT/OY2W1ya6QGarfSX4cZHP7xkgpsOSAZA9O0KTBtiA7aivXkSC1HJEjUK62WHWTcGpne6lbToqf+tBwkpaSacUeGHJmuNU39Z9ozkK3IRxewohF9n79LWUE79cxzsP1222LnHXcw45CWLF2GyqpK/PVPf8T+B+zfem2zKGLFsgHoblNZEYKFLGMYT70lWXagLr8qlLcW3v8EKn5eSLm0G5tNBgpdFtM6i/ne9AqHyf51zrLPkZRoxhxp7SFXbjYShg2Fe9QoeLbdDg2ssJVfdTWazWbYljvSgI5iq9QuoG5q8WXzFmWUkJaGfhM2MwsxSud+l5CCRiLrqL/3VzU03Dfi0Uerok82lFXFOefsymLmKkpjKgXi7rz+0BeIBkHe6DT6S9OPiiBraFrAihHQoS6ygX6/eaWENa0aGhF1p6UYYtSNcDKhIyRjwbnzEQluON1c0J2C5hCqaPVjn2pKo3/QIIy57CIks+ZVM28eSr/4iseXqFu5miUyCwUxdblpG6QuoMW6Bh56AIbQMP3011MRrq2Fi4qff/RRKP3qK9QsXmrCkJCcjOwp26Hsx2loqtDy/BuGW4ntHzgAyaOGw9dvIHz985DEWqI/fyCcJJTB0lI0ritGsKyMYZ+Pwuhg4liIEqnFSFPzhSbKyLXt5kg74XC6QQJgMlBrtLTSdBMiRtqZv29BXXAkwDNgCBIy8+jJhsSpSzDuWkX4rvvuR3llFS78x9nYavI2uP/e+7F2bREuufgCBFiYaSdzjdGw1FYtPb2D9FyzljRWye3xsjAkKRIxonxVIHa+UKPG5jjw7sJybEYiMCTLmrbeCvo29h4vRQq+W1VtBh7vMzINw7J6sPqtgmQJgb/Um46CaIPPm0PhCsbne4bgTUcT3nH4/a2as7sLys4ZiZQmsTgZ0hxq2IuZcX/enOxKcKXJw/nFtZhFwpiX6saOQ9JMq1h7CaZbmoH2OUljBcnilgOSsKQsgHSfC0luJ+aU1GMS72mslnm5jRtaV2ramlpDstRqpULNLEjaQo6azdgeESPlraZgIwKsvKhbTYRYZMmb0Q9JJN1+rzvacsSDemDIkQ7jqfKnfjsXtvRFJPvhR5/A2++9h7tuvQljx41rmY0m3SpnJerqG27CsUceiSlTp7C0bH9cSYegH41qNaospYPqCove38Sg2V2VrLDOv+8pQ1g3VaQxTfJY8VIKm9TlddqZp8Cz1SSEWM6ECgsRpi1vLilGqKgI4bVrKfsa+KfugNQzz0L5BRegqaDQlEftQW7KipdQH8tVs4kFE0/kK238BGSnpZpd7K2S4PeFCG0lNaDMEYk8GU5IuDPv9tuLoo82zFFl55yzT7PTeTVPt3U6Ha5fQ3WUkaubmlBcv356v8hPGo1DMQ1IgImpQkhMdiCJURKfqUCJG1SycMFahJev6PA7KcI6EqOytkpDf11+HzzZWTReVJqRo5AyZhTJ0mC4xd79iSb8ERZi9SuWY/Htd6KWBWyr7qxY0PtIKIjNbrweodoaLLjpdkOUsneagtEXnItZ/7gADdonh0as3957Ytipp2D6KaehqbpGgoo60gaMkwbqKRxOr9eQotw9dkXO7nuYBbyaSotR9P77KPn0CxKlMtMxEQtJJJHhz2em0rL7aymMrKMOwIDdd2q3NmlDzf1WS04H4eoAZguQDeTcCzACLu1VNWSMddFjMB6Mj1aWfuHF/+KBhx81hcjbr72C9MwMNVfxnTbu27JUulpncUOtCvXSeUOKtFu729QQ5ac5TItRB6C3NY3N+GxZBXYZnm5abaQHsfhhtdYrCmEPkh+PWnRiH+uS1wtZ6HtZeAzLUgtR9FmPQAc70M/mcLiKmfdTR8TxNPPFx9TT2uijPkWkvDwtkpK4V6S5+U9klDtRP9MUJrUy/kjiooUp9xmViX6pGy44KSKjbkNPgsPI9fX55diiXxLG51oLRWqs1BfLqs3MPa2JNDJmfSMD5oV5RbVm1p7GZWk8lLqstXyEtZ2I1jrSuCORoyCCjUEEGhvQ0FBnyJHWqUrMGmC61Sxy5DEtSNpaxJ7Sb+cz5XMbsRJvHaUIampq4WflyEObYNKG7jAwZqB2cXEJHnniKRSuLcT9d95mWqzinW1mQHuhrrTAinnGnsWO09ukwHiHmcfm3fUwapavYbA3rSI/g2QoR+kbvbZhWoyoO6ZLWGnPeLS128rATlbSfFtPREC9FWUVVhq3g2q6VaQW++h1W8jt1OEjMXjwEHjpRK9MwaaM5kiA+fEDCvSa3Lvvnh6921p7f3rkEfeQRfOPoTQv5uU4Eo9fUGs0uj2MShoJHTZhEelRH6eXCqPWq3XMxNq9O9PntVbMNG91E1SWpvms3dAYbKBcMZB/pTSi5VJI/msFhlXdaU4RAZIedVOJNIgQqVZiD07WIMfOIALjzcrA2EsvQsZ220PrKTWS/bszskwGKHj1NTSydtCwehUGn/hHRFi7nPvPGw1RMsYtBnIrddxo5OyyCzK33QYJaemoXbIMldOno/ybr1G/utDEIp6Bh3pPIXcyjhpsPeaMExnOLBOvziBjbW0HEr3RBeSPWQyyL2tvTF/f0PFw+pN40VfuMkJM52VLl+Lqf96AbBLjm/95Dbx+e62YDmAEwcPosxWWjgoNFYgiiQmsANibv4oMGYLLOHVoxKkn66qDmL2uDtvlp5i1gSz/LEi0by0oR3UgjKMmWtPq/ze3DJPzk83YGck+zHe0RH/fgW61UQKSAnXrL6ZdecLhTPgX41McfbRRQT/TIuHGw1lDPJUZdGuny5kgQiC5zafMRJJ2GpqGYdkkDJpRZ4Onms2nAdmaeaexWD+srsHSskaz5ckh4zPNGKpPlpLn0a1dhqVBfLMFPC+obDQtcXtr4DvlIVLETETOQfvBQ7pvtRxpzFEAATMYm+Sort6svp2Uk49EVsT81AkRJC+P1nuuxXrYOZTvFy1YiI8//xwzZv6MpcuXIz01DRPGj8UO222LzSdOxL0PPozRI0fgb3/9C4lRN1tyGb9AwVKEylXxjj9cvzgYtKLPvsbSf79iWmM3Bfgpu/5MHy8Dtz7ntgHztLH7hCbCOFguOlOS4ExLg5MVNY0JcqWn8zcLgblz0MCKb1vo61V0Q9S1U9AvV04OcsaOQz8v/dmEk7M3oEQDLLs/hLP5mpw77p0Wvd1ae5eeckpaSmrq2Uyavzucrrzo7Y0EK2E0uLSMBqGGxkEGW8ZHULdZDhPETIVuAwW6i2TtGPpYzdez56BZrS4dFTZtoC61kghreTRmySOHY+zllyFx+HCzanagvBgJyanwaO2HphDWvvoqlj/1bxIlddNFHegMVEJN9ZbBlHER2VK3VwJrixocncBagIfK7h/QD5U//YSaJSvMexuA97KnbIucnXeGPz8fbn7jogw10DNUXYWGgkLUzPnZkKW65SsQrGL8uwLTJG+X7TDiT0cxjPGvdWIGjIokdhJ/jbAVEeio1a77oGfK0KmZ8A4aacnedjqedIgXIpaKGMPeC02MgdPMPtOyABrH5HJZ0/LNeALpAysFIsntgre1yetPBdXYeWg6NEi63SDRnZrGEElADX4sqIWml+86LNWMK9KgY023H8bCv2/BwEUVgIRAlGNeIBS+v7q6+tm8vLyGyZMPTY9EErITmuFphjOJdmfzZkdklCPCWpwzYWEk1FTmdESaXU5fObNeRcgVKmaWq33ppZe63TdKHfOQiRxGQnI+FW9rlwbG2XrHgM0tqqUMa3HwuGyzcGQrGfK59nrT9ibHbZ6N5EQ31pQ3mvf3HJGOZFWpGU/TNWOia7flEDxZVxPEj/z2gLGs7NBhs7o783oziYeIkmaPiRyJGDVRB6xWI+sIOzxIVsuRTzPu3OZXi0Eqf2lBSNNuRD/0awdZflvB4B0NYbfBF2traxGkXcpUi6fHo4SxDuOIA9Xl5WbF9gH9+llkPPppvGgONKBx2RyKupuk6heE8lXt8pWYf9+TCFbW/GqtRkovbaDeT2MVu5I008iRnIi0006Gd9JWCK8rRnjVSoSqKpF0wMEI/PgTM8bLZsHiiPbArKtDpLF16758UA9IMTNTV0hi4HKzMpGyxRZmVnNLXvn9oYkx+7zZ4bg275Zbvorea50ahZeeleNt9p3bHHGczFpddrdzRRwwGZhCrqIhKGUCagPZJNaM071eVAVpFEg8tA5C+sZiqcwEzRUVaJq3gIpjTXOMGwybc8pkpF90EeZcfLHpq46tcZgCnsfwk/+C/gcdjOknn4LGYvW5d5LxqKhZU3c0W3cESsrMRraa7h+qqTaLkmksUZDGSkbX9qszFTWxUTCibylILFtMy5gIlzs1FYlDBpklBhqK1vGNTuLPj9UVN+pvRyNzy4mmhttdqLtTs6piJSA5qTujT7vPWuCAb9hYOBNTrci3h27rlT7oTOq9gwah19XVm9Yhd4LbzF7UuUUsrdaijvRUg33fXVSBfUdlwL8BKeI3ErzkEHuft7VNx7csrGv5u9vwNLMWT4fy6g0UbsaDhKT+mwUFX997z3M/rJw2ox+fbM4yewB/U1l+S7GpKhG3ySz8JELGEIGDPEnf05JHIlqavpLOLeC7n/CTT+oC4QXz5r0Udzdcc3N1TiTsOisScZ7sciX0axVfeqPtUT5eUm5aZHahTOylPgwYyAoS0PeXVJqB6lkpbpLZsJnFt6Q8YHbo13ikQ8ZlYlzLwplR8NulZQ1YWRHArsPTeanJMFa3mlqdQ9HxRiJITSRH9vpG9XW1pmvV6U9DamYefN6EljFHWu/IGpDtNItXSk9a4mOHu4P0VOVu9ZoCLFu+HAsXLzGby86eO9fMfBw8KB8rVq7CEYcfhr+f8jcT1u5AbwcLliBcUbw+HJsapI8kDkufeQkl383oslV/Y0ByUru9Wol04afax9V2ZdLDIt6y8Ur3tPP+ASdJU8XNt1lkqIOCU3dVwV+r3g7rVofIo4yyWDH3bL45nOnpFnn+HUIyYV4so1j/1RAK3Tn4rrsKdF9p04IrdtxtDHnpUU6Xc7zDoVWg+FkfHPpRQmj16xXM7Np3JZW1lQwWupk+nzl8LPTTeJ3t8xvDpBDbG9f16UG3m8tIQIpLGCJedwPqLkvZc3eSixTgmReQ6mZtzuFCiIZP9SNTiDHM1fPnm3WEGgqLULNoUeddV/xGA6Lrli41G76GzR44DripjMlDhyJv7z0w9orLkT11CqpmzUKQRKnTGo7ReGYZprSJnSFULnizM5E8agSypmyPpFGjUD1nLslXvfGrI8gNX1Y6hhx+oIlbT2CyMd0xhXsUPZ2N1iXkT3Iq3Bksd6U7XaGrKLEmt2rVatx1/4PIZO0pb2D/PjQQ9JwylXFT4cegGwKpxRutTWBV2EXHFXUke95/Z0EZdh2WhhQWmm0xr7geb84rw4LSBjNuKN2nWXWWW1rosLyhCQexIDfjjTYG6Gc9dezNNz/Dnbf/2/3cEy+PqCgo3JkMaGuGfSAtQyoPL3WLFWcHI7A+orwWxKt5ODQ138dD/VEjSfL3ZEL8weNyDh84aOLSwsI5ysxd4hp4GrHbrjWOiDOPxGsIb8lv6yGh9VpG5iQZpX1nYYVZ58jrtvXIYfZn06D2OZSrxhcJ6mLT8gWF1UEcNiETwzU2y2i9YLvtQGaix6wlVVzbhP6pHuYJPeN7/DFv6RMqgfKcdMGaxcZz5pVgYz2Vw8t8bM0QUhrKzjjNnng6j7oRE5cOwXcqKivx19PPxGjagSOPPBwH77eP2ebm7DNPx7kXno+dt98O9z/4CHbacQrS0qILd8YJhUfrGYWqy9aLYVOD7ITfh0BFFarmLeYNCVCy++UO/ZOFrmZYangEeGjkbAnti+5pgUQNFNF71XxTZzZRN8MZRKpVdaB6JgwZAh/tenNZOTxjRsC/+65IOmA/hEqLES4qNulhtRw6jI5X0X2rdGh96B4LfbMApAZ/G7udlm4RI6Wl/P+dHSb/OxzNtLdLvN7IN7d8+W0lY2ok0oKSSy6ZxJeuYcbbi4961K5uHNQfCrJWewSxBqTEyPMnmgys+7HG6JeGSEXTwkUILV9hSFJ34SDJyLzhGiSMGInqhx9BcMbPCNfUoIA1vkavByljRmP0RReifvkyzL7kSka3l9aBmUDN0qPOPxe+zAzMv/FmhBqbGI8YGVKBNc4pZ+cp6LfPPvCTUCUkp6BZLXLMHIkjR6F2wXwUvPwyidpiBMsqTfdaZzBJxYyXvd0WGHnSccZg9zTVTM02hhhpFtpGIUaUlTt/JNyZud0jMJ3oo2r2jdRhjxkM3X196RT0tqEhiIbGBpIibSZKYqTWItN1pgG2nXSh8f43y6vMooYjVBi3+xpvmu4U5sVgM8lQLRaWUCdI8LVY475jyDN6nKqdgHJaPH8ZLrvsPixZttpUdDZGnqdOFpM7PRWqb7pn+oJXW61c2xGaG6tGR1y+M/nxsTSG2dHbG0CrVb8wuwR7Dk/HoIzYgeit9fbL5TUoqgti56EpJEdNmLuu3hAXrX1kSBLzjQ2dfbi4EpvlJWJAqhta+NIs2ETyY89SC9ljjagTdndafV0dmt2JSMnUApAe+KJdama2GvNWAg9JV6QpLlC3nn3hRXz9zXe47+47mFwuzJ49B/PmL8DRxxxlxtKZWWmmAG4d3y7BMGjwdWDVIoRrNXM2jgrKrwC1ypb/PBdLHn8ewepak982NWQxTCw1zezoDJ5nh0mYRgxDKgmsKyMTzRXlZteG0No1CK3iUVSE5pIyNNfWmdnWZjxSGzurq9V0r75NukpzsmhvsmPSS+TcM3IEydZYi4z9DqF4N0eaNeTqQ4Qd12ffeuN39v0WVJIYhV3Oa5hx9mIm6/ZWIBJpBTN1WaAR6R6vYbhai8irjLYpQJlWzdVzFyBcSDsaHc/UPVBkNGLO9FSy9B3g2XILuIcNgtPrQ/3aIhRNm4GSTz413VRdDXKWsnk1wG3qDqa1qLG0FE1VtQjTGGoQdjgQpBsJyJy8NcZccjFWPfMfrHnxZTKNNk2/VHIt5pU9dUezP5qHLL9y2nSsffsdNK5bh4m334blDz+Msh+mdRmmVqC7I/58OHKnbNerjKGBorGkQmPJQsy03dWvTsGwOtweeAaNhisxRcKNPogDG6HQ7hSGrFhTqOtqa83MEDMLTS0CPExLkYhRR/rJgrewshGrKgPYakAy81c39FhRVXxlGPs0AQimcS0LmReffw///vebJH0bdxE9EiOJbg29eI3nzySmls78/PPPOxzcwncSIqHA3vzqHNKRnUgI/NFH7ULkSN2UY3MSMb5fUqtCRhWel2eXY1V1AONy/BiV6cXQTB/JLdOiI9JPUWjV7W9X1WB3Ei6zWgDf1Qw1ESMt/tgU7U4TMdLaRtpTTcRIA/P9Wflmtpjfoy41T8t4I7O/mstqRbJaIrqoxFBgyn8/Tp+BxEQ/tpg40ZClknXFuOG22/HjT9Pg9/lxwL574+wzWAhLD9sUpJ1C7pcUILC2g7GQmwBEhNT6vvDR/6Bq/pJfbvHdOCGppTA91emlFiW1Qw51qcWQSWEIj2XflNqmHGMZ63B74WA5oMOZmGjIUZhEyQyBiEmHAL9ZRZ3TjG/d1bIs/SkPtRbFprKD77gGDYJns83MYO9u6cBvCKbXvjkynTb3mntcrneuvfba2CkYQO3VV2/dEA7/k7X7PXnZ1yMxf31QOSINDWiaPbvTqYwdQbPNNPrfaFOABTuNmYiWWX6dh5OKUxEJo0j36ZcKhU5ViQ9FaLx5OfCkpsCXlwtffj7JUjb8AwaYWVUa8Fzx3TckOe+TNFV3Hma6JyOrAGrhyewdtsPAY45GMhl/zdy5WPXvf6OKNcNQbb39eqfQXmCbXXYmEvtrOEbvM4UMuAp8EYLubgXSJeimKy0L7oHDTVdU9wy5Dv4ReZPRMTei30vecqtPjQLdp3uNrJXXsdBze70s4GjMaPhMVxr9jDbxWr9toHL321XVyEt2YyQL7Q4L4l8CigoN67tvfo4773gGFZWaoaV03jDcGwskAjRsWE4pPN8UwUOzZr1sxgl0hEhtbb+I2713xIVD+PGOFHFeuy1nvFXbGMIHiyvMmkUjNCU/RtZaFfyblTUIhJvhI8tRd6Wm92trBP1qi5W8FDc8plIQ/Y6ymramBqleF0Zl+aA1jcwUfkOMQlQ/ixip1cjaLsQiRXW1dQg7PUjLG2TNUCMpMtuHkCR5qDsiZJK5YmFiIr3pSGepXwHawetuvR0jhg3DX045GWRhuO6mW1FdU4Pbbr3J2LMz/nEetp88GX/88x9p7wLRj+MA46iutOCaxVYh3o4O/+qIhmnJUy9i3Zfft4zf3JTgpxwVSu3IIKufz3yVTN1Kv/A8JO63H0IFhSzP6g0Bco8ejdCyxQiwQhwqLoNv0pZw5WSh4pY7EVy+UrVRy74RsnBrwk2GGNnr1bWrKbKpudnwsfLv8LazJtrvBNZwRgeJUeSae9CGGEWuvtpX7cJRTaHIhcw44/mge6zhtwAahAgNd9PMmWgWOeiO8ZbsSDYS99idypJl+vw1XdKR5CM798Oh9YuSkhHxuXn4sOqZf2P1/96Kr4mWCicDosyphR1VGGrqv9bbUJjVaiTDqgXZ1JoQb0uXYidCo+/cyUnI2W1XpIwdjbVvvoWahUs6XltJ4Hd+xnPCJWcigWHqbqbQ2/Jf/duqwRqYH/5pcarlpNdQzdudlw8PCw67NtUujFCs0xaQsP3ww4947Y238c8rLzPdWmqMePvdD/DZF18gKysLR/7hUIwcNcoMwO9tuO36fE1VFcL0x6xuTT9butGYxoYctaefvL+qvAGrKhsxdVgHq1pHoRmfa6uDZjf8VDMGqb3I9xJ08sXn3sdNtzyB3Jx01NTUI9DYRJIXUzGQfvNE3ZKCdo+P7VrtK0Sam1czPE85m9wPfj/nBc0s6BTNq1b5MSDvIAbtH8zfkyl7Mero0ygYzKKqIL5eWYXdR6QhI9Ed8wojr2gwniU1QRIeLZeQhOVMm3nFjWb80Tb5yWZKf6yz9U3NeG9ROQ4Zp1lqIkXMoyRGWvzRDMBm3td+aiIvDdHWovr6WtQ3BpCSNxT+xETTjaYWo0RtPCti5FaXmoiRJXeDzvIsv18wdx6uueEWs7xGdXWNmRF59203Y+CgQaZCVlBYiGT6lZGZ2XmeagsVtMFGa8HHui4qc78aKCfGd/X/3kbBWx9RVJSVLbdNAApJP6qjulqLqBe61o4E/TQ+9x9nIWFAP1RcdxMijY2m7Mi67hqEaU+q7nvQzEpL3G9vpJx0EqoffhDJBx+Exm+/Q83zL5kyq1hdt3RQs+GUMh1qCdPcmZoK76RJZkkAs3PC7xCaI+pojkx3RyJXp/7zn+8w/5gRWQYV110+zAHPZUyHY/gguZMs9dsFGXNzcTEaf5xuakRG2+IFldM9eBA8U7ZFw+vvmvE7Ld8rUylf8U8131tLRQ2rdYkGoTM5qnsqwe/H8NP+hgGHHY5geRlqFy9EuK7etB4lDhthWqWW3HU36letxvhrrsKCG29B5c+zW5EaDZLLnro9fPkDUfDSq6YWKo9dNJp5++xhutiCleUoeOVN1MxfaBGrLoyAMkHmFmMx6uQT4KQ7nRrZ9sDCTxsdrnrmFTQUFsPp8ZjxWerKk3uGBPpJCNKS4ElNQ0JqMhJIMN1ZaUgaMti83y0/mcm9/YfClZFjGXFFL/bz2PjGuqv79Ov88y80g1FP/fupWLN8Bc448x/Ya689cCpr0wUrV+LqG27GaSf9BVN23skaf9FTOKyODrUOVJKkJ7g91vgikSIaQhFJM7jWkN8N00hBn11UZ8qazfonM64dyIjE5PuV1fjX9CLTFXT6tgPg7utB1gzEj9/Nxqef/oBTTz0CaUw7UzOVTA2ps/1jGBVMpkugMYiKqmqsXFGELz6fhgXzl2FtUQmqquooVmv9spYWs26C+SlMUvmzw+W8/vufXnxVt6wn7YN+DY40BY5vdjj+6Ig0j6G/7XvK29+vqCKhiZjZauvfsk5EQDWYXdP5tVv/lMHRtaTseLeBbs0qrEOqz4nhmV6Em8KmAFQFxowz4m8LMTKtRvWo0ww1kiRXciZSsvLgSyAx8vNg4e7zeqnC0bWNGDj9iwuSsVoRTH7huQ763WvIHcYnsGYJQpvw7DQnCWHJ199j2XOvI1Tf2H5F5FeCWnHymTZmer3pBaCZ4pHPcivz+GOQuOtOKL3sajPGSArl3XysScvgbNp3Eh9HWioSBg5AaMVKa+o+8xSr1ab1SWN+U+JJE6ahyKNv2+3gys2NVgp/h6CMnelphcmHHvyKY/Dwtxjv0hbpVFx33TASpcspiqNpXH6XxEiFcrhgDRq/+8kiB92A1ofw774bUk8/CaV/Pc0oZES1e/4zLSJUNMuYU4JU6iZmshIqYVVUqTcAlc5F9r7Z9VehcV0ZFt56m75k5owJFxNMq2yPu/Iy5O6zD5befQ9WPvMs/YohNnRHax1t9cA9KHzjbax+7gUz/VQLPW55L++9+RZWPPYkiUcKJrBWUbt0GRbcdAuNgrJZx1D34IB9dsbgP+xvjUuiP91GTBh1qNBrWF2A5U/9F2mbjUbG1hMRqmukUWowe8rVLFjK52sx8sw/wz+wvyGFXUEtD8ro0Jg27YuWqG0a5F/0hRYNj0HbqPB7kcm7HngAX3/7PfJISs86/VSM32yCefbV51/gvocexbWXX4qxm40HWJvuMaIyaaAhrquvQwJJmbb+cIsUkSyuH3jdXsCB+mDYjFHZcWgqfG1aIlqBJOjnNTWoDjRjCt81znXwbi3f0cw0df/EC6WlnIt7wG9bSIdtyAmHdKwZSxetxAcffosvv5yORYtWMAuw8kD9i4coMUTNrP7NIUG68aef//cSb3VYxWX4kyPhwF8jYZxNcY+wwtORMOkQHz09fR0OHptlFne0oS/K6prMuDmtNl5HkqPNefWrBRoDJFP56V7ka3VtG4xKYZUW5KzFPqMyqHsaY6RZRvwNNRmCaK2GbW0TolYj6Yq6XcNIQDr1XLvvq8VI0/d1aLNZs2UIE7pbaaK8rUqW8owN83nUDf1oPTaRp+6AehwsWo6m4k57NX9VqKJWu3g5Fjz8TNezfX9BSOSDaQ+06KO269DGroJSKJv5JI/pFVGa8UVHc4h6I81n+khJ7d+oLjtIoFWB0SbpQd7KVV7qRM83APXCv8MOJFkDf7ctRhoz7MrOhv8Pf2h25eVRoJH1XWmGGLlcl5McHc3i+ffZYkSj0bRiBYI/zUREBqEb0JpHSYfsh7QLzpf5tQwJTyLhJionFVOGTfd0TqNWcfHFaF5ZgDJKeF07Bbzp+iFZ2fLOm1H0/idYRcKjLrlYKHEiNJT5hx+G3P32w+yLLmYGrrKISgxUaGjtpLz99seaF1+Ef/Bg5O27H5bdcxdW//dVONTiw8ww7KS/IHn4cMy5/AqGVbmqJfk3gBaqHH7iYcjbdUde9I02qOCvW74Kyx55Fv322wXZO23fYnC1OkTB6++gYvpcjP7HX+HJyLAyezxg+Jz+FHgHjzIDsDtF27jQOK5dU4hzLroUt93wTwwZMdyqGZn3dDhM94ZkrDFXltHpPaqqq81AW40v0hgRV4LViiZ/OpyNxlulLIS/XlmNQyZkdxkWLdyY6U/AVvkp7b9L95pCERTXBpHFwl7jZLqE0RkeLfLpBWy32sLctohSUWEx1haW4OWXP8THH39viFLHJIkaE3HMd0QiNw4d5Xixs4UgmVedkVD9QdScyxmNSU41Uxl04DZvz1tXhxUVAexPctSiR7zfQCK0pjpoVg73kVyqZW5xaSPmrKs3+6xt3i+p9ZIIPK1uDOMnEtcdhySbRf5aNpilrdCmxaEACZJ23icxEiHSWCMN1NdK3KkDhpnB0dZq2AlI9HuhLUOs7UKsClpcRTz17bvvvsPHn31p8pq9kraGXJSWl2PajBlYvXo17r7lZhxyxB8Qu5Fvl6A4Q6WFCKxdCbOOWvT2pgRrAHYF5t3+CBrWltA+/frESHLKZv7XodBo14UK6oWuk0V6mTbOnBz4d5sKR0aaNWicNszp9ZsKsfIUC3e4t9gSDtrEsksuwKr3P0aYcVXXXHdjqHLNt902cA9lpTNee/xbA+OlzXj9hx4KV38traYmiigMMUogMTItRvh9EiNGLLh4CYIz51CZuqci6stNOeEo+PfeE2VnX2SaJy3D3g4kPNlZPtYbYvxi7G0h8pG22ThMvO0W1C5dSlLzEupXrjTNuiqEtcdZ/lFHIWXCOMy78mqU/zTDDNZuF0pcGkd/XrYZH9BYXCbjb4WRv768HAz54wlY+9Y7qJozz5CUzqB+67Fn/QWZW23WdzUFhYWZu+CVd1H07qckRpORvuVmRlYVP85A2fczSQL3Q7+9d6WfHZZpG4Lxc6VkwDN4dIdJ0i6UTpTZzzNm4ZwLLsKAgQOQl5ONJH8iUklaExMT4SdZVVfFNpO2xujR9hijnsIKnNpaysvKzQD9FmKkGSeGGHUyvohYXtGIgqoApmrX/I6IET+tC4Tx/epqjMzyY3Bm60HDLaAfK0ob1MeO4WbD2ej9jqBWlb4gRC1gQDtLMCMDJ1558V3cfvvTCIWo4x3IxQZ1XqOEp7EAebo5EP7fjwteK7OetIZFjAIHRpyOyxGObLOeGHWMqsYQXptbiuO2YsHTNhyMR2V9CF+py435RauK5yZ7oYVM1dWmgdktUeWvCM7stXUYlO5BXlKCec+QI9qEUEhT9nWIGDWYhR7t7rQG3k/MGYyk5FT4ZSN80an7rPx4zDgjkiN61LmUouB7Wuxx1Zo1mDZtBj785FOsLijAuDFjcPghB2Nb6rxbm0arQLSJYLygroRryhFcs8RU7vpKY/oUjL8mz8y55QHUat80yu7XhqbMa5q+lLGRMl9NoqwWwBzeb+n+4n2dqpXDPWY0ictkeHnA5UFo6RI0fvM1Gr78BmHaGK2L5Iv9trugfvi23gpu2j41APwuQRk5ZO8PPAiuIUN5I5YY3XbbMEdz8+VwqsXo99eVJr0QUWiat9BssNftTECjlZA/AK7MTAQ0TidaQJqZ1zIafO5ISoRn4nh4t5mM2meetQZ402MVhMup4AGy/w3Uk9+KBCQOzkf6FpsjafgIuFkTCDc0on75SlTOnIGaRV0MlI4XCmc8GUSJHwljwkVnIJUZoq+X99fsvmB1DWoWLkOgqNgU2p7cLKRNGI2E5GhXWHfA911pmfCSGLX6VlGNdapt1PWMxOSdN97CS6/8Dw/dexd8GSQcSlseoWATAsEgC6dG+FhAJCX1Yu81W/b80ay88rIy0/JnzUhjbV8bxlInTW1fzd0dpNPc4jrTKjDWLETYQVj4bVldEDML67DNwGSkmQHDG76rRkPNkErxuDAmr/V09A1gd31RhzeAiVcn33aFqFzMrw2ev/f2F3jzzc8xY8ZCFuBWq108MEFhRZuViy+dzsgTlTXh9+bNe6nVwLBIpDIj3JR8msMROoU0Ymg8bgdDEby5sAx7jEhHul/dT9EHxPdras2eawNS3PCz0qVuTg269pOsaEf+IeleVuzX+6ENauesq+MzF0ZqnBGJkVqLVKnRGKNgMIBgo7V3mhl4rQHYrIxpMVBf5gCkpGfBy2/90ktDjDROLbrJLN3X1H0TwM7ixWcV5RX45MsvMXPWbBRrp3YSs0EDB2LnnaZiK9qjjGwNvKY7IkfdAd1urqtB42raSsal03D8WmCYVAGcd9cjqFqwbIOW+F8KUiNNle9Hu6gp+rrWodnNldSTVIYziWRJz1y8diZ6kX7+ufDvuQ8iNRVo+OQT1H/8KZoWLmaZ06DxBYwa49YXMqcd9G65BTzjxvJiE0zDvoCIUZIfifvtj4ThI3mjLTFykBjBeTSF+vtrMZKSMJGDs+eYDWRN33p3we9Fglxkl64B/akwm8O7567wDGeBrMJ+xgw0fvYZGr/9Ac1lFVHxWn8L+G01yUYrMEwJfp9p0jXW3PpvnfMjU++LKne4KWjtvfZLgP47aMQnnH86idFwMyi0J5ChMcaGhjUiBtkCxkmG1sTNRNTIVYPI1aRvRT/2/S7AVxMysuHJH0V3O2nR6cBQaCXuWtbG1xYWmfEdg/MHIjMnm0Lvo5YyA0VKEdW4/7AhRmoh2rDFqJOuNGJ6Qa0Z4zLYLDrYgYz47dqqRswpqsfOQ9PgbW//NDqvLqAfVldjeKYfgzLpXofEiC9LR03h2NE7NviukTPf6yh8bWHrQSx4+dP3s3HmmTdFb3QLCmhFQoJzGvPW4/3zm15/6aU2xCgQ2LLZ6biUYTzQ6XImxhNWiWdWUS1yEj1m3FCrbxSHKBdpBX70+rxy7DA4BbkkTfZzfSpipJansTk+kiGtBt9+i1GDBl5HW4zqRIwy+iE1K8+0QlktRl5DjHzUIxEjtTB0oD4bQCR93boSVFRVoqamBpWVlSgpL8fKVasxa/Zc/PDjjzj1pL/ikvP/YVoyu5OmzY31aFy5gLKOmaiyKYFhVGv4gvufROWchZYd/hWgPoBBLtoCkw8sFdGga7UY1bMikkcbmh4lTDY0XIOGxMg14vEglJMJ/3aTkb7zrqzADzS6GJg+A/WvvYHgkuWWfvYAqrR7J06AZ7OJlI/KzDjT/7cEytrhJzHadx8kjGAZwji2SMsQI5fjcpZfR1OKv09iRGISZM2oaf6ibhMjdaUlH38k0s47j9/PRsP7H6Hxm+8QWr4K/v32Q9Ih+6P0zPOokBu6K1muCAeNotsCFxHQjLRhf/0jXKYloiOIHkVQ+sVXKPnqG6sfOU6YMTokNa5EP1LHjkHa5puh/PsfUW2m6ncSf4bNSUM74dxTkDxymBmI3S3IKLK2oy6zwtc/MLM/FA/zn8ZHLUZmTJYpaHWPcVT68Fn/g/bAwEP3i8NPypLvJ/Bb04iRlgHPQCp12xYNW+AdgUbl68++wI233YG//eVPGDRkCJ586mlkZWbhsosvMDXyuAuDziA3GEelu7qELGLkgpfESDPT1HUqchQPMcpMTMBQdY91FC66UVIbhDY+3XbQhrvtG9B5dbdpPaQxOYnW6s7tESOlpVpDzWkPCw6lbSw6CbfJLPrl/59nLsTpp11nSEO8oNMRym7JiKEDnj7o8N3eOvaYg9bRvTYBQGI43DDVAdefSaF2IDHydRimGOiVZRWNSEygnqbF6AVdFwmdUVhnCIm9npB5Tq9L6ptw7MRsZCe3R4xAYuRvIUaarWiNMQoiEB18bXWlWYOv6+rUYhQlRtQfe2NZrWtkTdtPYBiYfxkCE+sNot4aWtV91uzZ1L0E5LOyl5aaZrqP4dN4RwZS+Uny727liP6aDWVXzKPtbOgyHL0C3bZtSjzp2BaLHn4GZdNnG3vyS0GhlG8aO5TZjr96rhlkxbSRQcZJK19n8F2NMXKTDGdcfQXcEzfjW9I12vLaKjRXVyFcXYdIZYWZut9cU4fgzBkI/DzXuNkTGGLEcsM3cQurBaoH8t3U4VA5lJhIYrR3Oy1G95IYhVyX887vt8WImVssOrRoSc9ajKicztQUuIcNgW+P3eDZciuz546Dh4hT5fU3mq1GmqtqaE8o3KgildLg6WhPpmo613tqWTHP9YfvalCdi4ml9YyaWWs04ZV77cB055GIOFmIe7OzkcoM02//fZAyehxcyUmoW7IIRW+9g7LvfkCgpATNXRU0DPN6YjS0+8TIhsKrICtOOmXGDrB2uuShZ5C7xxTkTN3O+CUoAy649UF4c7Iw/OTjzXX70OwpGogY4hAINsGZng2vWozaEqOu4E/EQ/feh1UFBWY6vtfrw8LFi/HQo4/jZBKlYSRKKrDycnORon2j2iMPcYHfRfWhySZGNOamK02z0tRapMGRhhR1PCttYUkDmlgAbDagk6n69Ke6scnspD8xNxm5mhHV1qDReY1z+WJ5FYaQFI3Wxqdt3aM7GhD8ycc/IDsrHVtOpiHui25Vu5vHKIdOY9LMJl/0e+7Pi3DKKdd2ixhp2ntWVlrkxhvPqd9qq9HBZt1oUcIWOJnnEp1OZxcj9VtDLml8l2afpfqZH2OdlBdK31jweTgcwYuzS7Dv6AxDaO1vNO5oTlEdMnxWN5sWPF0/K43kiKQidpFHLfComWnqSkvMGoCUzNxOiFEzC12rO6VNvDcE7cpnn3+Bq6+7EUlJiZg4YYJZhX3RokVmo9nDDjkI5555hrmnmnXckO4ERYzmb1RiZE/oWP74i8jbcyqyd97WSqi44cCiR55B6bSfNzoxUqgkBVJq5DCvJ7WRSdvU0ow0TdW332p5xhvq1s9mueCzd9CneyKHLXJu+9tTMP97xo+Fb+utjR/dk+1vBJSzQ8Ror71IjEbwhioWLWByUYim9v67PGgodPRGUSjA5soqBGb8jKrb70HJ8X9C0SFHomjvA1Hy55PgSE5G8h9PQNY9t5vuNnXFkL+jkoZ/A5NCBUtIScE2jz2IgYcdxNpV0HQlJST5sfntN2PHd97CqHPOxMTbbsKOb72G9IkTzEDBtlCrS8ro0dh9xjRMef1lDPzDwWhYthQzTj0Lsy++GDVzf8aC62/G6v/+Dw1ri7omRTYYFpMF1i911X0oE/G/MqwKfe3PVv7jLDSsLkTVjLmGFBqdo3FuLC1DsKLaLCvQUWZ20x2fR+Sh9XMvCwNNVTYMsbsINuLwQw/B7rvsjDlz52Hu3LmGlFkkyYOqmmrU1jea/d3ogfVNL2FHz4xNk5ypH/a5EZiIQgdR0biVojrJLXqjXUT4noi/A+UkSO3Khbe0QarGK1U2dkB26EdTUwjTp83DsuVrrBu9RUurU4xbumcf5pphKq/CI4+8hCD97y5cTpcjFGxKciS4M1wuV6bL5eSh35YjvbukSJAUvVrZWssatBWprkUsYw+mp8qq47bMNbMDW76RXEmYNJ0/xcsKkXRA//irGWGsiVjv8Vz5WzPxrNWxra58zeC03IpND6s1Un5a4G9XyUVS/tlnn+Oxp/6FV1/4D9557RXcct01uP7Ky/Df//wL3375KVKTU3HDrbcbvzvKlx1C3yg+GxlmMVx115EoytZ3B0bmTbS9PO/rI5HyGpngxnge43iM5TGGxzAeyXxmvyetDzG9iigvdaGVkAwtJUHWbzRHGHj4tna9H8N0G7/fvhh8z90Y+PG76P/if5BxwblI3HM3JGRnWi0gtFexYenpIZghEab8jC1Pf0+HFbdYOxkrd2umFmusUMYzv7+ng3FTq4u6okxh392DfyVAUwBH71FJzTUVvbm6Ho2ffY2aJ55G9RNPmtVH1a7eQMOgplDLhfVQhhQJ8mTnIFBSytxNZeb7Yy+5AO70DHx32GGY+88bMPOsc7Hm1dcx6Lhj4fK4aShbGxqFqWbJIny1x174+YJLEWLNcvRll2Lq+29jwg3XI3H4SGRM2hK+vGyKgOGN005pUKJpmrbj2oOj/MeZmHv1HZh5zjX46eSLGJerUL+6ABP+eQHjnYmZZ1+Fny+6HjP+cTXmXnkHUkYNwcBD9omSt9Zu6V+LzVeYYg+9QyNiXohexn0w/ZYsWYLPv/gSu+w8FXvssRtmzZmL8spKTN1tV2w5cTN88NFHePb5F1mQsCxtz414jhioS0qExGwHwXSXLphCjbDP9W8D0J0Un8vs4dVpgcNHCSRG2kOtsqETQscwaFuRmkatuKy0jt63wXBWVtRi2vQF+OyTH1FdXiHWEX0YJ0R2zBF13JC+NkfbuPLVirJKLFq0coNHXUH27dhj98W2O25lFcx9CEUhyZDwGBnwZnUgbGajaeHNkrqQITzR5DRxWX+xHo18p4Jpk8b0NI1aOqQLhgxpJexm1qvCZgyQNTDb6maTJUnwaOcstUjzm6hY1d1uwyGzLpnb/tr5pO1BtwcPGoRa2ow58xdY92QjjU1LQG1NDZawkpXE2nSL3evGYbrK24l7V9AXWlcoUFqOQHklgqyMhmpqEaqrR7gxYCqRGm+pipUqi7qnSqiLlaZu6YvCyfD12azbGCgYqbS3GlStKTdKN/sfPW516JmbaUYWD1V9K5XmMW9oRtqoBI8hWZlqVQ5FUPvqGyj9+zlYe9DhaFq2DJHGOoSWLINv5x2R/eDd6P/aS8j995Pw7zIlaita+9mdw4wT1bFBmfp7OVSOu1st9aKYG1Tce+8wFrLWOkbqSuu+Pm/aYCbQpniNM2eiaeZcZnwKpBuIMDMmHXYAko46AmVnno9mGg2TsWJBBXQm+5D14AOoe/EFNLzzIdTQqd2RGyjQNm+bzJy5/WSMueQiMxtLG9GWff01Ft58K4JVNcZ5dadNvOEqVC9chiX33genjOIGDrWBMrsSkBkswedDyrjR9GcHJA0birVvvoHiz7/peNp/FCJG4y84DRkTxvRo8LXKuyaSC6mRLyuDyidDqSse+mEcROpMQcCwirSZNWr0cRSKv1r4XFReEYkOIdkmpcIxYLgcjd6ME8wMs2fNwu1334e7b7sJGf0G4r477zLdFn8//RQESdIeevhRU2O+6uorGCmmqMLfbawPvwpCFTpal8bD9LFmpmkto+jq19JVysMMdm0DFbrT1tRiQr9EpLWZGdUKlFdRVSN+LqrHlCGpSPZS39u+yyBpHaPX5pVi+8GpGJQeM6CbBGjh3GW47NJ7sHLNOiRQrrfcei522WOy0dv2oQSLnhpnuisofR91gD/zZy/B+RfegdKSCiOTrmCRywguvOAvOPK4fTsJZ99C6VFPOe40LBXVjSEU1QRRWB0kKQ2b9Y32HJmGsbkxyyEwKisrGrGirAG7DE9l5V6tQW33StNsSHWjaeC1utLqSWBqEGJRmz14LLxea/NYDby2F3q09kxjXnEZahQfqGNaTPLpZ5/HW++8i8qqaqqOpvGHMHLYcJz8t79gyg7bWyTT1o14QH0JV5YgUMhCm3FqSdeuwPdke9a+/TErjOWWzaBdsMYk0lbILf5KXiJe6ua37Aow6NiDkTpGuwXESYijfs2942HULF5pWrbbQi4r5FpsUa6qktsZ9K6H7yYx/hk8NKC6G1Iz369jeVHBuAn6NoVplEsbyKLb3FM6SA4ab+oZOQxpF5zHJ5R3dQU8o8ewUh5A0/IVaJo3B/UffoKQZv4yHD2BZKl913xbbvW7HWMk/dLWJ/699mpnHaNHHx3mDAVJjDQrTdP1f4cCIIKzfkbgx2mqUkfvxIcIjZV/j12QetbpKDvjXITVytO24KISOTPTkPXAvah/6b+oe/UdU0CpFrA63IQAlWoD9VRm1zgiJQYVTzUzw9Bt8BszDon3Wt3vDuQvM9HQE45CzZLlKPn0iy4HcctgjPrbMcjeYRuGMXqzp2Ck1UoSamhA3YpVqFu6Ek0V1eaROyvdzHxLHJJvMXYpKWWm/Zvihgyjzw+niJGIY3cyL9OwkrXSu+5/AGXl5cjKyERWVibS0tLMeA0/yarGXowaORLDhg6OftQDKExRwyItaGxsRFlpCTx032OIkbU1iNldn2EyM4vaS286Mb+oAdXBELYj4TFx7wiU4xtzSjEhLwkjsiWX6P1Y8J25a2uxuiqIvUZmWA1C/DNn5iL84x+3oooEXQRNpKNfXhaeevp6ZOV2soZSX8AYcR7094tPvsNFF98dJc2SHx+x8E9PTzEzukQYNFZr+PBB2P+AnbDnntsjJa2LpQf6GD9ohfHGMPYcxQqArXuMQw1J0nuLK0iM0pERQ2JFjLVI59gsH7L9LjSxwqYCXqRIW4KIqFi762thx3qzw34tSXRNdQ0SkjKQOXA4PIyzZqJprzSNLzLEiLZDLYXq6TNE0sixE1DfXn3lf3jltTeQyoJB0/RHjhyBIYMHITcnB+lpqWYtL6ubugu32oL5valkNYJrV0ZvdA+m0mTLMgatCLI5VTzNldXy0843HYJuqXt/7s33o25V4Qb2NVXkhve89EDdWlqLTtlDZEckJcgEbYrxz8f3tWK13ulGKFpBUSmJhFHWDrkb5GJ6U0/cY0cj47KL6Qkr3J99iaaFi9C0cjXLpBKNprd2ZFDFX2GTvLqbdrEQMdpuWzMDu8eR2tShMof23r/P3nBm5fBGG2KUoHWMEDna4VSL0e9QClSQwJx5aPzme6tpuJsQS0/58/FIOf44VD3+BAJffGNajqR3zuQUeLabjNRT/4bA9JmovP5mEh67pkRyw78iR2o5MuCvMuLQPx2PwcefgIppP6GABqrq59nW8vTKpPqW75kakfyw73UXdEMtROOvugKN64qw8La74PJr1knH0OKTQ47YHwP23T16pwdQUGlM1n30JeP2oYlT0rB8JA4eAK/6whOcCJZVkSytQS3Jkjs1GSNPOwHprAVJWeMG5RMhoXD1GwIka2PVbjI5GuHPv6IHCmkAAOB2SURBVPgKA1lbGCm/ZQFs9SdhmTVtOonTg7jo3HMwfvMJamaJPuwGYrKTklNdI6XFmjDlJJfTAGwRI0+01YiGjfetjVjbkG+SgZLqIJaWNWBSfrIZd9UhqCsV9U34YHE5Dh2fY8bHtAu6+b+fSzA+NxFj8xJ57cadtzyBF158lw8VBus7kZMxY4bhnnsuQlZODAnoa8g/Hnff/i/857l3yNPWx1Etd/nbbotzLz0FOw9L4x07rfRrn/+CoOyEudG90tTNlk0SZI/b2mtUurWFSEy41IX25fIqHDQm3XSVmWn6ai1iBUiroWsrELN+kWkx0jpGdVYLI88z8kfDn5xmWossYqSd9r3RFiMSI/rfssBjNN06RVTW5qDe1ZgVr2finfc/xKeff4FJW22BKy66CPmqFDCMcYPuBQuXI1S6lufRe3FANqJ22QosfehZ9D9gN+SYriArP9csWGzklDJulFnawqQ3/WkoXIdgaTmSWcFydWMWqfyqLyzE/HueRGNxOa+dZo+yLN73MdC21sk1hUDXsVHR4ou1bWxNOkmJNmftDmw3K0iISknu1GFqQyRMiz5qA9kWvykPEWklmWyXlX56EH2DbjizUpB1992oe/Y51H/wifVeD6AWo8Sdp8IzfjwvumlXfyugQXayMuzfZx84Ull+UP4tsl53//3JXq/zRBec5zQ7HKOZDC3Pfjeg4jctWIiGj7/odleaBYqESun0JJiVRt1bbwn3IK0Z4USoqARNs+ci8MP3CJdqLMaG7kut1K1WSzds4VrNwdbu95pNlrn9dsjecQc0VdeZlqKEpCTTzRYoWYdFt92JmsVLrGXgYyAzGKG7GkCmFgenx2tmlek9p88HJ0mQOyUJg445EsGqWsy76hqSEo2X6TiJlSFyp07C8OMOt1qXulkIqjDVmiwr/v0yKmfNw4jTT0TaxLEmQ2/gFt+VUSp67zOse/czjDzpaGRP3sJ8Hz/oRu4gODK12aEkHW94KQPG78yz/oHtWTM64bijW3/PdKyurML5l16BIw89BHvvv6+1YF2PwbRi/NVqUF1dzQKvGj5/YgsxWr+ZrNWV1m6rEdP5Wxasyd4ETBzQ1cKMVlePpubvPEKksb13HWam24uzi7HnyCwkhxtx7vm3Y9q0+abVLBYajD158gTcdvv5SE1PMflhY0BRuumGx/D6G58pCgaSm3bmH7Pffhizx+6Ymp+IbfNTzFiq7upnr8FAFdc04aU5ZWYBxySvEyMy/WbqfaIvmmaKRNtgUdffW1iGrfolIjsxwRBkzSjVoo7WzvoBa5q+Wou06jV/NV2/pqYWTREH8oZNpJ7Q/rg1I02761uz0rR3mtJKG8kqW8dVDFK/pIMffPwJ3n73fawuKMTWW26OA/fbF9tN3gbeFKZvMNj9NGYAZD+CBYsRrqIt7EahrApr8SdfoPCNjzHq7D+bhW8F2Y2FdzxKW5iIEWecyPxh6WWkKYhVz71mVvofceoJcGsXeBLNeCByVT5zNpY8+SLtLSu40UqGkkw6J5Kkc60lpOsUB0kP86Otj/JlLdOuJvpc0PuaVh8vOaokGdKYIvUmtFUV253Y+/aenSkn/YmB5DO1EFFftFaUKuIacxWpq4PD54Zvx6kop90Kkuj2lBipxShx7z3gVhcdz3+PcDANnbl58O27H+VmLVNhp6dB5WOPTaL8ruXpXkx+T9uE+q1DmU4D1ereeT9KXFpFPy6IxBhDwcLJdH3JHR00TCrMWHKgub6Bz3mvjTLKN/VRFzRbLUfGd2YqbeWRue02GH7qKUhIScPqF19A4WtvWgpvXqF/MvxyT1YvFryv9XDyjz4C2VOnmk1ZmypK0VReimB1LUIkQk3VlQjVViNUU49AWYXZH6gryM+UYYMx7tyTzWa33S14JOv61Wuw9IGnkbPbFOTtuUunbhgSQCP30wXXo9/uUzD8+MPMIMu4IeOUkQdHziBdWPfiBWVaUlKKv5xyBqaQHP3phOOQkppiujTmzJuPW+64G+PGjsF1V12BRBrm3pABiUCjDhTChoaA6U5LIBHy+H2GFKlLTWsaOWn4pU82QWoFqoA2Kv12ZTW2yU/eYBXmtlD5/P6icjMtf3y/DoiU3GyK4D9fL8NHTz2L5bPmWnvDtYG+1Cy6HadshT//+RBsvsVIhi++QiAuMC3q6xrwxOP/M/ujNTRaM4YEQ4yYzyYcdBCGSdc1AJf3NXN+s37J2GEQa8lJ0TB3Io9egwGqp/xfm1eGPYanIS/di9XlAbP32djcRCwtb8RyHnuNTLda4Gx502YsLalHaV0Qk0RoKUdNNGjZH03daPbYIu2PFiVG6kZTi1Fy/+FIJfFPoD74PC7TjWa3GLntTWQpC7V1mJEtbW1FLPju/LnzcPd9D2BNYQFfdRqSpq+1HU5uTjZGjRiBXXbeCVtssbkpIOMG3WpuqEFw9WI0d3OqvrqAVv7nVVT+PA+jzzkJ7ox0Y0tCtTVYeMtDtJObY/Cxf7Bm6NLdYHklFt/7JJJGDMagIw+y7HGctkoVx8IPPsHKl98xLVGtuumisF3yUKY5lLsGVMdCz4uiY4L0RIOtBzI/a0Za21BUM71r+N4APteztfyuOvqdWqkaqScadqEhwNm8VhdeezA9CLJ38oOH9WvZCtMXzrTybT8ZqWeegfLLrkBo6YoNyqK4YBkrJO6/P9zDhsKsZ/V7BOXlGjjAECNTbjN1WklexMiV4LiGot6Lwva2TdjfOpTpQmvWoO69DxGpZ60/2gweL8TW0y/5BxIPOJAMncycmTVMkhGpquZvpXmeMLA/3OMnoO4//0HNv59vVyHVVLqGGbGetcPMyZMw7rKLsfq/r2Dtm2+ZneZVk/nVZc9M4U5JxuZXnsNaWKqVSboDZVYq3MpnXjFbf4w672/w5+VFax2t3bIMXx1W/vtl1MxfglGnHofsSWoxkpmIEwqfPxlO7bDvjr853UL03QQ3SoqK8NmXX2HdumL4/X5sPnEzTN5mazMwtrS0DFlZWSQyvSEC1hgjFfJa46a6qhJ1JK0+fxILNzcSWNi5Ezw0ci4Gx22ioTE0G5Aj6u4yFrIldU2YPCi6e34n0K78nyyrwgQW3MOyWSvqgBzVU+SPfDQHL9//FJrWssBsJ67qUkskkbv+hrOx027bdK/QFBQXbRJrwG+NoY+Gx+XGvFkLcMkl96CgsJjldxv/qVcjd90V4w88wKRJLOSMGo+2IPmbMjjVbIzbPT3oGTTFflFZA9J9CeiX6sWPq2tQ3hDCPqPVQhd9iagNhMzaUlsyfGlep2klUktvEwley2rXai1q0EKO9Wg03Wj1plUnRKKcNXgMfBqTRpnY3Whm1WufdMZBWZEY0R+NT5OcOow7n8nv199+F9//8CPGjhmFzcaPx+hRI5FO/YZbtWamS5jKoDwoZ7ojRxbSoYoSBAuW8lzfxWln6YdId/HHX6NqzkKzbVC4ps7MOrNbmlVhEwFQy5FHdonkvWHNWgw8bH/023dn6714wXy14rn/Ye1HX1qkIgYKdQLlpBlh6sbS0/YkoJhpORa1HOm5uuCGapygeWo9l5YWUpY1DL9JH97V2/Y7cnsI9d6rNIsHsWnRzjeaKOSbuj0SDz4QVXfci+bycivPdRcibZRz4r77ImHAQMq+m/n8NwItb+AaOhTe3fbglSXbVlKtfPrpSU5n8zXOiGMvp8P5uyNGqk6FWUOvf/9Dq7urJ8rCQqClBYdKacaAGGcoSikpnzuT/ch+6hHUPv0s6t56r4OBziwU6UZ5qAkBHma3f2ZUrUALvq+tQhKSks26Pr5+OawRjULVzJlmkcYehduGnam6yITWUwfGn3eyNdOjvYK0K9AREYDCNz/Auve+QEKiD0nDB5vaXUJSIoIVNahbttIMfAxV1yJtzDCMPvUEeLO1e3kPWmWUHqxVO3oyzojflpWW49MvvsQ333+PRYuWIBBoNIOwU1PT8NP06dhqi4m4787bTY26lXHqLvip6JHUSHuxlWvQJJrhtbvUdNBQuljQWa1GDia5xh21STNeakuPVE+C1TLRWZD4bm2gGR8tqcBWA5IxpJMtQFQL/e/MtXjijsdROXcuOcx6fdOYGBHDc8/7I44+bn/e6EZ3J+PSUNuA6697FB98+I3Zfy4tLZnyTDbn0hVNHV+3rgyNailqV0dZuLg9GLLDDhg2ZQf4MjPNeyZPRqFYiaxkkKhojI/IYF8hGG42s820WKO6rWL1wJzxj6bia7uO2GwaZni0qW8OvxuV5TPrM63vQrMGXK9f0NEiRNobTVvVaMXrtAEjkJKRY3bu10KOhhhFB13r2owv0pg06UtXeZx6pY2TNeHg6ssuQTp1fF1xCVauXo2fZszAzFk/Y01BAcnSODx0952UdzcJJt8NFq1EqKSAad6G2HYFhtmQFBN0O/xWC6vJMDxR5crMSiMJ0rR9MxSB9kSL7VovxgH6EyYJXfLEcyj7aQ6s1fk3hFalzo1223UEhsAMzmYITIuSnez1lENdJGy62oLthMu+pdalwVr1PnrdEURMHKw4pZ52Mvy77WZ6JlQ5by5dh1B5FSIlxQiXlfCoZmW9ivIvISlihZ0edeV2u1BZlpeLpP32hkuE2Qwx+B2C6ZMwdhw8226nC3OrlbwsYoRraIf3onZqgc7fFxi5SG0t6j/8GE3LV5mWih7BZFBr+qh1zl8KTbV8zUpL+sOhSDr6KJSfdyECc+a3W+s2kOKx1pN21inwTt4OoeJi1NBAJeTkwj9oINa8+CLqly1HY9FaBErK0FRTa/UhRz+PF6b7j5kvbdwY5O67Nyp+nGa2GOlqZprilb//bsg/dL8OC9H4wG9ZUISqalC7dAWCxWVmALOLmdyXk4VkEiWvMl5PyFAsmBaOzP5wZPc38e0uzFoxzPwebYnAWt/KRYtw/iWXGyJ0/bVXm933zcDrHlmZKIwY9cdBkUZMgVlNI1ZTWWEGYWuWmsiR1aVmjTcyrUUk4GbJgjbxUrJ8vaISA1K9GJET023THvipNkJ9bW4JJuenYhgL6A6Vif4sKm3A7c9+itkvv4JgTY1R8513mYTzLvgzBg8dSL8oC92MB4zHkgXLcPnl92HxktVmWnlvISIlUtRv/ASM3ntPpA7MN4VHLBS8ZI8Th4zPwsjO4tsVKDvNPHtrQTnGZvuxrq4Ja2uCPE/EFv0TkaRtVzqQvWaczixg3mVgJg1khSCoyhV1jXlZxEjjitRaFGgkKTLdaNEB17X1qKmphjslA1kkRhpD5HFrY1qr+yzRR1KkLjSNTdOga9mgqJ+d6j/t0Q/f/4AHHn0cd91yIzKztS9gjNxoF6+6+lr0y8vDGWec1u1B1xHGoXHVgmg3Wgw77AJq0a/4cQbKv58JLwtkb04GPJnptA2ZcGekmi59a7YV/8vuUt6SaU/gdLtQu2I1Fj/KymtBkTWYux3IdU2V1473nfkkadvPdV5KW1ZCmdqpoGc612BqdZHJNx/Ty2wMG30eN0RQmPfsbjTlLQd1Q0MyqBhwpSfDlZ1rFiMOLlpqtdJ3pg8dQMTTM3I4Evfei5X9pNY68nsC08Cz1ZZwj5vACyslWkmr4t//HuZ0Ri50OZzHUpAanv37gpSDNY2Gjz9D8Oc5pmWmW2Am1GDmzNtvhKvfAKOMMiJGijQeYvChxQvR8NGnZiNZFaLxKLwhLjLyzHxqQQhsPxn5F5yHBdfdgErW3toOtu4UdMcUGDz1syAfeMRhyN1jT7OYZOGrr6PonffRsGaNMcpdZRYZn7QxwzHuvFPongxct7LvekT90WyZvigQOwbD5/bBqT3TZCR6YjSZnkuXLMXlV12L5JQUXHvFpab7Yt6CBfjuxx8xf8FCnPa3k7Dttj3oQooFZaF0UstGiIZOM9S0aajXl0iCxILOoz3U3ND4I0OOWJjJCKqF0qzSGgO1Yny/ugb5aV6SnQ66yWLBzz9aVA433dxlRFqnyRqOOPDStNVoJDE6fpexhrCpqDeOiITEI2P6s2DOEpxzzq0oZw12g27BPoBmq6Xl52PrY49FSv9+VsEZhUKoHp3dGdepQxXfOMLcBvpk5to6Q660WrXJYEyP+sYQ5hTXY1ZhPbbOT8LW/ZNtdbfA85mFtQg2hbHtwCSaBLV2aOHGaEtRQAOuo9PzzZgikaNaaAsQjS3SBPHMwWPhT0w0LXUadJ3o9Zop+okkY9pKxkzTJzEy3jKgpsWlszgygBou/J/nnsdDjz2OA/fdF4cefKCZor+qoBD33Hc/snl+87VXkXR1w/ZIp/kTrixGYPVS3TC3u4NmksQmEsIQ495UVYuGgrWoW7ICDUUlCPO+PHD6mTeSKI8U5pX0dGRssxnStmChFo4/XdVCVPzND1j275cRDrY/vsiGJnMOdCaYtYzi8UEulZMYFUftg9YhyiO5sqlX/KFsB0pXuufbbhKSDjkUrtw8c00FQnDxAtS/9Q6CCyl7vddJnOICyyXvVlsgcY/d6IcIaa9CvmlC+YU67t1hB7jyB+uGue2gcWY1ykLk5++z6xasPK053HSKy+nUhP7fH2hcGr/6GoFvvjfn3c280rWWfmzZH7F3XcuZGINkWmPirS3xG8PqdVAZI/3zkHXbTVj235dR/uknyMrOQXNKMprS0lC3eLEZcNhK6aPfJw7KR+7uu6LfgfvznhOlX3yB1S/+F4OPPZI1sH6Ye/V10Q/ig1rENJtt4mV/N3uwdVngtgMZoCUP/Qv1y1dh65su26DJ2hgkys025hpXFGLh0FRTD29mmlULihcmeFT0vMFwpDG8uu5O8ia4MY3k57yLLkN2dhYG5Q/EhPHjscN2kzF08GAkqwtN4VGaa2ZabwxPVJT6UUuVCs51a9eYGz6/nwTJhwSPteu+ZiE5nWo9kj6RovK3lSHnqWaVfbGsCiOyEjFU3WRRPWwXekZytaS0ETMKa7Df6Ewkq8Wjo2/oV1VDk2ktkdtThqr7ivfjJUZ8+ZMPv8Mttz6FktLKjUeOGRbpy7Z/+ROyR41uTY4YTG04fMi4TGymAejxhJvQnmY/rallmB3Yqn8S04ER56fa0kNT8nMSlc+jL7cF73+9vAqpXicm5PppJjQDzVrBWmsWqXISaFRrEQkRSZHGFIkcaRf9GhKDRj7LHDQayWlZ1ANny0w0vyfBjC0yM9FIiDQOq6W1KA6d/O+rr6GkuBSbTRiHsaNHm5WtC9euRVFxMbKzssygazf9Ma3h3YTip41jmxmHeMLSGYxNYLzV5RgsrUD9qgLUsNDX+KOm6lqSolTTLZ+76w5IGt6NPR0VLqb/6tfeweo3PozLxkhbRIy0TlE8sdIaR3qv6w6y+KElVPxTt0fGxRei9s23UPviy2iuqTWkP0IdSOiXg5Sjj0TiXnuj+pFHUPPqm1YLWw/DoIqbf6cpSJwyxSqffo9gHB2qaOyxJxyp0eU/CEc4HFpszmQoHHCFCwvSAt98k+bosP/ntw0RluCc2Wj44OOYdYa6CcmOhYJny82Q8uc/Wbscy4jIGLCmL3Yd+OZbVD/8KMIlGvjWsR/KzAn5/ZF23jnwTJxojLmmDwbLy1FfUmz2N3OtK0VSVRVKKyuxds5cNGpMSjTcen/AAXuTDB2IojfeQD/NIMjKNo+bWRMKlJbC5ffBP3gIltx9NwnKcrMFSaiuwSh+R9AATo1VkHHKP2wfDNhvj1aDoWWGZaztfcvMtgXtGVLKom7lKvr9JHxZacieso1pvdKqto08gpU1Zt2mYFU1a4mNhku6SUAS8/Mw4sTDkTiQtX8Rke7A64dz0FhL7p3EsV2YAIi8OfDNl1/jjnvuxdqidRg3Zgz69cvDMspPY0AuOv9cTNlpR1rAbsyci4X8MUGLthrx0CykkqJC0zIgcqRuNReNthlUq0NGWSSSaaNWF1NwxEBN658vrcCANA9GZ3cx5kigeBqaImbGWn6q18xw6xSUZ01DCJ8srWSYHNhteIbZuy0uGSstGOfpP8zBTTc9juUrCljm9b2J0eBdf3o6tjvpJKT062+ubahBIS8pAcdsnoNMEZouwj29sM7MPpsyJAXrapvwGYmnorHL8DT0S/GYtaS0dtEhY0UsGZcY59RF+uWKKgxIScAokslWu+ebhRx5BAIIMM0bGi1C1FAvUlSP2roaM64ovf8IpGTlmbFMGkOkfQJ9JCyJ/FVXmlpzVO65SI6clG3L2KKOQL1auWIFypjfRg0fhuXMl/MXLsSMWbMxm3ZF4cphBejgA/bDYQcdaBYe7RY5ov6FayrRuHJB17rXHmS0+GEj7VPVzHmoWbDU7KuoliNvXhYyt9kcSaOGsQLY30zLF0zXaTfNg4o22dBFj/4HNcs0pCI+PeznTEBamzz3i4E2UMQn+967TY9H5QMPwiFCZ2S2HlqIOHHK9kg9/WRU3Hw7AvMXWpX07oLprt6RxH32gneC9unsRnfqbwnMM+om9O+3n7FPNpiXYpsBHGSgVSQNHxjj+7sEM0WIZKP+jbfQXErSQqPTLUSNT8qfjkPSoYei/NLLSbTmGwJgIPtPpfJsPxnpl1yA6nvuR/1Hn5tBcx3BmAMZcGXwaK2Sd4yb9TSIq8JNZk2LNIa9hAa2zjSEr4cvO9PsKaTvTDdai4EkfWH8NJZK5Mibm4PkEcOQtvnmKPvqa5RqIHeMS5qFkcIj3eEyMyRMuOifd6txyDj7LwxfdBAkEet/RzAFPgsCRUvf1a9ag/rFy9DMmrAvMx1Jg/PNQo9abFKbzEov1VWkd4368ej2araCwp6TD0d6bve/FXweXHfN9Zi3YCEee/A+q6VI2URu0cisKyjANdffjCMOOxh77LM3QGPUfZhYmjM5rfFG2hpCrQVlJetMN5fIkZvkSC1HZsxRK3IkUipy1CYleLmguN7sAr/bqAw444k+v9GaPO8uKsMuw9IxtKvuOKULk2XW2lrM4LHVgBSzOKTGv3T6XRRhxvOSi+/GZ5//aOLQ19AU+PQhgzDphBORlJNt8oWIioeympyfgp2GpcDvbk1kWsC4lZIEfbS0ynS96ZUPFlcih4Rq9+Hpxo3pa+vwY8H/Y+8qAOM4ku1bFjODmSlxjHHQYYc5cZiZ6YI/eIHLhZnJYeYLM5qZQWQxrKSVtKuFX69mV5Yd2RYZJOvZo5kdbKiufl1d3V2LvfvGYHCypFXz98jzJI+/5VZjZGoYMqPsugAxw8BlNnxSwbALjd2mOl8RCVF90NlaNhIiLhUTndYbscmZSpJ1FJrIAB2uw7mXzSHH9DmipUgbMRKIUDAkCOvtm4NWq0+/+B8effJpTJwwDldefBFSsjK04lX5Ft1FWWxPrlD3uFcvgq+uRn619PWWQRnmemjLH3wWrrxitQTFjx0u2yiEp6XBEh2p7gSsk0J+nUajTrZQpNsAEqNK0dlLHn/R0C+qbDYOXmVX2DYjRRJHS1wsEu+9E/7yUlj7DoDro09Q+8mn8Ne6msoco2FJSkTclZfCFB6Bijvvhr9a8kLi22aInFhSUhB11BGwyl57M7ojRI4sImOO3XYPnjDwD2IU8DSg/ocfEegEU+h2CRYuaeXXvfsBvNJiarPQkElLayX+zhvh/uUP1Lz2Dkx01m1eQuWQs2RHHXUYwg86EBU33gJfZbWSlI1CssE2qJ/OPWEfOkRPcYr3nBdfxJr/fSskyViQMF2UJOfUWCvKtn4DgtReMOQJUvDpZPiP9zG+8bGIO+d4aTkMMeYPaQNoRaJfRQhs/epwd/2QKHTKGBWO1LRsGbryC1C9Mk8tZfQr6Df1SMQM6CvyS3rVSlBpOiJgzh4o+buJLqIWIeGRltItN/0fYmNicM2Vl2nYjEtyTcjJJx9+gieffQ733HE7RtPXSCq51sAwrrcMKnpW3hzCT9+S8tIiTStO/qhLhtgdOq8QiZGVw4ElzZQYSZg0DUN7Qnas3DmvzlghAklSObcqDeS5lWX1mFFQg4nZMeidwEp/M8/JNz1CdOasrcGaKjfiw21CPqIQR4tMc9XSBDknpK62pg7XXP1fTJ+xSOPZ2eBSD8nS0h1x3PHYuV8KJmVHoS+7GIlNRUnSYK3Tg8+XVqJ3vEMbC5ypelBSOJaU1ktYIYRIyj/nS+J7mr9Lnl1eWofVFfXYR0gTLxoTOAZJkSc4szX9QYQUGZYi2ZMYkRAFR6FFp/RGXFq2zlfEbsd1XWh0uuZkjhyBts6vSBeT1aONw7hP/srGOXvue+gRNAihDxNZ/+33P3DumafjiMMOlSDLu9pUXoKQsDaWFQaXAOE7jNOtBcu3r6YW7rJKeCq4VemkjfQxcpdUCNmql7JshiMhHvaUBNnHISw9BUm7j4O5LcsASfypm1e/+SGKfuIKCBvX/3xjlMSLkyzS5tKOVOkcyIftgwfAKmS/7n/fwSz1Tfg+eyHikINhHzBAbjCIIhuXnhUrUfvGm6j/9Q8jwCxa7Qm4yKxtQH9EH3O0NgbbJRNdARIvzuptGzI0eMLABsRI4PfBM3MmvFJBaYXVDUHTYt3nn0s85+jEWG2SHAqgVI6xl18olaQd1U88BXNMLEzx8cLW42Hr1xfWgf1hTc+AJTVNh1NW3HwbPAuXwCSKrUXIO82RYUh66UW4pr0K1/ufabeIWVpKSY8/hIbvf0DZ86+gSIJaK+dj5PtcN6dc8orDRBn6TavFzYMVAPvPOWJivdTgDyE3UYfug6hjDzb8qdpY0kiMdJVwqaz8XCG7vBJVC5ehasEynXBSV8ymZSoxHpHZqUgYOUQtWytffhdmqRBG3nCJvKVt3+Td5vg0mFKyVKbbBqMCeevd9/Hciy8jQhQRLTalQlRZ0R11+KG4TAjst9//iIjwcEzek62N9cO3KRL0T0iaq+IhOZL0avRJpVmP0sJ8JQ2OsHDYaT0SudWh/EHLEYfwh2bGbrFrTTYuPRFlt2CXzM10kzWHBJ3k4JsVlfoch7urZWdzylHSjPeU13kxr9ilJKtvfJhaVRLCrYiQcGhflGaOCV9+9jNuueUJoxuoLcmlkJeI6mK6aaiELHJ6i7he2Riw6wTsOX4I9huSingSNN6xmaC3BNJhWt/mFrowPjsaq8obpFwGMFmI0XpLsUjY6z0+/LCqCoOFfPVLcIjMe6XYBET0Qv5ExnxFjZ56tRSxO5br5YWsRSRFdVI2olN7IyGjlzFQgXkvJIhbuOS7dqVp/ltULtiN3Zp044iruXPm4v/uugc1NTXwSDl0Op0YOoTO9MacaWvW5CAqMgIvPv0Esnr1Ul/HVkMCEeCM3bnLhMC0o0EtusErOsAS7pCwBnVkMF/1VfzD30Ke2KXjE0Lnc0mzUPYcYNKm78m97vIyzL/3CV1dYGPP8tu0mnOyxuYTLbZDjDoPkk7aSBMZYFnX7i3JS131QALGOkNHqEl+tylNWoKkd9jEMYg6aEr37UZjbjKek3aDmVaxZvgnMRIhaFy1Ap7589pngusKkArFu3gx6j75XCdqbKsQcRQZVzWOOnUq/NW1UtFLi6akCL61shUUwF/jMvyXaH7kxnQk625WwP6BgA9JTz8Gz7w5aPjhF2kd9BFilYqwPXaDVVoFvrISIWBxSi4qZ81Azq3/Rrq8j+q5Uir+MioXyWh+gUtpMEptmY6AE5klcLbl4O/m0HlC+mQi9rypsGWmG3FqI1hoS/+eg6WPvoik8TsjacxIRPbORIQoNvpBLXroBcQO6Yt+px0vN/ul4FtQMXs+lj37JvqdfCRS95xoLBHS2qwSgWdlaU7rA0S2Y4JKLTSyk3Bo/mmFLidIDNWCZBDI8y+5HLuOH4czTz9VTvN828E3GaEzi+4TAinv93oDWnGSHLFCiOAcR9K6t4tS1GVDZCM5MgiSQYpCI9aaLEeEHNa6jUp7VNqm5y/6B/isx4/f1jjRIPHetVcsUqLplNvK5wk2PCT87NpbUVEPZ71Pu3/sNgvW5hXizVc/Qk1pmVSoUmakotNuZLnfyC6RZxIyxo1diWGSBlzYNDYWsYkJyMxOw8BBfdCnVxoGJEeid6wx0aE+vLkgMomYTrxvs7JhEFadLmED8MnZBTWocXsxUciTRegUGwHsgvb5GrXrimWWZISr5mvXWdBSpI7WEm+SIjpacwJHzlXE+YhoVaW1yJjI0VgLTYfmKyk28tjI502HPXTfkqXLsCY3R0eecTJHe0w8FYVR2Ro36nHIjzAU0/VkqQXw67yD8xZ5SowZtNsC5m/N0uUo+Ow71K3Ok0rYh7CMZERzYensDET0ydZ53LgGWsAn5UTDK1/ddLQ3CpaPvE/+h7xPv1O5agmMD10XkmRjs7NQ8pBrosVJ3NKlvG1taA7In+hTTkTUSVPhXb5c6pxyaUxHwpKeBktisqSLD/6KcniLitHw13TDVUR9aNuWHwopDyZJ76ijDod98GB9d3cEXU5MNgfCJk+GyUFr8jqhapEY+YVRN/z5pyZQt4QU9kC9C9VPv4BAjbRwWlB4rYISBHmWBYyvEKXFyR0DNXVKJriOT8w5Z8Cx00hU3sr+3moENlIYCZuQrfC999RlS7yFpTpJF0cd+EV5QoScSoGrObsl/LUSZk4cxsLLbjB+3iXXCt316HXVZYjs0wdzr7hazsqVYD5qpcmJA6VlGJaUiKh+vVG1eCka8wuRJRVPS9PYh8BWQ+w5JyBiz/FBq1Hrwc9TAfqkdbzshbektVeHIRefoTNrq7O53Ya8D75A/pc/YdRNlyBSyBLJAAOz+LEXYIkIw8AzTlQyoOdbC/kwJ3s0cXFZKrRgOrQOkm5SOX3xxRd445338NIzTxkjdaSG5Fu0vpBCdc8992LZsuV46dmn5PVtef/GQUsDK1f6HHkk39mt1lBXg/DwSNiD5Miqw/mlkhTyx0VWaRUITQK5MYK0pqIBi0vqML5XNBLV+Th4bXMIvqao2oPfc2t0dunde8cYDsy81sZkNRJPoM8ZMtco2doo8faycpYTTANjBmdJZokfyYDNHFDLpkKbyLIPbcafzSP4OP2jHvtjLfrFh+G8celIajPhA5aV1mNpiQt79olGtN0sxUJkg11mzDshGDpPEbvOSIzcQoR0SH6dWoxCPkWhIfmp/UYgLEIqOslDjjRzSN42+RUpKbKppYjXaGHTIATjsjGwzOXnF+CCS6/AOWeejtE7jUJ5RQW+/PobfPX1t7py/mGHTsERhxyMjHRp8LQBTVpMAuGtrkRD3nKYtALdTKBaAh+RsFJeWQl7a+vQWOlEXU4eKudIAzZvrVTyHp3HyJ4Qi+jB/ZC46xjRYUltK3MMq6T3/PueQH1xuZaR5qAZIEHKfLzJovHjsk35JLdyTP+i9M1M9LjFIPVM+G7jEXv5FSi96EJ4iyuDjV4hisGGBONG3yn1ZZU911BrV14QUg4s8XGIPf9sY+2wTtJr2x0kXhbOlzVmrKZZc7RIjAJSEXtmzdSKXKQneL6bQQqFixPXzV+kQtVqyL2W1CR4V+ci5pIL1B+o8ra7tHvINqg/Em67Cc7HnxFi+bekpLSMhwxE3B23oPLOe9C4YImQp/UzoL1giEmMON0jnaVDMSDRqJOWVu8nHkPZr7/AwQkUBw+FJZwzTVegvmAtGrgsipAv5/x5onzytRBlSQUbKXm90SIgSt/WJwNxl54Jiygn/t4UDGdiacU0K1QkNhUz52G1kKO+px+LpAm7iAKSClDywtfggSsvXy1IVvpsBZ9jwa9avEKXAIjuKwSnLcSIkPeYEjNko+JvYwGnopbdtDfexvsff4LTTzoRO++8s44emzVnLl56ZRpSU5Px5CMPIS42pm1KejPQyR8ljbk1CkGqrCxHdXmpkiIO5XcE/Y50SL9ajyyyBclRsJLhpl1gzeVbDlmhryivx7jMaCTHtIUQ8D1UwmYdvv9nXrWO2uL8SRwFFxsa6dWJ6dBhMO7yv0bCu7SsAXlVDep4vWuvGMTqYq8Ma7P02RSCty0rrdMRaeMyo5Ag7/CxtS5yyk0HG7D7TBoSOnGjkCDOoE7rH4kRZccYfWYsDhsWl4ykXgNFLXCEGZf1CDpaBzdj1XwSIlqKSIqoVZgFmw8zK89p097AB598gtdffB7h0dFKMPR5povITFlpGRYsXITxY8cI8Q5rmwzLO9iFVr9mMfxC+NS6F4R+wzjcNOQmtTKxa5IyXy/pVVYBd3GprprPmfHrcoUY1bulkhbZT0xARO9MpO6/B8Kk7LVlxCr9ifI+/UqtRdSTNklDzlbNeYYiJS5SaoJ3GuCbiyVv2RjNlHJFUr5NJFu+b0mIQ9KjD8BbUIjqF1/S+kfX0tRGKvOSjaFgWefWEYiODdtlJ0QedVQbdEMXhJRX29ChsPbvHzyxDi0SI86q6V28BN6cHENguyNEiBoXLUTNW+/JjzYIkgipY/wuiD79FLXs2Hcajao77oZH0sskCizuxuuFbUej4affYB0kCi+7t9wzCvVffYmq+x/R57cGYm+6Bq7wcCz8102iqKWI02eALQoy4w0KD4OULUqUs7BuKnQ0ZdumHoyoPScF47Hubpr9abkIIeT7wa9oSzD4g74WNaLs/HJ/ZFamcYOA5MgmFfv6ZZo//Mj99FsUfvUThl91HmKktdi2VfcF8lJTen+Y2KXWYkVoxEMolO4JqsDQbzrNUwGvXLUaObm5SjayJOz9+vTR4fQ6QWengd80wkjrWIhgNno5nJ9da7nwS/kMk5YcJ560KUEyZsmmUzZ9jkiSjAkh1xEkw4oUer9Ajgsq3Zhb5MLg5Aj0b++s0JJvlIu1NW7kVhkbV7vnnD+cjZtLWIQ+2a73txYqOPIB+c+pD9h1x7g1eHzoFR+O7Dg7MqIdkpdyXzuUPfOB65zVNHgxNoML91qMZT1IiqSS1VnT1UrkUQdr7Taj3w2JES1FsjdIkeFPxGe16ywhWckO51ji8Hv6EXHEmUGMOKu1TUcomq1ScTMfmZjNkrQlML+5vppLCFi6tIinz5qFe+9/SK1Fe+4+CSccewyGDBms5ZVhbzckTepyl8HjrFBSEQoTU5e8jeXE8IUyKIdmEaF55Ef18lUo+f43w+G6vEpJkZlkMDMVMcMGIqJXJux0to6PkcZShFEXSd5pd5oqlJbB+KtDv+xJVvmbk6T6yspR/sSr8K5ZK+XFaExuThKax2mbgvGVuFuEFHLSRW62vn1hTkySQEpcRbZ8tbXwzJ6NqkeeXI+kthmSXjGnngDbwMGbTOcuDYkX08g+bjxM8Qk8YZwPogViREgLviAPvkWLgr+7IagUREFVPfmMTp2+rtS2Ekw2qaDi77gFjl1312GUvpISeNeuRePSJbIth6+oRLvCdAKV9TTDlkWjKIMaUSzZl1+OJffcjZrlq9dNeU+lwoKkQTEhccIYWKKjUPvtT+poSKfPlsCzTqkEKmMjMezGy2HjKvNB8BrnWaECagt0OL+ENSSAfNqwfBitH270eaiR1tGqV94T4mnFsCvO1W+3pWXLSk27EKVlzpmxQ2hOhLZPkBwFJPxGtxq7atyeRjirKlBdwQVWOUopXLvXjGVEhBzReqTWBauSI8P/iCSpGUFitJvlVb3Hj19znIh0WDAqLdKY7LEltdAahF4rj1cLiVhaXo/VlQ36OynCpgut8juRNmmlc4V42ds1v+XBjWUHg6LpAJ3lu77Rj7pGn6795pK9U75TxtVv5QV09ubs1LQGNcljO6PC8BTVeHTm6pQISZvUCH0n5yMiUaaliPMShTYlRCRGJEI6HJ/EiN1nDXDVB9dAc9XBEZOA5D5DJP8kn9ggkEYCfYdCXWdKjkTWed5wtDdIUTBI8mdjCWWAlqL8vDxccfW/MHnvPXHxBefyrP53C1n6/a+/8errbyIyKhL/Jw05+h2RQLQFTIeGwhzUFxfobyZxKFQkJQx36HfTXsMtpU72jfVuFP/0B6pmzRdSVAFvXQPssVHqWxQ1eADCM1J0Kg9rZKShB6i3NkPi+HZjskuDFFBFUBfywC7pWvPRV3B98i0DYmxdASJjFmmEWTMzpI6p0JHKfmeN4cPKCLIBpGVng629kHdyyH+syIw5nHOhtbfwbOcQWeKAKeuonYzuwg2UxEaJUaDaCe/CBYAU5i4jRG2FVDi1X32D+h9/UQFrD2gtMDEJ+XxIQLc1GATRIQ0Sv3KHVVq5bnCYfYQUsN5nnoq1H30K57wFKgpc3X/wddcIgfoPqmbORozDoaZlmpgtwWHAfB2dD4vYRSD7tL13Rd+Tj5HKwWiNOUQJ6k1tgL6ZacWCp9YMkyjHelSvWI2KeYtRuypPZ7r1SqUS2TsLkX2z4Jy/VMI7Cr1POEKUL1t8fMs6rCvDhrWKv/UU9/KDc3tYswaow11XKvBGPNi1RuuRVMAkB5IuFaVFUtHVareagxP+2Q0LktVGJ2SpUKWSYEtZF6PVNA5u8k7jt5FpRoXFAyBXSMzi0jr1Qdo5PUq7d4zElL3KQzvBT4S+I69xC7mp8XjVMZzEzC2KSrifQWKNu5rAxzh03S5hIZGKEpmmT4+D8yY1vVMTqeOQV1bVeTGzoFZ9moYlhQuhs2qak6DSWmF0mxlkiPlhLAJLK1Go24yzWRvdZ5zRmpYidpvB6kBSr8EIj4pVokPiExp5RlLUfM/h+Gwg6IzWzCeJWyiqGwMvMwk4Io7gorQ33XaXyIBZh+NzdFyDEBJasrhw7KiRIzQ+beo+E1B23GWFqC9Yo2kSPKlxaW413hBBdSL/9Y9+18dvy7OMm7fWBXdhiRCuYrhW5qB68Qr1NbLGRAlRSkNkv2yk7rc7rFFR65MkeZbfVZ0QTCQ2ujgallZXWqGwOgfOZ9+UxmuFYTVvAyiT/IZRcrYi5LvSHED8Xbfr993TZ8LauxfsQwbDNmQIArQSFRXDW1QEX24ePPPnwv3XrM26OWwK1OkRB+yDiP3229qx3apgPLmivoXTHYg8b4iNECMBFZUQI39xcbtJw3YPiVfjypVwPvcSpV+Fr7uAczWFTRiLuOuuROXd/0XdjNlwicJNuvxieKUSXfLve1V5cJHGwdddJ/H3YfFdd+vQeWqpDYWCScONLTd7dBQGnjcVccOGwibarqlibQvkmZqVq5Hz/peoERJE5276EUVmZyBp7EjEjxoKK2e3FYVH5UuLSOHXP2L1m59i0AVT5Z7RQaVuKFgGLiCVN1UJf8ov/Uxz6eb9lpg42DL6qQUpdE97QZIhTVSpiRqNMGwBhHLCL3FTBS0bLUcc0k/FT0tEeWG+ZJ9bCFK4bGE675HhoG1MCqmtd61ogxakIEkyjlkpcSPJ4LckIZmWolsLqj2YubYG6VF27W6LDQ/qgS0T1W0DiTtluqS2EYuKXSprYzKjEOuwSBoY1jpah3TWalGm3DgPEAkRu850nTNPgzFhoxARbjriLNh1VifEVbIKidkDEZ2YohZZOljrNAw2izpV00LEZT7sDskzySNdEFZIoP6jtU8DuulEZx4yTN/9+BPKyyt04WP6DHE047Q33lLZueX6f2lXolXeGRsboxZGoi2yS5lpdJajNmeFpANHPRndVjo32WZgxEP+yv10guZi0pzxXuMWHg5rfCzsMTFq3SahUbnkVZJQaTT5pJHOSWo3JCgh/cPueIYjNBu/Qq4FJG+q3/oEdd/9SdM2T20WTBEu61EpeV8VkDyX32ws9mZZ0ju2PKjDHRPHiw6/GpW33YHG+YtVFh0TxyL22qtQcdMt8C5fDWGkSLjjVvidVXA++Fj76zLKgaRP7LlnazedCFTwQjeEyLF16DCYudZcC2Vr48RIUtaXlwvvmjWa0K0Rpi4HqQz8orhc77wHNxeVZSXXXaDKzo/Yq6+CJSkOdR99Amv/AbCPG4ewiRMgmhu+gnydtbt82VIULVyow2ap9MNEaBJFedZKvjtFKRCh7OeefkKJOw/DgHNPglUUGo0KrVGMzUFl1uiqR6205Dg6ziatQsqZkh1e30BZ6y+5VldUImQuQdc3MhS63i0xlT3/647njLD+o+0k37DGJcKeIQWfYd7gO60F19f56vMvccsdd+KlZ57G8OFDNexbCowLQ6qbhFmtR1JJ0//IzW6l2hpUlhbqSEjDeiSbhNFmMxy0tUuGW6iLTSsQIUOycW901ZAcyV851somVOiloql0ebC0rF67sWKENAwRoqQryhsJ3rUg8SqpkfiU1gtp8SIhwoohieEIswm5kHQlCaKs6bB77kmGgg7VhpXIIEQeJUTcs8uMpEjIUJMvkUutTPFCwmOTMiTdDWuKsbaZVa2s66xEVsmnUNeZYfUw8qMTElbew3j854GHsXjxYjx4/71ITqbT8vpdZ60iR3xXbTVcq5dKmng0HrTktRa01DjnLUTuax/AV+9G3KghcKQmK6Gjs3XtstVqIYrs1wvJB+6BmNE7abiYEiqJFElpIDBdtJHfLMh6j6YZeZdhjeNvNgDqZy9A5VOvtSk5WZJzJc/dbCEI+GiUlI8sifNWg+SbLSsD5sQEeJYsV6IkCY/IIw6BJTEONW9+AL8QzLBxYxB/w3XSAL4XDbPntWmalvUgRD9szGhEHXtssBtty+mzbQmWb849SMdr9iK0JBibJEYcndYoFSa930Nm924Hqw0Nv/2qC/JpaQsWru4Ajliw9clCxJT94M0t0Ekm/ZWVUpg4nQC7weQmtkglbykEofbBhrYUHjulkJSycpBjkhZWGH1OOAwZB+4dHBlhQBWUKCMqTL631anJwASVc0hHr7P+GG9pMtsLmkst7wmRodaA4bfEJsCR2d+YFK2dUIsRN1FWbWl1twfr3h8Kr+Fzw0o7ZEGi/xEtSJXFBfALQaIFgpY2kiQSJBsJUtAHSa1IkvchR20lSaxIpAw0tyTp9/ifv/lZ6gH5bo3bh4JqNxaXuBAbZlOLUny4BWHsvgvpCg3ylk2Xf4KB5TeNMDBt6jw+FLsasaTUpUt6DE4KR7KQoQi7xFlu5T3qwyLyxT03pivJg1qJSIZCTtVSOeloM90861mJOClnvYsL9pgRn90fMYlpSnBYFnS6AUlzWogMfyJJKzpWCyHiqLMQcWKSq/Wuk9ONcVpbVIzYmGjEREe3KK+bkmHmvper/q9apMPa17PKtAJcPLr0u1+R9+5n6Hv2iYgbu5NRiOWbnPGdFi3KpCQ0yv+Ygby3P4VNKv/e558KW1Lieo0OgzQaCB1pugWPCcornda5fmXJfU/CV1alcTB8KI14Njv8B3iJ7gP5ovMI5kgvixDZZt/ekqDsWTPTEX/Nlbroee2HnxoX+H3Rt0psqV8ljqbICKngw+Cn9U1kuV1g3surY6aegPBdd1XXi+4KypIlPR3WAYP4yzi5ATZBjAhp1Usrw1dRHvzd/cAuBn9ZCWpeex2NK3N0ZFn3wyY0QBvhkQJULQqjhhVHZBiGXHY2Ivv3Xo8chUDlxHWejAp242CZDIXOUM6hLrHQsQH9zf8aHeM4BD3XShiPiyKOjoOdy4ZsQWWnbybpkO9tquJpOyRd5H2sUPhanyhwDuv3SD7Q36Xe3YiqsiK4a6t0viN2rYUsSAZB4gzKwWH+JDNBckSfJMOCJGGm4pW0MbrZWK3w2Pj2ev5JwfSr83ixptKNwmoPHDaDENAvKD7cisRwG6IcfD/fJTczKTQ55M9mkyX4gH7G+FZox9OMd7UQtTKXB043Z5wG3HRYkou9YsOQGU0yYnRFkiAwvdhVw4qZ3cmBQLCLjMRI0o8+REo4pZImIWqai0jIkFqKglYiLqmhs1jXc9RZPSxh0UjOHoAw9SGiQdLoYtJ0kDygdciYn8jYG1Y8EqKQhciIVDA5twlalFEJEC1FtWuWwCLXGa+2gDJCS3TOy+/CU+nEgEvOgFkqcs2IFsD7G8rKsfSexxE1YjAyTjla7pVEaXY/k4i/mpJKngkd6z74Y9Xzr8M0e7ExF5ac42nu2R3HY3JolfGmY+Mb/M2jCr9PVxjgiN0UlhW9soXBeIaHI/HWG+HNK0DlI4/pjOCs0G19eyH24gvhGLOLEqS6775D9QsvG+t+ShzbCxIhTi0Tc+qpMMfF/8Oi2G0gacvFd20DBsCckMgTxvkNsFlixNk0PcuX88bgue4HXSLk089Q99U3hlBKQenBpqEpJKJj7ZuJ2MvPgleEbUNFRwWqrbYgKGkG5Wl+Kysso5Wz/nnjmLNAs/KiaZxK21Dc8nX+Z+2z4UNtgTxnkUrMntk/OHlkO98jUOtRUG7okF/pdOr8MF+J4pozZx5G77wz7rjlRlXCnQu+L9jqFsUZcjptbCRRYjdbI2qqq+EsXStl2BckR/Q/4vw4oZFsJElGFxutSQZJCpIlVhpSKaj1T+KolQh/awVi/A5Bj3k9dKzkSSpVWm0aOZrMp11xjZKn9Z4Aaj0+3RrknFvuYfLzEQ5d5+P0GfMEiQzPhUmNFiZEIsph0Y2j2Rw8L+fChYiF24zKj1DCyPSQZw25CREhvo/nSSrZ8pZjJUHBhV7VOmQQIo/s1ULEvfwOWYd0U0JUJ/f7EZ2ajfi0bE1Xi6SNWQKhvkKysWFg1y4zi3af2YUU6Tpneg+tc8EAb0doXg6Y557KUrjyVmr6kNC1R4bNkg7F3/6C/Lc/Rcr+eyDz6CnyHvN632qCnG+Qin75fY8jevQIZE09qskqy415tznQT2nV/75DwcffIE5ut0s8OBkJpZP0gRtlRa1foa2Z7FrkGT0O/g7prQ3RjqTYLFglcwRu/NWXwzZwICr/+yD8NTWIu/A82IYOR+Xd96D+tz+03oq/6jKYk1NRccttIt8i4+2RJ6anpE/kIQcjcspBxoi37gqJqykqCvbhwzXOG8NmiJFAXtQ4b57Rv9ldIQlEq5HziafhKyqV0rLxBOvBBhDxCd9tDKLPOFZa0esKFIWKFQO7B3isSk2vGOVw3S/D8sFfrLR0+L5e5yUTvNU1qPpzJip//Rvu4jJl+5bIcHXWDkjLPWJgX6Qfth8iB/WDTypevkutIEEFQSVK0sARMxsqdP0llaQ5PAqOrIGAkAb9eBvAiiM3NxePPfUs5i9YqN9Yk5OD22+5CYcfOgXT3noH77z3AZ557BH07dtHK+stBaYiiRE/YaQlJ4ckQfJK3ggBkfRySiVX76yQcAZ0NButRiRH3DiLthIlqcQsFptWZkqWlCRJmZC4hqxJauGQY600NF255z16ZASIO0nOpntIptjyN/4rmNzG8+ugWRC8RyWDvxWhA8qMEBw5MrLLuMdI2+Ax/0la8BzJtd5PEiS/jVFltAp51TIUGmpvWIiEBHHPUWZybHSX0UokZIgLbNfXK+EMj0lAQnpf2COjpIKVylbkLeRDRMLG+YdoJTKIEfcG4TQmcZR0C6aAEXdR1hukQXthjLiSeEtc2wuWoVAGeMqLUZe/StOR5YoNlPaC84FVz1+CnNc/VJ+i+DEjkLTbeIRnpcEawznGgEaS+LmLsfajrxA1dAAyTzsW9vCI9et7CZ7Xb3QhtwR221UuWIKCV95FwFlrEPrgNaIpzeUvr1Dbc+NpgyhJXnIvv41rtOhpcgQ34xkilG26CyZbh8H36F7SPCUJYbuOhzk6Bg1//Y3G5avkG/x6QCr3IUi8/f/gfPZ5uD77n/o9tgtSBiyZGYi/+EKY4xL0u90RoeyxZGXBkp4RPNMyNk+MBL7iYvjy8gx/jM3e3TXBwuT6+CPUfflN8EwPWgKVSog7GDtRwnIu5tgDEXngZHgaPEpuKIK8T3RSsDI1NIa25IPPNxcnYwkMITZyrN/wuFHwxoeo/GMOokcMQsqh+yK8VxbMYUETPJ+lKXn5SuSJAuSq25lnHA9bQoKU6/V9nujbsbmWuclshaP3ICVJ60LVOqiiZYXETZRKeVExrrvpVsyZPw+HTZmCG6+/VruyGOFvvv4GM2fPxXlnn4EECbNRmW86bK3HuveoVURerekqFQgJgPohsbL3+tUfplYIUp2zXJdyMOZBsmu3m0GS6AwcdNoOOmyvmxuJRMAgSVrpcOM/7iWOoU2rFK1B5FgtTKHzRjibQtt0YCAkH+tAmWl2ksey6bngXi1AmpbyW/a6aRqQGDcnQ9wahQxJeggB0mU7eBy0DJEckeB7aDHSbjN2mTXoPRFxKYhNzUJEZLQRd4kLSRGJDq0/lLMQGeKIM5IjWo50HiK5znvWpU0wHoKm3x0A30EL12VXXYvo6Cjcc+ft+u310q0NkFRE/docNHCeIoZZzpEwh8rx5sJMWeDSP8U//IrYYYMQqbPWy1vlMVojPZWVqF60XOcxqlmRY6yeL9ccSfFIGD8acZwVv6l8SNESQbK14OZAksr8VUiYmOaNZaVY/ewbcK3M09muN4dQTLjX/JG4U2x5xD03Wpf4m27NvC9Emmrk2w1yf5LoD50hLZQ++jf4k1kQOtGZYLwZEFbhkt4dQdQRhyJiysFMUA1udwSzgA0H28iRHC1knNwIWkGMjErKu2y5jnjpthAJDtTVofKOu+Cv4lIowfM7IKgc1inUdQnBM1SY3FMVqTVG9lRMgYgwpJx2DKJFofmkYmH3CVt16sPB55opaL6x6e3yg10mzc6I8JpQ8Np7qPp1BnpdcjqiRw1r0YdJIS/wNzQg9+nXtEWafcYJsMRENynUEFozpJiKz56eDWtCWrsrFIbn08+/xB333IO7b7sNBxx6KOqrKvDKtNfx4ivTcMHZZ+Kggw7AdTfcjIMPPAAnnXSidlF0Pow0ZTwYFeaRLjEie1Ymnkb6I9FSwmMPXDVO1FSUaBmXpNLuNfVFChIjXZdN9rQaaLebKGKdI0l+G4SIRMkgTNrtFvxtpKrsJV2Y17pn8Ag9NsKp2a83hBCSG+OYB3rMvV5hvUDyw/MkQsZvnXxRZG6dv5BXiKFXfVyMUXy0Ehmjy7SLTO7RvRIjDr0nGWqQNPHCbLUjKjENcSmZmh6snBlc9QmSeNI6RKuoOlCLotWNxFLTjA7Xhv+QYb0Mxn8DtIUUMZ2rndWIiorc6HOh7uV2yy8jKOnjzl+BBpFbzjPEfKSPDiOgs33LXfSbIlFqCezGci5YjNXPv4nYkUPQa+qRhjUjGCbGQy2Q/Jb815n5Q+ENhp15SUunfosyp/f/E5RpJoVBVM3wS96tfv51VM5aFLSetQ/yyiYwSSmnImWoEhni7xj5VoWEkUP6GTL6H3EkL48lJMYzEni+xyBb697Zhizf8pC0tiQnIeHG640RWqF86I5gXFNTYcnMDJ7YOFplMeIL/YVFOrOzSGDwZHcDpdiMhl9+Qs0rr3fjeG4M65dWVj6kFhQOrYrkQEmQHOi+6ZiVkKGgrMnx6H3+yYga0FeH9IdAxUcStU6BBb8lz3Fm2qYWHyHXOG9JwUvvoH5NLgbcdLkU2M0sZChayF1QCNfy1YgdPQJWrlu2EbHmt1mZbdSCJN+xxiULQeLCs6JYN/XdFhHA7DnzMGjwQJSVV+Df9/wH+QVrdV6ZSRMn4qILzpWUDuD2u+7FylWr8PorL8hvhsVI4y0Dvp95YESHlY4SV9m0m43kQDYv/X+EWOjEhDVVqJfN2+BSQsDRbDa7VPjarWb4yVi4TIW0lJmnSppkzwpPKz7ex7yWdGaFpXkum/7TtDdiTYTEgdAkCKaDsZN0kYDzHwNvECGj4lRCFJQtEiAjXiTj3Ae7yeQ6jw0/IoMY6ezUujdGmxkjzBphcUQgMi4JkbHJCIuKNghQMNwGwSERMgiBWod0T4JkdDEpaQzKFuPOfbOoaRya/yY2RnCag8OvZ/w9HXfc+x8ceeghOFXItC5oHMzQYHJ1CBoKCYuvrgaeglVKMJhvzd8un4Jb0k0PBC2RI+a9t6YGq557Qxd/7isNFXMYSRGvCrEQwlT67e+oWb4KAXcjbAmxSBi/M9IP2Q+WDdZqY/SUHMk5o5ty40QnlIo5r7+P0h//0nC0FdRCfIrvWheK9cFrtBJV+EnajK9yzbUUkfcoSS+DGAU3ucwQh4iS7oPnCTM/ImnOn3pK/jD6rRCJToF+S/7Enn06wnbdzTjRnSEJax3Qf6ND9JujdcRIcixQVwtfTh5Es2y9nNvakMLkr61B1WOPwrt0pVExdkNQGTcvA2wJETTc8DwJD5UEtyYipHvZ5HroGjetqGRPkACFZ6dh4KVnwZ7ELi3esWnwe1R+rNxCYIuzdtES5L34DuJ3H4u0Iw4yWpUbwBBDUSyh1mToFYyH3N9cyW4IVmqsvFqEPGcOC4eDs2SHtb0VxYq/uroGf0plNmTQIPTq20cSx4+S4hL8+PMvKC0rxf777quVyk233oGiomJERITjpn9di0mTdt1CFiQilO/McTmWoq+WJNnoREwSwe4ltaKQREhmN8o1WlTcXOOrugJul1OJKwmDdhMFCYE6bUu8eaw+SFJRMB14bOwlU/SY1YMcMo/kj/GPgdLMVOgvCaj+C1oTSXZ0z/NyzN8hcrR+d5lBjgxiRMuQESclRLQKUdbk/oCExR4RjZjkdIRFxirxC1mEGFaDFLHiN+IZslqwcuYxh9gz/1hh6ybXuBlxk7/qTyU/NoHNkSKdj0bie/8DD+H1N9/G8089jrG7TcLSefNwx9334cTjj8Vhhxys9zBBW1PeNgp53lteBE9RbvBEy2CZUisN87ql8iPvYaxKvvkJuW9/huhBfRA7YghqV65B9cLlohfikX3i4YgZOkhItAV1awux6ulpGtf+15wPa1iYPC//gknD75G4h8qyQVAN8hkCj2gdyv/wCxR9/oOR7ptO2vXAhbhLRFY44lbfJZtd8p4rAGxq/chqaUTwmXhpHIiYKEKfZd7ySaYQ46MESc/JPrixe44Sw2uML5/VuDf7rUp5c4LUTqgz/chhiLvwQpgjN5hNvLtB8skcHwdzRoYkegtyuwFaTYyk1MEvQhyorGzVi7sqWEAbZvwt5OhJQyhVOrsmQoo3qFMUPDSqHGMvKk6rSRIekh/aeVg8tMLU49A9zZ5t9r4NQeUc0TsDg6++wGgBBs+3BIaOjtHaKjRONYFhbxB5y33mddilVZl1Ov2H4rTi03hJIFzLVqJqxjwhUct0EUpVllSckRGIG7cTEvbcFY60FK0w14M87xBFalguWoAEhvHkdxyp2bAkpQcr6o6DI0mWL1uOa2+4Uf1cnn78EWT26qWDG6YceQzOOu1UHH/SCYBH1PUWUlSMNePCfDSZpFzrD8lj+R4XYFWiIWlmkCNaWYRccE+Z4DkJFvdudz0aXNXwNNTD666D19OgylazgURCyZKofknH0F6tScw/geZjEKFjTeNQWgcFLUR+lITLFiJFlNEQSVIyJHLEbjMNoxxLIGDhHE6OSNjCIxEeFQOHkCE6nPPd/CQ3ho2VPMNNctOcCBl7zkFEkmRYxZQIkgjJAxonvqcpVbknjLBviOZx3hjoFzNj+ky8+MqrmDh+PE478zRUlpThoUcfx0uvTcN+k/fG4w//F5ExsTrM+q333gcnnzx1qsiNvD9EIloF3k+rWf5K+F01Rj3cCoRi2xyh/GXaEr76etRIA5Or5bOhFD14gOiE8CbiT+uiV+5Z8dhLmoa9pUFFXRMC05fpz7Rlt2/zxhPv4jXmAxtSRf/7HgXvf7lOP2wGvIOli5YfWoBCoA9RhMiNTd4RKaSoM2q6UGgoXzwObVpO5B9HwKns8ZxcMQiT3BPa6z/jHib6etHbMBNaC8q/yFn8ZZcgbPQuOpK2+0L0huSlpVc2TCSArUi0VhIjQgpQbS38hYU6CZfBrbshKHVeD2pEKdV/9xNAk3WXwfolhhkb2khwdC9/Qt1fXh5Ly1atQFJQqK70Hr2PR+uebwtYWUUN7I3BV54Pk73lYfA8x4q3ubJrCVRy6kxNCwTvlSiW//gbij/4Woe0Jh+4F2LH7wxrTLTRwpbQ0h+pdt4i5L/2PuInjUXKkQcZ/gbNvkWF2nwqgRB4C0kAK1utFEUbWSKiYM/sB7NDlPpmwrsxMGzLli7D1f+6AcnJSbjj/27Gjz/9gjfffhexsbHIKyjApIkTcPP11+LRJ57Cl199g2uuuAxHHHaIkQbt/G7rwffzO8YRv6fdUCIo9NfRrjdJV8O6xL1cV0LCTQi1HBv3GaSKDs4c4aXLZgiB8jTU6eaTskWiI5lqxCkUr+bxk2PKYIiM8j61FOlFQoSAlZbIhFXyxBYRCYeQHwtHLArpsVhkL/nLdGtuFdSKSP4YFi3uZVOCQwIkm+4lv7XClcpRjw1/odD98l/fyb38bzVaVVnLe+vq6oU034R+ffviiksv0jhJYmLGzFm6jEe/Pn3w+FPP4s333sNBB+yPv6fPwGUXXYCDDjzAINLN03FzkDh5y4vRWJQvj23QeGgltMqWuFXOnIPCL36QBkqlpmn08EHIOOIAhCUlCRGSvG4W/dBh9UJjhJotLgb9LzlTF/NkI6klaFmVB6kzQqDFjj5dZb/+jZxX35PvSNyD6azyE9w2BM/R0qNWIpGq0D1MOYf8SpY8t8t72pCSbcZ6YZNvGQRIskS+SnKksip7S/C3kia5Sa/pfbzfIEy66cuM360ByXDkAfsh5pSTETAblsluC4mbOS4O5vS0UEJtFm0gRgb8a9ciwBXjuzFMolwbVy6H88mn4C0oYtMkeGX7QEjJNpdlHhpbsDKRjWQoZAmiOtEtdCx74x7jPhaq5pXvuqP2gS2QmBGD0e+8k5S0NA0flhdvaqjtpsB4F7z+Hqr+nIPUI/ZH0gF7S2UgL2yeEEFYbDY45y5A3nNvIPOUoxE7zlhbrTnoL8J4kwgxRVk5GkTAeJ9xzuguYZLbkjNly2hX2jDsfC/fyeNQWmsLO7i9+fqbeOLpZ3HdVVfg8GOOxNzpM3HNjTfj4f/ci+Fc8HMrtOoYLA7lb0pSCTB5jBITOWdYZyg7IUuNYWXino7P7H7Tbi1uUhtyBfqQtYd7dYqW94Ter7LH/7zHOBX8ZvCX7uQPE45/9D8f4G85lrQ0LhnVhHAeJTA8qZWIpKuSJLklRHB0vTLJVz3WzbAM0YJIcsSKXUmQ/OY96kTLd+p3+J/HwQBsBk3PtQJ0UP78k0/x0ivT8PB/70WWkCOOcHzi2WfRv09fzJozF8tXrMC9d96OIUMGq49a3959lCA0L7ubgoZG/vjdbnjWrobPxYEmrQ9jczBu7tIyrHzyFdhiYtDrlKMQlpqCxuoaFHzwBSpnzMPAq85FzOABasUzscHBcDJt5bhm2SppbNgQ2a9PUB6CcZAdu89C85ttiJDFkVbJ2hmzseql9yRC1Grr4lEpv7nFC3nmxivNU4hNe87k75YPbxh7vj/DYmsagcbnuIXuY6i4QDfJFa1KtC51FvgmfZu8k9qJXw6RIX6GNZHa0PTYOB+yMOk9+o9xkD/62zi3HkSPWLMzEX/JxbCKXHXnWa4VLOtpqTBFRcuP5lKwcbSRGIlKaqgHCgvXKa5uCpPNjtoP3kPtux8YlXonCn9HYaR8sKIKVmIsrE3Eh5sElxYhVjy8zmt8Tvc8Efy9JcG5hmJGDUbfM0+ALT5euzpoEm8XJP05+mzlvx9FWHoyel96to46aglKPCT+5V//iKL3vkCv809F7Nid/tml1grwXXZWmrLXCtnuQFhmP5giY5iQwbvaD3at/f7r77j+5v/DfvtM1qHh5RUVOGC/fdUfadmyFXj+qceQnZ2Nhvp6rdA5WoxBaW1l2Bngp0JFQD8rf/jPIDskQyJrQoZIPnk9NDEnf1Me2cXB+/R+PqnPywt5Xl6nxEtfbsRLjzcAPy+XlPwo4eCx7Iy8kcqAJEaOWbHpsZ4zrED8x+Mm0qP38VkSpOCzwftDL+ZvbkRL4dkUNHybAC2YuWty8Nqbb2PXieMxec891ALqdtXjmhtuQn5BAZ54+EFkZGVoWCSBMEeI0a133o2zTj8Fhx9+GBPcSJA2orE4D41l0uDrAOjXV5+bh6X3P4OoQX3R99yTm7rJOPWJc/4SrHn+TSWX2nUm8XVod1p/xI8ZCUdKkurYlkDZoWVIU1DivqGcM984/UXZz38g942PNW2ag8/RElQq3+VaZ8xRgnc1v3PDHOK1KJGHJFakclwn6Vse8KEx+H3e7xDhoxdUhMjJ1loehAh9SffyXYavybqkx0a6kCypdUmOeY6NAD7DYx7RCsv8iTn5BEQdcrhajta9vXuBsVJ9wVGcQozagjZbjPi5QGkpUFOjv1rbJ93VoNGSQlB++63wLFomkkVxa2NStRkiuMH0bK4LeMiNFQorEVYbtASFKhRSjZAlSCup4L2sePg7hGav3GogqYzsm4kBl52l/bsbM5W3BrSulHz2FSp/+htZZ0vBHjEMfrZ2GEcqALnOSrM+pwCF73yK2qUrkXrYfkieso+Rf8H7FM3SpSVQiXDeFN7NCp9WEVqY2A3jlTiYo2IR0WsAzHbOq8ScaDtIiv764098/9PPOOeM05CclYmVixbj6utvwuUXX4jJBx6Ezz/8AHfddz8GDRyIww49WLunPvz4UwwbNgTXXH45IiMjlHxsaSgpZNppshlpR/kySdzXtbl5l/yTtKXTtBIlOcuuM97DcJIYEfqb5+VeJVC8M/hu45ngEX8E84x/Q9nH/NG97khymP/B8zyWsyHHb97D3+uOjb1xxK/wNy/I1s68DGFjhEjPa1evgGVAjhfNX4Db774X48eOxZx581AtOvWic8/B5H32Rrno2IcfexJzFyzQZ5MSEzH1+OMw5YD9jHe0FfIOX1W5OlcHvFIZbiScm4M+JeVAyYrkW31OnnahOecvVmKUIeXNGh2FvHc+QdIeE5B+8L4q54yzu6wMVXMWwbU6D0l7jkeMyHCLshvMey7CywqeuaQTvwYvs3Gw7ItvsOrTb5Ag18KEzGwsNrQaVak1KRj2jYDvZvdZMuczkz2XAnEGn6NFiPMUtZcIuSSOZfIuxsnKd1nkXRIahou1SqTorRDBIULx3BSah4THlBHKMv/yN9+lDYTgMSVP01LyLXrnkcgQ8q152L4odQlo1Kj3U1O0m7Z1KWugHcRIIEJOX6PubjVSZbK2AOU33YKAtOTaq0xaC6NKMLKPSRswSaUheyVAsnlFkJX0yF79g4JP8Bz3rE14nx5vR6CcOFLiMeCKc2CKi9NwthckPzWLlmDtW59KQvgR0b+3OltztW5PcSkacteymYTEvSfKNsmY8FFbrGb4amtR/v1v8Ls9SJkyGeaIyE2GJXSFuc7uFpUHvkvBqyY4EtMQkdW3Q7IRqpTXFqzFaeech1Omnogzzj0LV112NVbnrMarzz+L6Ph4NXkz/rR8/evmW5GSnIRrrrx8Pd22Yeu6s7DR6PFz/OZGrhupRJVt/CLvUKnl/cZJfVzJVPBciKxQlkOvXfcJXhEEA6QVgXFC/gev6Vk+YOyDn9FrRtVhILQnQveE9u1BS6SI5ziq75XX38TnX/4PUw48AKedNBVhXCtMWu5vv/EWPv7sC/zrqivw2ptvCTmqhcvlQqmQiNNPmYoTjz0WFs4BRGLQEonYHOT7/vpaeApWw99Q1yz2bQetRHX5Bch94yPEjx6BlH13l7NSpTPekvYuaZCU/vAbyn+bCWtMFJL2moDkvXaFLTZGy+q6jJD7WymnvMuQBiFH8g5anZdK42j5Z9/pdzmyUWgXYtTKI+VT3svuLRKQENgUK/N5US/Ct7HY83yCEBbOT0S9ula+ExoSwmuRUsEmyBYiL20Bc63U71ULFN/Ft5KEkc6xS64pWWQj+QqXMHDof8jaE3qmLQg9R2ijQd7ALmFHXCwG3fNvOFLTWp0HXRmmyEiYk7gmWtvQPmIk4Notvqoqo1B0Z4iAun/8Hs6HH1/X4usQ1qUXCzwTnxsLD4sIc4NVb8gCxEJqnFtHkpqeCQq28Xf7Bn1QamMiMOjME5AyYqg65XYIbP54fWgUGfQ6a6mfVQHT1yEQ9AlTEuGqQ9Xfs1H65Q96jpULRb73+acgYmC/9lU2zaC5KX/CUrIQnp4leSEBaUHhtKWcKPmrqcaRx03FNVdcjimHTDFIEd/hsOPPn3/Dldddj9v/72bsPHI43vvoY8ycNRcOuTZml52x7+S90YdTBEj6dJZs6LfbZU1hvBmK5vEPyW0LaSJp948w6wlJWQlDiPiF0jMUIv5q4W0GNOz/eOt64NVN37FxNM9bPZZKuqq8XH2tEoTQ3nL7Xaitq8PDjz7IQgtfQ4Na03QuIqlsr776WuQK4Xjj5RfAWccJyiXnVuI6a+0C04oO74U5OtqMaK91n3FieNZ+9AVKvvsdmcccrKSISaqvlOvch/QR5dddVIyiL79HxfR5el/q/rvLticsUe0cFs50bfRg1RsfYsn3v6NeSFrz6JBMhMs9bvkWCRBJRZKkbXMrD/UrdSqfpJTVSjg4Io2hDgveTxkjeL5cyExzhMmTCewSlHuMmLYOfCPfVCnkzBUsQ3yeW/M4bA60XMWarUL82ktv/Rh87dVI3GPPDuu9LgGRCWtaipTHttfb7SZGbMH4Kit0WHE7c6lrQBKXM3/XvPQi6j7+sk3r0TBZQom7PgmSYzlgIeVZdos1WYNkU58M7oO/eXPoWW5dEcW+RjUpc/HSnU49Dpm7jtXRY50eI1HKAW8jnH/NRtn3v6GxvBLxe01E9MjBKHzzE10sNvucqbCnJAW/3zlghU1n0LDULDiSM0RsWIkHL26A5hXpxsDKZcWKlbj1rrvRKysLY8eOQVlZKT774n8IDw/HtVdejmeef0FnIv7Pv+9AWq9e+lyjy4U33n4XK1auxBWXXKwLntKyROfi9qa0VgOtCPPGwS+34flOFolWI1ju2gLmZVN+yv6jTz7DS6++hsMPPRh77r47+vfrqxag5158GXPmzkOEtGDTU1NRK+d+//MvXH3ZJTj4oP1xzEmn4YxTTsZxxx3TQSd7yS1PvXaZ+WqcRrZ1ID1NVjOqFy/HmpffhSXMgYFXnmtYgKShw7LmWrEKq559Q30Je514hA5c0RYcwa5LkbuG/LVorHUhamB/CYs818bwsCx5Jb1WPPEyapet0bLhlpeUSfn1BHOM1pd4OR8l5CYUZW6bk7rQ9ZaCRD1drcQpgBh578Y77FqP5m+gRapG0sqpk0W2DryP1XycECTOs9Ra+D0eZB17FHqfeabRtdmuRk7XAXWvJS4OpghO5th2tJ8YSRbTEdvvdAZ/d2NYrfAVroXzP/+FZ+FSHYK+KbAghRJVq/6gwuWxYQkySFATAZKbuecz+qwcGMfdB4wvh8fSGZKtlYGH7IvBRxzUaZHkkP6ahUtQ+tl3cK8tRfROQ5Fy+P4Iy8qA8+/ZyH/5HTk3DNmnHSv5KS31kGKgcmHtEfrd3uLQBHleyLQjJQMRKdkISMt2owxJsDmSxIqF1rWa2lp1DI6OioYpzI5/33EXlglxevLhhxAZFalpGgKdeEulxX7+xZdht0m74kqpfEMtYc4QTUsN36WWgE2EjTBIERVwR9OljdjKn1NIWvCzm/q0EiHJE1o9ysrLUVpWLgT1JfTr0wuXXnohTjn9bCQkJOLKSy/WhWid1dW6dtkAIUicvFAhz9dVOXH73fcgJjoaN/7r2iY5aG9Lns+zq8ywEAVHmnVGGspr/EK+K2fM0YVdPdW1SN5zAlIP2AOFn3+PqtkL0PvUY5DAUZ/sZuY3ReYbKyvhdzfCnpxoxK2dYeFcO7Wr1mD1c2+goahcu/Oag+uUVYhMc4QYP8FUDGP5k28G7cY6+SKtROxe49PceF8InZFMITR/L9Had9dJ+KuFIDVspjw2R6JFyJGWzU2Dfphxo3fCoOuuFb2UYuRTdwbTkFN30G2jDeSxOTpAjAQSAHapSbO0U4Vre4TJ5oB71t+o/s+D8FVUqXIjGG9jMwom2xdUbUzV9YiQ/OY1L51Sg/c2bcHCYPzt3miQ2JdJwfTIljJiEMacdyps4eFSz7Q/9qzk2aVW+ddsRPTOQuSQgUZayjeKP/wS5T/8hrRjDkHy/nvpeV99HdwFRahbnYe6FatRl5MPb0U1bImxyDp7KiKkktscYdgclFBIS9cen4LwtN5qqdrYO0OVYmtBq+UXn3yG+x9+FA/c+2/sMmG8UQbl/VzGgTNrH3PiKUhKSsR/77kL/QYN1rAsW7AQF15+Jc449WQcdfhh2gU3ctgw7LLzKCH7QhalAmweRo3DtsS2+LzkRfMBCwRH8ZAcrFi1Gv/7+lt8+dXXev60U6bikCkH6WjBi6+8BuPH7KKWvMLiYuSsyUGUkJ6EhAT8/MuvePKZ5/Dwf+9DXGwsHn78SaSkJOGUE09EHw5V74jlkuGtccJTnKtdZ/S56Qj4NIkflwTxVDp1/i17Qpy81yDSHiGChZ9/q35E/J198lFInDRWnyGp4/OFn36Noq9/1nmMUvfdQyun9pQnWmDL/5iOnGkfwtfgVtneFJiK9OPhiDSOJCNZaqkzmWcYTlpe7BI2u/xiNxX3IfK0qVSkfg/pdE0v+UNCU6/f5lWz6nhDpQUQbbYggQ7im3ppEE55R2XQgtTS7aHYhK7RihUn6US/KtZIoeshkARxBOCgG69H7E5CXnUUWvcG5dIkZa8tvTsbomPESECzr7/WpaOPuj2kcqv/5AM4n3xOfQTYZ8/UCxUUHR4vBYSGcP4OkSMmMM+HnEv5e0cG418ihd8lLZnIlETsfOZUJA0eoAt9dgjUPJLONLU3OqtR8PJbaFhbgoS9xsNdWCpEKB/++gZYYqMRN2YkIgf1Q82ipaj4ebqu6p0+9SiEC7HiO5q/ryPg0yQY1sgYRGT21ckiN6wk2kqMCMbRVVOLN997H++9/xEmThwvlfJlqHXV4riTTtf1tLhA7d9//oXX3ngLeQX5qKpy4torLsfxJx6PqSefivS0NFxwzln46tsfdGqAqy69GLvtMQkeSSPG207Fommwjcp2x5K+bQjltaSrQso3j51OJ267624MHDAAe+2+O/r164ecnDW4RIjQZRdfgMMPP1TDWSP3nXfJFXJff9x20/XyOo5ebER5ZSWef+kVLF6yDI8+cB8Sk5Ka3t8estAEedZXUQJP6Vpwwl0Nf0fA5+V/hRCR/A/+p+/ntBjukgp4yp2IGzscfU49FpbISLmNlkY/qpcsR+6bH8NdVIr4saOQMH4n5L/3BaxREeh33ilwJCdKRdwO0qci50f+Wx+j5Ic/1uVJG9A8NZjKoZQ2joONV9kaJR4eOUliQ3cGEpoQSDTC5NsWUdxuuUKyxWfW3WF8hzNlx0p+00rV/LshNL+/tWADslLqVGOepYA6f0fL+20kqHKd5zlrN8NuvF90jFzhCDf+JmGKkfu51E3/qy5D8kH0U+wAAe8KCE5dwy5fs8hpR9BhYkRwsrAAlemOAGl5lz/7FMrfeh9ei7QkJScoblrQ9DhkDaLyCIlsDzYEFVChECGPKCYSg+EnHIa+++zRIctRCNTxlb9PR9WfsxGenYmoYQMQ0a83zBHh0rK1Squ3DCWffIPKP2YhZpfhSD9qCmypyU0td7PNgvrcAtQKaeLEkFyUtjMyUQobOHdLeFomHInpSm46VDkGocRK3tXY0ID/PPwodh41EoccdKC+m10PS6VSPv3c83H91VfiyGOPw7XXXKOWj5OEIO29x+7YaeQIRMTEYO7s2bjkimtxxGEHo3efXvj66+/Qu1cWbr7+X/IVCSfDykqK1iWC6UWzfCfEYaPYUu+WCsNTX4+Vq1Zj0ZIlqJfjA/bdB1f+6ybMknS4+ILzcPrJJyE6ORkz/vgNN992F+654zaM3nkntRbPnDEDl1/9L9x+y03Yd5+9RaD9OgfVeRddhpjYWDx0392YM3+BVmI7jRiujtYdVbXMZ7+7Ho0lBfBWVwTPdgLkvXVrcrDq6dcRlpaCPmceD1t8nFobaOmsXbYSq56ZhvBemeh/8Rnr5QllmP4/Jd/8LKRqFtIP3x+Ju41rd1zVJ6moGKufeg2uvEJ9//YC5qVahkRn0dmbI8t4bmPgNaYCNx6H7g39JjaVSryHE1EyuTc2iSTP0jJWK2FiuEjuaAVLNFlgk9/Zp5+CXmeerURzh4DoO5KijspNpxAjwldXJ4qSLf6WM7DbQIiRX5Tomv/ch9KvfxCJtTYJf6ck5A4EjtDg7LMEJwBMGjoA4y46Hdaw9i+90QQqLdlC5n0WmAYhO2vf/gR1q3KRuM8kpBy8r7RuI5smijRZTHAtXo7Cdz5DY3mFnPcjesQgZEvr11hpvGOgbtNV6UWGCEtkjM6mbY6Ill+dIz2qECTtDFJkwTIhReddejnuuOVG7LnfPnjo/gfw86+/Y9oLzyEyOgoLFy7SuaVGjhyOFctX4PxLr8BJJxyPc888XbtRDO0ctOTJuz//8ivc9u97MGHcWFRWViFBKtAzTjsZY0aPVnKg32UYmity5mVH87P583z3hr+bfy8ITmtAP6C/Z87C7DnzdBX9KQfuj0njx+Pehx4R4vct/nP3nTpHVEx8rGSIFTP//At3Sxodf/RR+O7Hn5GTm4sb/nUNigqL8cbb7+DVF55BbEysEs7p02fg0iuvwX/vvRu77z5J9R+rn9raWkRFRQWD9M9wtQ2Mq1R4FcW6BYR8BTqo9P8BCai7qERnq66avQixOw1FrxMPh11IIeNZ8ddM5E77EBlHHYDkvSa1THrkHdqd1l6iLM9zks3Sn/9E3lufwt/gNkh4FwZdBmqCS61QCrhxtBwtUZQT/k40W3VEXEspxnMcGUcHcHbz0aeII+82huZX6FeUetgU9LvqKpjtDjnRjjzpgjCHS+NX6uSOotOIEZWij7Nid1QBdgGwwvAUFWHZ7XegcvpsmLvUemrbD6gc6DhZI4qfhZokxh4ZgREnH4WsCWM73rVGiCLxVldj9aMvSMXiROrh++nisuojRtEX5cvu4CpR/pwl256ahPjdxqDy5+lCXMLR+6IzjILWQbG2i8yEusz+odokDNa4JCFJ6UK0RYl1YhnSb3KTb6zNy8dDTzyJJUuXYaeRI7H/vpMxavgwxCcmGpUQKzVJlw8/+AD/fehRPPvEo7oUiZ4XuN0eHHH8VBx+yMG46NKLhTA1Sh414s57/oMcefczTz6Gb7/7Drfe8W+dMqC0pAzOaifOPetMHLD/Pka85P1fCrkKc4Rh8l57yFsDaiX86+/pyMrKRHavXsjLyUVBYSFG7zQKjqCfQG2tC9NnzcTq1Tmok4ZJfFwcdtt1Avr0ysbL097ES69OQ98+veVdfqwtLMJZp5+Kg/bfF6eedS4uvfhCHHTwQeqncv4ll2PE8KFKfM668BJMmjABaamp+P2vvzB40ADccP2/8Nor0/DBJ5/g5WeeRExcLD76+DM8/cKLSpL22mMPPPnIg5qH3GpqaoRPWREZEdFqEWlO+kMysR54Tu7xu5xoLGH3rzQ6ic4TixZBEuQVUlfwydco/eEPhKUlwxIRrud6n3osoocMEFnYAoHQ77qQ88rbqJy5UAlWVwc1Fxt9nKeohRxWMCVThOxwzqINU5XPGOu5GSPv+Jsr/qfL/Rt7XwgcgZa42wQMuOlmIbccfdsJerQLgKPtlAR2AjqPGAnU30iU5Q5Bjux21C1fhiU3/x/qVqzSTOlB+8AZYEOz0xIkRJkTR2PkScfCJoq5o9YjVSSc3UwUCzWQvk9ap+z+LfnyO1R8/yciBvZG+gmHK+nNfeJlWKIi0eu8k2GJjl5nhpYKixWZr7ZGrUxWjnoIXdsE+IxjM60YhpHhYteFJVZIUmKadrt1NO4bQitiWoLkvTmr10ilzjmTanHbXfdiQP++mCBEYdasWfj5l9/w3JOPov+AflIZShzlmY8++gRPP/cC3n39FURLuvAdPP/551/isSefxotCJO7+zwNarz94793C8URJ0ToWsiLIBe7YrbezELOrrrhUnrfh048+xdfff4cH77sHuTk5+L+77sHqNWuEOO2Jf//fzUqm8vPycMZ5F+GRB+7D8NHjsHbVcpx+zvm4/tqrtQuLQ+SfeOi/SO3dBzP/+APX33wrXnj6Sbz7wYf49vsfcOxRR+KPP/9ChdOJB+6+C30HD8Kbr03DOx98hOcefxRJ2b2kJmow8lO+d+2/blAC9tgD92t8OAydI/2qnFXo07u33LKu8m6R3GwEG+bn+s9K+riq4CkrUlJk3Nn6d28S8h2OTHQuWAJPRSUSdx2r8WwRJMlCeEu+/RVrP/sOtthoZB59EOJHjwr6Sa4fh/aCryIJqvhrFnJee18nadXE7iLgzNicIZtePxEi5zEmY46jOiFDPE+fpI3FhikYIfqIC9a2ZBfjc+y24zQnzTVMlOQNrUx8pqVcYP0bPWwIBt9xG8J795U6uYPzxXUR0EptDvlEdgI6lRgRzJgdpT+TlWjt/LlYdM2/RNlUdbhfc0cGJaZKKlBXwKetLSpfqwj66LOOR/ouXOesk2RKCg5bp2unvYfqeUsQP2E00o6eoiSnsbIKq/77FKxRUTrXkSM1ReXZK+e5IG3lbzPgrXbBV1cPrgOXetQBSNp/76buq42BlZ9ajIK/WwUSOVGAaklKTDUsSSz0nVQpNYdWzhIHXQlfWpu0HKilJvQtud4gJPLYqadiv30n44rLhdDIIxyp9etvv+PaG2/WhW/3nTwZJ5xyGi46/zxkZ2VgxcrVOofS7pMmqhMo31NbXYOTzzgH5517Fg6ZcqC8JKCzGVuEOHrcHl0iI1WeOf+cs3HU8SfhgnPPxuFHHo46ITTHnXwaDjxgf0yaOBEffvIpFixahGceexj1dXU49ZwLEC1kNorzBKWl6cr0/QYORM6qVThNCNR9d96JiXvsih+//R43/t/teOzB+zF48EBcduV1krQ2JCUlYdHixWrJuuqyizFu3Di4qqsRscE8KC2lfmuIUUsEV5+TSpQTMDaWrtUZqo003/z7WgvmJRsaZb/8iYKPvkZYSiKyTzpKR29SxDYJklr5z660/He/gNdVh+zjD0HyXrsZ1zf3/KYghKhR8jTn1Xe1+66rWYm4xEdts8ZcCG3NPc6PFCtbqNkUSlK+o15koWQDYkTwHk5JwKVFmjfHWe86UpIx/KH/IHLgUNGZO4aliGCDsjPr304nRsw29X7XAt5WMelqkPhJga6ZMxPzL7tK5+3oQcdAaaEioCOhSxRPnRCi+KH9sfPpxyNSKi8uydERiVKJJAmQSs8c5gCnYeBZ+siteehZbXWkHnWgDuWn87anrFKdt+OEQHER25KPvtFRbVmnHoOwXlkIUPmIrDc6a2Bx2GFml4ooqOZhbBcxErB1zsqL7vy6AGpUrBClZJij4/hS/W5nQj0dGEhNpPVDS3+dVatzMH3WbOTm5aKhwaPWJlp+uOCtPSYG7735Fh576hk8+ejDGNi/H+xc9oJhpCmf75OyUphfgNPPvUCnGRg5aqS8OKj2JX5f/u8b3HrHnUp8wiQfyioqkCPfevnZp5DZuw9OOGGqkJkhuOHaqxBOwsIgivqqr63F9UJ2Bg0YgIuFEOn3Qu+Vb155zfWoq3fh6Sce07yYN3ce/vx7Ok458Xj5rAVcWNbO9zGsIetWCDyWZ0hsmp1VbI4QtWjt47s8bniqyoCaCp0LbkO7wqbfunnwq2arBW4dWv8dyn7+U+Q0gOTJE4XYHGG0rFvZeOW7NJqSPw0FhbAnxGu5aa/Pik4nIP+5dMjaD76EV+SoNcRyewDnGqqjJUhShaPCOgt8E2khF6jlnmSJjt3G0H2Sr5a/lWyx6SzYIVjphvDYQ4gaLuWqsxqSXQGih0ySZp0JIUYdyeGNPEol0gKb7q5ga6fq99+w4MprjZFNXaSgdwUwJTkXVLUQpbTD90O/AyerIu00vSQKPyCkKOfpV+FaskqIRxQi+vdF4l4TEd6nF6wxkahfk4f8l9+Fu7QcWWcch5idRmjFQiUfcLuR/8o7qJ61ACmH7oPkg/eTd0ohbRZArrNmCy5T0lFIgTXkS1pI1thE2OJTOsWaZJAiviN4YlPgfSE0+yZn2a4SwllRXoGikhLk5udj3C67YNiwoUZFLGGeP2currnxFkkPq1p4wsLD1Qq1+4QJOPP8i3Dd1VfioEOn6Iz69F+65c674ap14aEH/4v/u/12lBSVqC+TMLV1YZXy99XX36C0rAInHH0EbBw1FwwX/2rFG0qfUHjbkl7Be3l30/tagaa3S9y9tU6Rn0I0uqrVQdlmoxN+J1uYJVzs4nNXVmHNi2/pYq1cviN5jwlw5eZh9YvvwFNSgV6nHInE3ScYebIVQT1ZlyPheP5N1OcXqzWrq4D+PkUtWG+2JdgNx/mLKJvWiDAMe+h+xI6dYDTWdhRI/LdET43J7/e9FTxuNQIBv2gGc7gcDRAl0c9kMtPuHry6o8KEsm+/xrJbb4evzs3aMHi+Bx0FqyG21kqloiRRGX3GCUgeNbzznAqlQtHRNLLnpHLaFSyFzVfnQuFbn8A5Yx6SDtxTR7HpkgcSFip55/TZKHjjI9jiYpB15gk6B9I/JusTObDJvZYtUTxC9bOExxwWDktMkmxxMDmkaAYr89aglfV850E/KBv3+m0JJ2sclhnNU/lNcxnDL2lnnA+mK+/vbCN3G7DpLwfjJBWoEqHKMjRWV2pXVnMyReufnfHqDJgNma0vLkXxl9/DJSS+/yVnwJGQIMkkcsoAMx35fbm37Je/kCsybY+LRt+zTkDUgH6G7G/JJJUWvbfGhby3PkL5H3OC2b8uPbY3hEJGkSQhogM1R5dxnrrtCZyrKF4Cy0lDB99xKxL2nBy8sp0FtAuiQ9Lp9/uzZTtWZPwk+TnKbLawqWZcJFggue0QkKQUhVf86cdYcd9/4XPVdbl+8+0VFFLO08EVsilNdHxOGNQHO512HKIzMrSbp9MgwszvlX31A4o/+RaRg/oi84zjYI+P1++wdeLl5JGvv4+a+UuRdswUJO23p1bWzSWdee+trMTaaR9KpVCD/hefCXti/BYtDww3DcDcs4vQHBEFa3yi7GPkhJALVkYtfF+tRdsrtoegMUF1b6Tfuq4v7uV3owe+6nLZuAxGvRL2Rp9fLZ0twcFuVfrvdBBcWLjkh99Q/PXPOqli5hEHIXb0cAmmkHspLy1C4sDn8j/4HCVf/Yr4sSPQ6+SjhdzHGg2CzgTTS97JxWS5fIjfIwSxE+Ld2aBWqaJVT/a6UoFsTIlQ7m1/ITbASZWtMVEYePFFGHTY4YjRyTd3ILRoKTKJyPkq5eBvk8k8S/Y1IoRtTpZOSUcSJNkdK4VxqrSMRjW3IGlP3VY22W5TWKwo++4rLLv5dlEEnTAjbQ9USI2hq16d7j+UolTkmeN2xvCpR8LRfPRYRyF55quvB+dSsUqFEfoeSRH9LFbd/xQc6SnIOuN42af+w0rE+8p//gOFb38qLfLe6HPOSXAkJsh7TOr30Vhdg4jsDIM4b+mKPxh4fsZss8MSHQdLVCzMDlGidIimbglNyb69YlsHjWWYScTuO7cb/noXfDUV0vipVZeBDfkPl7vhtAEtwSwEld2qIZlqNRgEc9CaKeHxVJTr4q2uNfnofcqR6hBtWFA5n5AZdbn5aCgqRfSQgep7smEguQZZQ0kpcl59D84FS9FXyH/ynrvK+zuQ2CExYnqJXJX/ORP5UgYaq11aJrZHbDgitstA8tMcFoYBV16G+DHjRTQN6zlHi3IggZ1le0PB7A4Q2WLThFZXQ+AIYx8kRD8I/3hVeMh3stXqhXYg9OZOQTMLUhNBYstFAtwt82hjYIVX9cfvWHL1dT3kqBPA1KPFqFwK/4bVjSFXAfTde1cMPnIKrEHn584Gw8AKJ+fpV1C/ugDZ55yIiMEDdHRaCOzS8JSWIu/5N3UJkuyphyNpr0nqCMlnOVR61XNvoLGiCkl7jEOfs6aKaGxde42qE/mmySTKRWJlsti0G84kGyJiYAqPQkAq4PVEdnsovFs0CBLZ9eIrOksIkM/lhL+uBuZGNyz+Rm2hM+0oXUwSdlVxY9jYAFR+KWgUouxrQQaZpjYOz26j1YSO1BzSXvS/H3VdspR991AZp/WFM07nCfmIG80Z3A9E1V9zUfrj73CkJSPzyIMQOaCf0T28kQTkEH5fowcWu130dMcTmQTIuWAx8t74CA1SBnSS0O0MTH02tEqlXuLM+10OEnZOZDjo+msRNXSE0RXaDFLvIi0tBTExMSqX3QsGKeKgiRAkjuWy+8Hn879mtVq/lTIanPir/WhbCW0lpIAJQWo8ToqdECSMksJnb5TC1/0yqWVoxSOMvXr6dCy57np4q2u32xZTVwCFtEIqgiq/d+MCS6UuadzvgD0w6JD9YQkP04qsM8GKyLVsJXKefBWxo0ci+6TDYY+O4RV4a2tQ+MnXKP7qF8SOGox+558CS2iEmoSr+Ksfkf/+l0jeezzqhFjZE+PQ99yT5UkhRhIpxouWJ299g5rHqfw6G/yGQYpIkIL74O8QtIzyHH9IJQ5bmJClSN3UyVuIlDqXa+UeelCe0eB2fpib0K5XS/ia4hY8YEXIhhq7Zb1CtBvqhABVqxUo4PUY10NpH0wbOooznfSHXKOoKRGSd/rlfuORdcSI1iLPBlZEwirk2EorYRuhr5VvF335HfLfExnac7wOuedcasxPWjFXv/AmalfkIO3gycg+9lAtCyF9S/mjHPpEtriOlMajMyHvYzhqlkrZePVduIvK9PvbKzh2mI7UG+vq3J5BEkTd0f+qqxE5eIgxb+AGYL5HRkYKOUpT62RIDroDOLjAQo8dEeF1FiLLyxLr74UwuYy7Oo5OLiHrI2RBksOpUjBHiSA6JGdVoewIMIviqp07BytuuQ0NuflClra/1tP2DkoK+/7pX0QH7E1KDhW+EiQT+u27OwYeuj+s0rLqLAsSX28RsmAR5VQ5fRZKvvsNDcVl6nvEFnf8uJ2Quv+eCMtIVVLGyoJzA+W8/A6ccxahz9knIDwzFSsefwVhKQnof9GZco9UIBYT6tcWYfmDz+lMw/0vOFXuS5P3di6xUzIknzNIEZdgaKsCkLslD6homRacZ4kTPNIhPWCTSpqkiWSKVgKrw7AWKJHizbLpQzzke4xDAxsq7uB9zc+HWIfu5Hyo+49KX8mJ6BVJa79UeBwOzwkKOarNmJ1bCI9sAV4L5ouCifGPbxvQ9JHrFskbJUUbICDfV1IkAdK9BmWdXYbLrPiCFhg+bbUKKWJXmJ5ZB1LQdX43RjeB/le2paeaQEt09fxFWPn0NIRnpaPfuUYXrVZ8IuMFn3yFos+/R+LE0cg++RhYRZYon0X/+x4Vf85G9JB+yD7xCNhTkvX+joNpAzgXLUXeO5+iPq9Iw7g9gznGNRo55L6rgUQ+rFc2+lxyMSL7DTTke2OQ6NnsnJ8rUZen6epgMaCliI0Un89fIeXzB5M58KoomO86kxCF0KzYbTkE6up6+ezWY71e31RRFiMlIo7uxGI3BSoKz9p8LLviKtStyd3uFcf2BgroxiY62zikglGCBPTefZx2sTliYpTAdASsIO0hcisBY0ElDEmWY62gjVAyn90lpVj1zOvwlFdi8HUXIiI7E641a6Riex2O5AQMuPhMXU6m/PfpWPPq+4gdPlAqu1P02ealg5U0y0tjTY0QvQiYJQxtKT+hQs7whyxERl1sEKUtUkc0hU8+JP/5k9/VP/rDSDsNnN7K+5o9IydJPoJUQYmGEkW9ZNynr2l6xLiPl40PdQzM55YIUQj8Fr+vZEj2rHDJZbjnf5+SpQAsG3ZLBsFTVbPnY+2n38JTWaWWHJI2b229NKis2tWadtA+upZf87ymbDQUFmH1c28o6Rl4xdmI7N9PvmlYJuvzCrDisZd1ElPKiTU6EpnHHoy4kcPkWStb2cE3tR9KLCVMlXMXapeZp8Kp3+4q4DJEnP6jK4F6JaJvb/S79lpYE5JEVlqfj1zPMDk5WeW0q4Jl0WKxVInO/d5k8r9iMnVOl9nG0HEN0gbUV9b38YfhLL/Xd5pEqreh8IMXuzGoR3x1tVh5w/WomTGHZofglR5sCvTf4Dpq9Aegj1F7hZVKJW3n4Rhy9MGIzkhvN0FajxhtDBJIynXNouVCgF5DZN9s9D17Kqwx0Vp51OXmGsQoJRH9LzzdGLHz8TdSeU1B6kEcbmtUOhpXCo5sVXMXIPeNj9U3iTO89r/4dMSMGLKecuT9GytKvMYwcWP1xdfqQrY86EIF0ENyFLTCbEm0usuLViMSIklDJqP6HOnv4PWWIEneWOnE8geeUdLT95wTEZaWpkP6SRa5kHHNspXIfe1DNKwtRuZxByP1gD0lr5u9VO6jD9TqZ6ehZukq9DvvJMTubPiaMI85cKB2VQ4ie2fDJnJnWB47nm7aJSfh5ISRJHSNXdRFgOWBC1jTCs0SxN/bNST/YsaMRvZFF8PkCJMTLLvGpc2BDcQokbOsjIyuVNQVGkX5IyWqwm4z/yhk6BWr1SrEqP1O1a3FVpeJqqqqAdLUvlEaeMeaLZbotrR8uzSkIgq4PSh47FGUvPeBdrP1YPOgdHDdoWrZOiSsrLSEIMVmZ2D4CYcjaehgJUxtkT/217dmUj6Gs76oGF5njbTm+yiZ4Xc4EqguNw+rhBhF9MqQmtQP58LlWjlyHap1i+YalhznvMVY8/I72r3W55SjUfTVT6iXynLYbVfpiJSQpqNjd0NxqVakUQP6wKKjkPSSQq1EwT0dfw1rkaCLESNiY47NnQEmR5M/UWsQTD9yNaYiNxI3n8cDr6tenZqt4WGSH5FN95JIrH7+dVQvWIYBl5+JqH59/0HU+XVmS860d1D+ywxknXgE0g7Yq0k+lORarHDOX4AVj7+KlL0mIGvqUW2yIrQFtIx6XS4UfPQ/lP3yt/rCqYB2YTCNuRZZqd+7yTXNtjWY1kmHSqPpuBMNV4w2NgyodziJKolRyMLdlSDhz5PcecFiCjwVHR1dEjy9xbHVTRf33HNPpdvnKzT5/RneQKCPZJaNSqDbg3EUZRYzaRIsDhtqZ88xtF9rlfAOClaB1VIR0s+oQynFykQUg6fGhfw/ZmLVtz/DKoomJjNd/YM2RZBoXXFYbUoqWguut2ZPSlivRa0VjLMaVTPmo2bRCp7AoCvPRdSg/kalJmHkPVXzFmL5Q8+jdvkqIU0nqV8IFWTpD78jLDUJSZPGBd/IR0zw1tRizUtva0s+dsQQ2BMTDNmS/0qKJNhc9sJMfyA5z9/6pwsWPKaPRq2Tw850bPOIMaahbN56N8p+n4HV0z5Q8lCzYg3cRSWSf6uR/97nWPvRV3CkJiIiS8iwSHHN4mWoW5WLsMw0IbJ9laBvCJLd8IxUlP8xW6/HDhuoS3EwdFVzRT4efAZV0+cj/eB9kH74AZ1esTM9OJrNtTpXHbtzX/sAdTkFKlMa724Aq8TDI/FpPgXIdgPJcxKhtKlTkXz0sUaat6M9wOziuoccoaY/ugokuj6vt0wC/a474H82MTY2P3hlq2CbyIMoNVNFdfVEvw9XmUyBg0TZdX3vsDbAbLfB+fOPyLvjbvjr67uNotkS4NxFXK16S4AVDiuAlJGDMfSYw5QksfXeXH+0dyRRS6Ddhs7BdMR2rV6DjCOmGNYkXpEK2Tl/IXJefV8CZkLMsAFSsa5Rx96EXUbCEmZH8Te/SiW4H1L337upMqXk5L39EUq//xO9zzwWSXvsqiNV1PdGLrJyo5Vq0b8fQ8JOQzHo4tOl0i5FfUkZovr2gi06Su8hNN762i2T3p2Jxkaf+vF0BkgeuUTHP0ohrSI8KQnD7il3RaVudGqOyBBCHUGrnUm7l9YIASr48gcMvvxMxI/eSRfGZblmXiy682G1HA286lyYHWHwVtdgyX+e1NGqfc44Dgnjdoav2bQP/CTnLKrLy8eSex7XIfrZU4/Qc2SFamFi3tLq7Gub1XNjCEZTibzf49G1zDg9QKOzVkjaVm8/bzVQgkr8XjS0QE4NMiLnt7Z+lvy0REUi46KLEDlyZ5GvTThZbwbMz+zMTGNR6C4En89XLo25NyPs9ofCw8NXBU9vNWzlHF8fVVWusW6v+1rJvClCjnacbjWBWi8K1yL3+n/BvTpnu5zvY3sAfYtKhRxtaUEl0bCLMhp46L7I2nUcHEIYWB20ululleDbtALieynvQrzcQlLYKncXlyHruEOQIN8P3UjC1FBYjNxpH6BmyUoMv+MahGWkGaROKiyump7zyvtI2WdX9DrpaO0u5HtJjGgl8tbWYsl/n9ah2iOuvVAq9FQ0lFfAuWgZnItXoK6gGHVrizU8dAiPGzEYsYP6ITw1WVdib6oU5bqOnvIbPjXbGuyyokN2R0LCJObwX5Lf9UErmwmVQlSXPjENJmnIxAlRjR3cT/2CnEtXoeS3GQiT9BomZIfLbzS66rDs6VdRvXglht1wESKEdNaXVGDtF9/COWsh+ghpjd1ppHaHsez76uqR//bHKP3lb0T264X0Q/fTFe8t8i1aAMv/mo1iISYJJEXHHSrEOMzI2y0AxpVb7co1WPvJ19q9y7Rhnu8IKJd0rRFy1BwsXw4utXHckXAVlmDVl19BRzQ2kxUesbFjlWTiArARstl4Tn5z5Gdz8BeltVRILRfIbilleY6kN6xvH2RcdiWs8Rxx2P48t0qdkpGergsyb/sS20pIQCXO5dLeeN9itTySFBOzKHhlq6Kl/NmqKHW5xvjqPdfI4aFmsyVqhyJHopQ5f0rRIw/C+cVXBjnaQZRRa0EHSZKjrQVWuFyxuu+QAcg8bF/EDBuiRIC5sqUkUysmq0FA/M0sBwRlpLGiAquee1OddofceIl201FO6gvWapebIzEOA646D2Y7J5w3Qsmh5qaAD6teelu7Y4Zdcw7iRw5jBPU6QYtD2d9zsPTJV5A8aQz6nng43OVVcOWtha/Bg5SJo2EOD9MwlP4xA4Xf/CbkKR69jzpISFNSk9WqCYwHyZMEgenIEWUhqFUseLwO7U9ROjrrXEFt1BcMAwkjfcU2SXrlmq+uDoskfd2VNRhy6RmI6d9L84cjCYt/+hMrXnoHaftOQr8Tj9T31gnBXfTgc6iXipQkM3bkECU7JL5FX/2sDvd9zjgeUf37GF2nkq78BrvWaoSk1nNCREk/Et+YYQMRJTKo3bxbgBBpzFW2KlHy9U9C0KbDK2StiQjvABCKL6TIJ6SoZaJCImSPlsbSMUdi2GmnoXj6DMx+4knU5xYgRfIlXMoYpa+tUrzhqvkkUfHyrgpfI6L3mYzEE07Sstz+fA8gPDwcaalpsFttWla2NkJFqy2f5iP+gL9Enn3TbsYj8fHxq40rWx8tycNWR3Fx+W5+s/kmScN9zDvQUH4DkgVCiKreewtlzz5rzKQsSrsHgFvkoFiIEUf6bAmE3spCQOXkkBIZZ7bontAWohCW+J2HIf3w/RGenaklfUtUVBsD/YLqVudg1fNvqGWh18nHaPcbh3QXfvY91n74P2Qce5DRvcbKVsDQ0/LACQHXTPsIfacehsxD9pfz69KRVgtak5Y99xaql6/CyBsuQWSvTH2HkhimgcRV9DUKvvwRa979HEnjR6Jy3nJkHbYPsg49QGTVE3ybhFPCVDZjDpY//xYSx47EgDNO0PN+jxur3/kcdQUlSsosdotaWmIG90esbPb4uKb05Bp4JBVcMsXf7N0sE5ynKHb4YNiiozVcel52Xo4sCjqkhiwf9AnjvqPWPuZ9xdzFWPTAs0gnATr5aCUOtbn5WPXaB2iQsA6/7iJEZqcbcZA0rVm5BgvufgJxIjP9zz1Jyja7SiWc9fXIf+tjlP70NzKO2A9pB+/XRIY1lMGwa0woY8E4dir4DVqrXHWo+GMmCr/8AR4h25rXHUyrrgjGmI2uSpF56hgSCC6fYpctzifkwtOo8ss13jghqA6Xv+wSRA0ejNyXX0Hx51/C725sM5nkdzkFSakQIZbYFJMFkZHhsJ9+OhrHTlzXFd4OUG7CpDGTmpoKx2Z8J7cUKE8V5ZWoa6hDSnIK7KKLNhcOPuP3+avl4D2/3fSfrNjYpcFL2wTbRWn4IRCwDqpw7hvwBy6H37S3tJrCt352bktIBSSFy71qBYpvvQXewiIEtpWiogCzomHlIts2KFcqlDo7rbdRJ2LbEilBIpRuscLeLJ03FVUSBs41Ez9hZ6Tut7tBkqQi1/TZglmlr5Y/6l8iCI1g0q7YykqseORFben3Of1YxAwbrP5CXMOr4KOvUfTNz8icMhm9jz1EiIvVyNsg+L7SP2di8WMvod9JRyDz4H3Xu06wsl/95kco+WU6Bp47VX2S5tz6AOJHDcWg805e734So9XvfIL8T77F0CvOROLOI+UjJtQXl2DBfU+r8/HIa8+XZ0xodNag6Ne/kPv+l0jZbRz6Sdg5P5O7rAILH3hKK4bsw/aHLTaWEdb3kOhFsqtJlP4mM6ozQVYoabDmnU+R//n3WmnaYiMRO3QgUnYdg5hB/eUeuW+9dDWj+LfpWPb068g6fD9kHjkl6LYlZEfKU+2ylXBLpREtpNAWL/HbwnFR+bGYwXX/yv+aiZJvfzMmYrRK3Cj7Wystt2NoFko+c2qDPhedh7TjT0RDfg6q/p4Bq8ggraOWmBjDp0vgc7kQlpEJc0Q0cp56DDnPvtx+S5t8196nN9JuuwPWrD7qT1RSWoqamupg5rURkp9xsXFISU1Rq+22AOk9i0RhURFqa2sQERGBxMREhIeFtyhujKbP7yuT/XsS5sd7pSUsEqK0TSWzPUm/xbBybek4aSJfYzWZpkjC7FA+RwqaZt31qHj6UdR++hmnLg1e2PKgYkjefzL6XHiBrp2lletrr6Hos//J1a0nJvwSLUUcRsv5i7bkl7mUZ+oG5GizkDDRksQRQvFjhiNtyj4Iz0iTgMs7JA23usRKZdtQUISyX/5CzcJl2gVmslkQJ+Ql86C9EZaUKK3PDS1cJnhqajD39odgj4nC4ItOQ7go0pDFiXGhA+6iR55HXX4Jhlx4CuJGDoVPWtBzbr5PpwoYftW5sEVFqtyQQPPa8ufeROW8xRj973/BkRiv56uXr8bih19AzJB+GHrpmXK/pJDIOX2eFtz7uH5z8MWnI1KIJh2bFz/6vFQOfgy97CyEJYcmsjPyh1ajNoPf4rpnDQ2whYfrMhryouDFzYMVXl1BIZY88SrVPXb+vythcWyie0vSjiMI87/6AbWr89D7uMNgl3j4JB6UjS2t05hSbFRx9J63zqUzXhd//RPcJRXyfaOx04N1YD5yFKctNhp1a/JU3ujSkLT37uh72aVwFxdj9cOPoWrOPEk7aU6xnHPjsWws8+218PNbscccg7izzpMyS7lcJxuFhYWok/xrDfSp4LMMX0pK6nazThr94kpKilEv5T1W0jg+XvSRhJGbho4NBlOgVGTzTUnFR3unxq3UB7cxtrtSklNaNdbr818juXrIjuZzRIjIcCgU6r7/BpWPPQxfzZYfFcJRNfG7jsXgO+/C4uuvQ9X0uVLWTRh4078QLq2Z+RddblRoWwEUSLcUGTpcb0liRFWWbrXB1tEvKDEw6/poyXvtiuhhg9RZV+d62cpQvyKJDpWOWbJLj9UwIAfNyhHDm/Phl8j/7Dv0OeEwZAm5C625RFmrLynF0ideQUNpBRJ2Gq7O2rRykCz56tw6rxItSAk7D9NuLlYkrtx8LHnyNV3Ed/hV58AiJISLnxb/+idWvvw+HMmJSNxluL7fU1WNqvmLEZGdgV5HTUFU7ywNn4ejtZ54CbWrChAzqI+00G1K9EiI7HEx6CMkw5EUr8q0NeD3ae3J+/R7g8hIMvQ/5ShkHMBRfa3PH1rD8j//Fmve+wKZU/ZC72MP47CZ4NWWYMgUaTI5mLF0SDDYWhHo5U6FEh7JVzrqs5us7PeZ8JRVbnHd0VVBnRfROxsDb70JXqcTqx99Cg15+ZpPvBaCIz0Fvc48HUn77YfCDz7E2nfeQ6OUBS1c7QQJkSUhHgmXX4Xw3fYCdBDB+jLtlXMkR24h9CEiEYJN5JFEmxsdrBOTktQqEwJJ8faEainXJSVFGgerNETDJay10jDj/ErJyclFNrv1LQvMj28vpIjYAkW048gtrxnhdjdeKfrkGIvFHLvDWY4IswUBZwXK774Nnrnz1FGyU0CyYTUj9fBDUS3vrVu5Rk+bw+zY+cXn4Jw1Gyvue8CYTMzHocHGKBoVFNayW6nFSYtRLUlH8Hd7wblKaBniyBGOGOGxTeJBK1Fnqw+1nsh7aXrnkg4Ju49r8onZ4pYCeT0rR+pP5hb3Ort1C2A4y2fOg6eyGql7TTQWFlW5sKJ66UosefxlHX014przYBcFrpAXUg6Kf/0Ly56chr5TD0fWofuqMzKtMKW/z8DiR19C3+MPkfP78QElNjnvf4G8T75Bv6mHIXnSWJ34sOiH31H43e/IOHAP9D76YCPd5N2NLheWPfM66opKMPSSMxCRmSaVFC0zEjZ+n2WAEWslOIKodk0+Vrz8DuryixHVLxv9Tj5Ku+Q2TWw2hGEFWvv9zwhPTkL8TsM0vK0ByRDzXvf8J/vOcIbVilI2VrKcL6n4m59Qs3glfPVujXdb0mlHA4lP5ID+GHLXbSh4620hPB+rszNlImbkcAy85QZY4+Kx+pFHUfrl16IDDZ0Zu/NITffKmXNbnf//gBDysAkTEH/1jTBxAWoS9o2A31LZkXt8ooc5CtMh4SQZ4jmPx63D8I37gg9tZ2BXWmlp8frhCwT8oquK4+MTf01MSHojLCXqm/QtsN5ZR7B9lh6Rw8WFpWPMAdM1poDlYEnEHa9bjaByk0q8/qtPUf30Ywi4pVXf3gLZDHQkzDjmSGSdeQaW3XaHkKE5CMvKwIiHH0TNosVYfN1N8jtdWkmTkbz/frAnpejCnLVLl6L48y9Q+cff8hYqX+N9nY0qUR4ctdGR11NaoiXtkqWFss0kR2pDEszYkYOEKI1H1EAO945SxdyZ8twSKVIiwWsbS8TQhWbh4BH9fNilFZmdAVuk0VUWAv2SanPyMPum/yBt8q7of8ZxMNO5WO7J/+RrrPngS4y49gLEjxxqkB2poFe8/DaKf56O4Vefi7ihg+Q8AwssfuR5JS2DLzhFnao5H48OeX/mNTlfiBHXna8EpnnrXdGedDMSxHi2I+muacZ3GD9bA94a+qwuGSIb874Nr2gC/cf4bMPaQlTMmIvy32bAU1a1Ln49aBUoU/G7TlCL+LLb70Lln9O1nIZnZiBx90ko//lXXb+uz4XnSgPyMKx5+hkUvvOhPMl0Nt7RZrA8RIYj9pIrELbXARIIKVcUijagwd0Aj9uNiIgoXSCWQtTY2IiK8jLJfhPiExPVIqMXtiUkLMGSogSOVq/q6molSYIiiwkfhNscL4ZbPfPGjh3b/kmatiC269I0N68syxEwnxkw+c+WpO6l2n9HBIdclhSg+oF74JkzR393FKy4bBHhSNp/MqJHjdDJ5kq/+wHugrUYcvcdCM/KxqqHHkbZT7/CX9+gz1iiI5Fx7FHIPGkqlt35b1T+9pcolI6HpTlYmDq6BAifo2UoXiryKCGS21hNKJRgMM3jYxA9uJ8QpQmIHtRfWqKs7HhD+0KpLooSYSpGdn8axCjQ4RFZGwcXs3XB7/bAHh8r4We3oVctULWrc5G+/14IS4o3Kn+J77KnX0Pl/CXY+c5r5bwxIzdb2+Wz52PRQy+g15EHqnM47/U3eLDytQ9Q8tt0IVeDYXYYpIsZyH3sgD7ImDJZn+9KYNYaWSxxDJiaLEabsxwxT1nJeMorUPbHDFTNnI/6fGl9e+kH09NF1lpQdhImjkXUoIFY++GnOvu82eFA34vPR8oRh2Hl3feg7Nsfg0WQ1he/TrA48NorYUtIxLI77tIpF9o315y81OeDY8IExFx+HUzxyfJ7A7LfSrCLrLZW9HRJsZZ5G8ue/PN4GhEdHY3ExCRDZrYhWO7Lygzncbvdrt19UdEx8NTXu9wez082q+UFb3XxVwceeOB2ZSHaENs2FVuBnKqq+Bqn50xpmp4jPwdLxnctrdgJaMokaTE2fP0Z6p5+XCsmKs1OgWpuqbBEWez8zGOolxbpkptvFYUin/hHJRSAI0UKIJWEtPKpdNyl5cFrHQd1U3uJEbvHYoUMcaK17V6wJb2pROjIS4tS4m7jENm3N6yx7HqT/63s6gkRIyVFEn/GW/dbOwFCH6QsNYeGRSobEpzm0HMkTz7DJyL4vK4HFrqX55raQnyP5GsXbRvRUKZ7OWDslDgyn+WPRl3SgBY2X4MbDcUlqJq9EBW/z5SyVaH36T3BNOpB6xCyNrIL1myzIP2Yo9H7gvNQ+v33WPPoE5K2ZdIAzETv885B/O676X3++jrVbfW5uVjz+FOonrtA9W67IHltlsZk5CVXwLHHvkqQNigdbYe8oKK8FE5nlYiDIQ8sR5FRUUhKSTXK0jYCtU9dXS2KCwv5Q8HwpKRmwGK15FkCpseTwr1PpKenb9ekiOgSJW316kCYy1JxlM8XuChgMo23mE32DfXvDgMKfq0TdU8+CM/PP4NzIHUGuIaWUHyMfOwB1OXkYvkd96xnDWIZVEUurZ2ooYMx6JabVKmv/u+DcM6ZZ9xAceqg8qbDdWhhx7aCT7BwRkkFmtReZbatIPHlUHwOS4/ok4nooQMRv8tIhGdnSJJKnofIQjBZ6MDb1IUmv0mGjE1+6NaxfOhBJ0Pyl1nHbCQ1kipTR495qpxwzl8M54KlqF22Cp4Kp+Zdj9N0+0ESnrjbRPS99CLUrVqFZXffrzONGwosgJSDD0C/K69Azfz5WPnAw6jPK1Bd1mTJIQEX3dduy6RmtBeO/Q5A+HmXAuFR8psNnY6XSRZrEqHSkiLUumrltwnRMbE62ssixJrR2NpgmNilV1lZAZfRXaZg2FLT0hEREcnh+E75/YbZYrp3RGZCbvCW7RZdSntOX166t5Ci603mwGRholtvLPv2CCm43pl/oP7xB+EvKukUgkSFwmGrg264DrakRKx86FHULl6mLZ9AwIeEieMx8OYb4S4qwtJbb4crJw8JE8Zi0O23wZYQj7JvvsGqBx/VUUecmLCt4GrXRT7OXNQ2weT9nJQxxWLVUWbbQDd0PiQtqACpXNilFJ6ZivjxOyF2+BDYEuNhDQvTa6xpGWOSJ5KiLmpQ6ZaQXNEMYQVL64W/2gW3NDqq/5xjLMdSXauzd5Mm+bdhS787gRbIrBOOReK+k7HoXzejsaSMoxCMhp92P0ppoSVJsiZxz93Q/7pr4a2sxNI770LdyhzW5saL2gmTvNucnYXwy66GZfguQAfWOdsc6L+jVtRtWObZtVdZUaaj6FQfCbhjuJKSUxAZGcXutFpptH1mMgUeGNUreWZXUNHbMEnbjnfeeccycMw+Y/zmwMWStIdZTJZ4ox22o0KyL+CH591X4Hn7TW2BdgaoODj5nCMtFfWr16gTdt9LLoFz7lysvP9BuItLhSSNw4CbbpQW2UqsknOu/ALEj91Fzt2AmrlzsOL+h41ZvNsQJuZkWRtGo4VynvsI+U6KxUaX8O4NEiapTG0OO6Ky03Rds+i+vRA+oDfsyQkw0dncp501xv092PLQZrpInkWkVuTQX1cPb04+GlflwLMyF42y+Sur1drrl0raK/dzRfcGIb60kLLq9DFf9WU9aCvYoAtLS4bP1QCP0ykNiDEY8u874Fq+EnVrViNm2DA40tPhLimGLS5eJztdfvd9KP/ldy0mUVKG2H3pc9UH39geCA22WGA/+XTYjjhBiBg1WPfMURKy6uoqOKsqRfTXj2NScipiomMl5vLPQJHQ/g/8VsszY7MTFgh56hKJ0jk16VbGgoKKXnUNnoulKXay8OXMTuIDXRYBs1SG5cXwPPUgfH//3SnO2QoRenblJOy2K4o+/RLeKqccT8CgO25DzYKFqPz1F2RMPUktRbmvvG4s3SBiL1UDEnbfFXETxiH3hZfluRqtFDaHkMWoNWDp4lpFiWol2rHAlOQ0BDbZwmRzSLpZuZktMIc7YImLhrV3BhwjBsM+oC/MMdFqYdRh3Ey4doyI2eFBJaObHDPpaAGqa4C3sBjuBUvhWb4G/uIyo8vGE2wQ0HzHfTPQikQLEb1N3JINbskLTmjKThwdtWbc1oPNQfKA1qG4MTtjwPXXonbJUqx+7Mkmf0cmuyUqSq11XALF73brSfqw9b/yQsSN2xXzL7oE3jq33LN+HrUNEhCfD9bd94T9nEtgSkjU390VtArVVDtRUVYmMV9fhzjCwpGckqrTCfh8Pl5cLH+ecFXXvTF5dN8q466ugY5IxDbFN4vyE6PttrNFlZxvNpn6Br0rdlxQDKUl5J87HY1PPYJAYVH7nQY3AFtkXIphyF23ikIZjzlnnonaZat14jteS953L92XfvUd4saOxsD/u8lYmoKzJ193A+pW5262a80lFQSH6DMabD23FlEmC+JE+ZEo7AhgLC0SV/YjOyTe7EIkMWT8pZEgRxukHX9KekrLDSaHDdbURNj6ZMGWnQlLkrSekxNhTYiDiUttyPtM2m3ajDi1IS+6JJrLDeMvGxEQ2fVX18BXWgFveaUQoBI0rs6Dt6AYPmet0TXTAvFpDULkiNP6uSW92SCg5ShEjrp5incY1DVckHfUU0/oxKQLLrkMDSXlkqomRPTNRspBB6Ds2x9Qu2KV4aslacp52iIHD0L2KSdpt//S2+7UxWDb7UfEXBICZO7TG7bzLodp2E5KlrUI7gDwSroXri2AX3Q2u8tihRBywVrCF/A3SjrMNQXwot1if3N03/guRYqILp2NcwoLI+tqcUjAb7pQIrKr2Wp2dHtF3goETGYEvv8CvhefQaBBWkrtLvzrg11sMTuNwJA7b0Pl3zN01AYX/KSfC2eRHXzH/0kLrA4r7r0fg269Ga5ly7H8rvt0jSEOj005aF/UrVoD57yF6zmXUggr5R02OagSZcNuhrYIJmOXZrEpSejOuc80oYM11Q/jahAjIUpyhaSoLWmm5YSVsKQ798wPk1Qe5qgIHUljjo+DNSUe1gxpAWamwRJH8uRQa6T6zMgrNLVbIgbbqgxqUJqHxwilHmmQ5I9XyLfbDb+rHr7iEnjzC+EtKoWvvAr+qhr4a13w17uNbmBGj+SH5acdBKhlGGHiXzYDOMiApIjkiMe0l5LEanB7sA5ME9maw+ywo88F5yL1iCNQ+ukniBg8WPK2ASv+8xDq89eqhTQk37a4WNFRveR8ATxlQqI64pMp7zRFRcJy7sUw7bEPTNp1vWNBZVTSgQ3gEFhEfD6fy2w2f26D//4xAzJmBC91OXRWad+m+GXF2jFmH64S8aTfkTHeeUeHWSo6TwN870+D/+MPtPAGOoMgSdIGpCkQKUQo4GmEt6EBA2+8ThdV5NxG1XMWIGGPXdUhe/E116BaSFDGcUeiz4UXIvflV5E/7S1VLFRWTS30YKXjlNYHrUatBXOZpCBa3sFV8buFMG8EjBvN2FTnBimSTc6yO425usXivkFlZBQt/hEiZpU0dwhRCg8zCFWsVBYxsTDFyD42Ws5F68R5tGSyItK5d1gh0ReHRIyOo00VlJzjwqZ8tz+4EVTAQsh1CQ9WQJRjITe6jIK0WklguECqv7oagepa+JxCbmTz1dQhICQ9wCVF5L6m9/E7zRMrKHtbH7QaMVh+SNNFu9PYrdYowaTFdMeralsA814aSlywmVag+D12hz0xUX24yn/8AUUff4q6nHxdbqbvFZcicY89sPzue1Dyzff6eMyokRgkusm1YqWc/0/HpzhhF5ndBvOxU2E+/DhtJKgu2+FBoi+Ca0IRvIEPzXbH0xP7xc/vKv5ELWFbaYVOx88L1g6DJXCRlKZjpbJNNRR4D7Q7rboKmPYcAqJMOst6pBClEMNV1EWBOWfP00qOrYgRD92nldHaDz7GoP+7GaVffYU1jz2FMFFwGScej6hhw3VNLW9tLWrmz0Phex+KgstDo1T2hT52MGwevIeEKNEsFa5xqluDliK2zUiElBhJpO1CLBj77Tr+Ihvr75v+BE8FzxOhww0jJPE1Tsnf0LVQBae70MmuB1arHJfmkbiHutS47fDO2BL/+Enj0ffiC3WZovxXX9f51bhEjDUyTBpfu2HgzTehWq4tveMueIUMh2Wmy7kbEDVkCLzVTlT+PR05TzyDRmd1MwLeTkh4TAdOAU44HYiUtnc39iNqE1gO/YEGEdY/hM4/60u0fTY5NbU2eLXLoutqlBbw559lMe7ohil+k+V0symwh7RIo9ZTvDsySFpKi2B+/jEEZs2QnF9nqeksaFfbqOEY9sD9MFtMqPz9Lyy/737Y4uMw4rFHdbHG5XfdjdrlwbUCJWscSQnod9VlcAhp+vbya1BdJGHU7pqNh405SpKQYLHqnEXdHUwJ+hWFrEV0uLZL+tBGts5O1iPnXRMm7VILjVRzSza6pXHBLrUd1t9I4k2fxoE3XIvYsWOx4p77UPbDL4bFMaSzeE9kOEY9+xTqVq/G0ptvk5MmOR2ALSpS5wTTGfs70hCUd+m22x4InHY+EJ8khMjbVOJ2dNCC7Qv4a8yBwJduHx779d1nf7/99tu7hQmtW+bxD0tKhwR8jVeLWjnWbDbF9dQZ6xCw2WDOWwXzi08CC+YbFqXOgih0e1oKUg7YD6Xffo/6nDxE9O0lpOgRlP/0I1Y99Dg4nPwfEOUT8DbCMmIYht10Iwp+/xULX5mGhirnen3YISSZrWot2hGylQWUqt0q8VWHa1FG3Gg5WpcyvKtHyLsu1pEj7VaTchRyxt6RLUd0rI4c2A9D7rhNJ5ZdfOMtaCgolEaTSD4Ji+iGYXffLiTIjyU3/Z9RBELEqSPgu7kJKfOddiGQlgU0eoIXe0BI6ggBCuQEfP4PzIGw5yePSl4SvNQt0G3J72cLitMc8EwNmCxnSCSHC7u1bOi8t0NDCIqpKB+25x6GaeECo2XVGUqFYDrLu+j/ET1sEIY+cD9WP/oYSv737T9Hp0klwFXYB9xwHaInjMP3l14mCtGHsVdejojMTPz173+jeNZcbZ00B5f+4Fpo3R0kRToKTbZ1pEiIkrpb96DrgzppnTM2yRG71OhzFHLG3tyaat0aEnd2zyfvtxcG3nwzyr77TudSs8bFYvBtN8NbVY1ld/wbvoZOWCKJ6czv7TIGjWdeDCSnq4VoR07+f4BpHPDVyZ6Lyz1UufD3H44//vhu16/YrXXrF18sc5izI46UKuRyEfdx0tKw9kj5BhCiYslbBcu052CeN1skohMJkoDda5xrZOCtN8P593TkvvgKGoqKtdXHawm7TcTAm25Qp8r8adOw7LXXsba8AgF1pg4Ib/IjrncvRGVnwVVYhKpVqzV8YULkks1WtZx01xxlLpAYGX5FZokzYJczVrmwjhb1yHP3QGh+IwghMuY24kbfI3XGZnbvyFktaUBHfq54n3HscSj95musfuoZeErLDQtSR6B1gqTxuInwnng2AmlZaqHqwT8RCAQK5c/bkhvPHDgyY2lXdrDeFDqvBtxOIRlp+nJh4VCT339awIQTTAFTb6lnun282wwhSObSItimPQvrjD9FTUgSdRZBkqJDRRPeKxOxu4xGzfyFQo6KdHbasMwMLL3xFtQsXoaowQPR74pLUJ2biz8feBjm+HhMeelFlC9eiHnPvYiEgf0x6oILkPfTj1j44GNIFp7L+Xu6Y8lkytPhmvY1WotIBNmVZoxCMwSY2aM6vQfdBuqMLcRI/Y3kh1vO9IxUWwdajzhSTaeXoJW7I2DhkTLk220veE48C4E4w4eoB/+E1KM0yc2WxH8tEB73zsGDYkqDl7olOqnm2/7xyYwZEY7w1L28jaYzpWjtazabE4KXetAconDMVRWwf/gabD98E1QeHVRAG4BdmsmT90D2OWfBvbYQa55+Fq6lK9YbOcL63puahF1fegFL33kHc596VudDIqgUOTpFpw2QsHGoPgmDkgW9w3i+K4Mp3jSRY5AYkQSybdzTidZdQak1/I1IhIxlQ7iwMomS0aXW1eV6u4CQKw61bzxgCtyHnYhAVIxxrgctQK32+WaTeVrA5Hvu0FG9VwUvdGvscBr2w9mr48x+y6lSjV5gsmBIp9f63QVskbkbYP/2Ezg+fAsmOh92clLRuZKj0rLPOg2xO+2ExTfcAndxsVwxScvQ8C2wZ2Vg5JOPYvnHn2DOk0/DwrlDaCppBna60d+Ip+mXES4kgnP8dFUw5CRF9CViPEiM7CRGcr6nC637g9Za7VYTWW6QbOb8RnTG3qFHqnUCTJKOgfAINBx7Cjx7HoSATZodbZg3bYcClak/wJ7cWRb4n/VU+T48anLXWtajI+i6tUcH8NIPq8PiE2wHwBu4WPJ/N5PJEtlT0WwEQoYCJj8cf/+M8HdegalEiMuGDtQdBZW9kCBahAbeeDUiBwzCqocfQc3CxTpb7ZB770blr79j5QMPgYNl3SK11XJ/gyi6aCFEieqP1H1AqxCtQ9qFJhuJkWEt2iGL6w4JEiNqJBL90OSP3PtImnrIUeshaWXye+HLykbd8WehcaeJxnIu3HrwD2iqiK4J+HyVpgA+DFhNjx+xU+ac7upLtDHs0Jr27VnLkm3+8JNEHM4UYRhhNksN21NeWoZISsBigTVnOSLeeRG2+XPVqtTp8PlgiYpAwq4TEDV0KHwuFyp++x21S5a3+L1QdnUXQaZNjiSIXYMhUkTLkUVtRT3CuSOBliNOd6rD+GULTQBJGwe7o3ukYROQ9GEKNo6ZANfRp8Gb2Rdmb4//0CZBHe/3+0SylpvMppetCJ922OikguDVHQo7NDEibr31VvOIw88ZYfIHzvYHTMdZLOZ0FqgetAxVx2YbzHXViPzyHYR9+zlMDQ1Sc3eyFYlQ5SYQcrAjgLHULjTZc1ZrYxSaYS0yutCYHjt8kd2hQM+XkL+RYTUyrEg9ztgbAYfXR0Wh/oDD4TrgKAQckTD1dJe1CkKKihAwfWY2m1+Jr8n4c/Jk0w7LJHu0bBDv/1aY4rd6TwyYA6eLzqH1yK71ck8KrYd1yUGKJDW32YSwuX8i6uPXYVu9CoHO7mbbQcB01dmt5YBkiMPzHZK8XPKjpwttR0RA2gMmbRuQAHnlLx0+1g3jF2IkG1XUDg9NJD8aBw1B7REnwz1stBAkP7TzR4pOTxptHNQsPp+3TtTN71az+YUoS8WnB+68s8u4uuOiR+NugNd/WzLEYnFcEDDhWJPJnBk83YNNgRYdswXm6ipEf/4mIn/5TjS4u8Wurx78EyyErARJKY0uNI5EM+sxu9bWWYt6sGPC8CtqFBloGsYf2MGXDSG4XllEBGonH4SaA49FIDJGLUY9ZaUVIOn2+etk97fUc6+hoeHTE/Yc1K2H4LcFPcSoBTyyzO9ILs3dTWqk0wMm0xQTTMnGlZ4C1yoIIXIsnoXYT9+CY/kSY1V/KYE9aBlKfiR92IWmQ/Nl4yi0nqH5PTBA8tN82RCSI8OCRHK0Q/kbCSFkkXAPGQnnoSfCM2BkkAz1oLUIWiILAwH/W/CaHj95jx1jCH5b0KN1N4HXf8mJD1hxhN/vP0vaZmPNZkt48FIPWgOLFeb6WkT9+R1ivngP5mqnSFwPSWoOpoR2ocm+iRTxt2w9lqIeEEZFto4c0cdIlw3x04rk15GatBx1WzBusvkSEuE87AS4xuyBgCOihxC1EZQQIUNOaej/6Df5Xm30xX5zzu7JNcbVHjRHTw3VCjz+w4K0KFvYUVJVnSEpNtpsNtt6qqu2gVYjW2UJ4r76AJF//QRzXR0CW8Jhu4uB1iKSIB19JsIVbjZIEf2KjMLZI2k9CGH9ZUN0lJof2r2mHUjdiRxJXEw+H3wx0aidtC+q9j0CvtgEw5Ga0ZQy0oPWgZok4Pc1ytFcaWy9XG8yv3nupF4Vwcs9aAE90tVKvPPOOxZX9rg94AtcLG23/aUVFxu81IO2QLvVgLC8lYj79iNEzvxTWn6i3Xl+BwNjbEzkaBAjWov+uUBsDzHqQQiGVKgzthCj9ZcNoTO2ca1Lwy8xsNtQM34PVO1zODzpvehIJcWgy8ds2yAQaBS1stBvwjsev++dC3YftDJ4pQebQA8xaiOe+WZGrDUs9kA/TKeJXtrDbLbE9FRe7YRJCICwA8fqJUj64h1ELFkgGr9xh7AkseA1+RUJKaTDtQ7Nl43ne2SqBxsDu9RCM2OTHNULcaDfkZfESM51Nckx+bzw2x2oGzEa5VOOgzuzHyt0Y+tBuyGyUGoKBN72WSxPnL9b3yXB0z1oBXqIUTtBgmSyxR4ojfvT5OceUpnFBAI9FVq7YbaoNEasWoiEHz5H5LwZojBF/QctTN0pWRkdw1oUmq+IS5isv0Bsjxz1YOMwiXQY8xjRGbtB9rpsiPockU9s/+SIXWJ+ux21oyeicq+DUd97oGEZosWoBx2A5L0fpSaT+Tc5+thrxRcX7TagJHixB62EoYN70G489OHsOEdcxEFCjM6Vn5NMZnNYt+rr3xbgEh+Sho6SPCR9/R6i58+Cub6h24xuW9eFBiFEJEZGd9r6o9B6ZKgHLSPkjE0Kwc1YNsRvdKuZaEnaDsmRhIdrlfkjIlE9egLK9z0C7qQMCaPIe88EjB0GZcIf8DeYAua/JOdf9IQFPrp84qDq4OUetBE9xKgzIKX7uR+X9/eaAieJgB7nR2CoWZeA76ncOooAKwEO/y9di/g/vkPc3z/BVlEm57iYbPCmLgQGWXiQOlrTr0g3EiP5bdiKemSmB62BIfzrnLG5Er+xnpquxM9tW+sfkiGfD57UNFRN2BuVEybDE58Ck5crvvXIeaeA+tHnq5f8niHU6M3wCMeHZ07oWxS82oN2ogtWLds3Hvt55SCzP3BiIOA7QWrAQaaAydqjAjoJSpKssNbVIHrxTKR8/ynC83JUAas1qQuAViGOOuOQ/JDDdWhovlEYe6SlB61FiBxBh/F7AsZItebLhmxVaSIR4jctZtT1GYDSfY5A7aBR8DnCDauQXOtB54A57/P7G0xm8wy/z/eGxez98JLJI3oIUSehhxhtITz2zcpBsPqPAcyH+P2+ncxmU1TwUpcGVS1dAahx6SSsArTNpEiIkhCiiIIVSPr9G8QsnB20JtFfafsiSkwibuxCW0eKDJJEh+sea1EP2g9jfiN1xpatQY7pbxRacHaLwu+HWUiPOzkVzpFjUb7r/qhP7S0EadsTIb+kQVSYVX35qht83aEXXrLasBBJys6UBH7DYfV/dMFewwqDV3vQSegOorJd45lvVsbWofEgrsEmVGI3IUgxrAS7TuNJWoEiJSRDGbFhGJMdh6QoOyxmE9yNfhRUN2BOnhMVdR6Y5V5dP21bgApDCJFak1YuQspv/0PU8kVqtmd33LbWivy6+hXJnst90K/IHjxn+BXtAKSI2cARh16uGd8CKGRMCpLaANe6EnnSvGMKGdYP/gzwN8XMJASYlkKbbI3yzoZGvc/avw/CJk2EKTYaAWc16r74Gr7ySuPhbgySoHUzY0MtSDqMX853mnTJ+5jGfpsN1UNHoWzSgajtMxjesEjtNttWik1z1mQ02thVPSQlChP6JCA2wo5VpbX4bmkpXI3swut6MsD01mDrAMTAzEDA9Lrd4vmox0K05dC9NcV2BBKkWpN3ihyeKam+u9lsiegKIzCo5qyiaSYPSsKIjDhU1bnx/dIyFDjrtTU2OisWI9Jj0ejz49ulJVhe4lLFtE0hFaD6JkntaXc5kTD3NyRO/wXhBWtgcbvhZ+W8FStJfon1uNGFFhyeL2dDEzka2DYVylYBrQoR4Yi95nKEH3QIPHNnouK6m+GvdRn5IJWpJTMVyS++AO+KZXBPnw5LeiYcEyegcfFiOO+8F5bsdIRPOUgdeE2xsQibvA/qv/oWjQsWCiFywbN4GQL1DUh67CG4Z82E87GnEfB4YHII/SQ55lxZ3RqsPtf5G4WG8fOYZInS1S4Jk2fNPi98YeFwZfdD+cS9UTl8PBrDo2CSfCV53dYIhSAl2oHd+iWgT2IknNJQ+2NNJZYU1zSRpfYlwLaEBFrLh69e2O0sk8k0zd/o/fiqKT0Woi2NkFbuwVbC/V8t6Ws14yi/yXRYwB8YYzabow21tX2CDpwJEQ4cOiIVKTFheH92AdaU1zXxCobdKhX95IFJiLRb8MPyclTVe7SbzQD320H86AsvYXKUFyFu6RwkzfkNkauWSStXYrAF/ZMYe44Y4cxMOpGjnKGzNbvT6G+0Y3ShBRB92slKdKqfeAKx11+Pug8/hOv9T5g4cllkSIhR4jNPwTXtDdS8+iZMViusfbLl3JOoffoZ1L77kZKcQGMj7MMGI+GeO1Hz4iuo+/RLzVuSL1NcDBIf+A/M4eGoeeZZNMyYJeSrHibWivxOt8c6ctTUpSaEkM7YPNdaZ2wSnoDVgpqBQ1G28+6oHjgS7vhkPb+9NeYYX5vk//6DUzA0PQZurxefzyvCinKXNuiag9FPjXHAK0ypwsVU2X6ho8z8/gaYzdOFfL7uaGj8+JJDeyxEWws7grbYLnHvNytjLYHGAyUHTpfyurvJZI5hyeW/7Q1sbI/pFYt9RfnUe3x4Y2Y+KqVFtp7whIIdPOkPmBAfYUNmbBjyq+qFLDVqYVez8DaHBFLJUAAWdx3ihSil/vkdIgpyYK2toVYSskTa0nEwOejjwFFndLSmb5FNvk2ixNQwkmv7y/NOg8+HsN0nIvaG6+G89z40/DUT0WechPCDDkLZBRfDX1YlN0k+ZKQg+YXn4ausgC+vAJZemTBHRsF5z71w/z59HXn1+mDt3QsJ996Fuk8+Qe3b7wfzMggSpKhI2EcMRcR++yBszz3hmT8fVbfeBV9dffCm7ozg5I9yFHLGJknigrMkRuvRGvltJgkSIfRGx6C2Vz+UTNgPVQNGwmcPU6nUJTi2e0h5lbgMS4vGgcNStHz9taYSv64sR6M0fCLDLNglKw4T+sTLrSbMyavCr6sq5Nr2FTfVjn6/V+Q5z+T3zrJazJ8FGgNf9ViItj4MvdyDbQYSJDM8+5kDpsNFaU2QAt7bZDGHGQRpK2aPfI5f01alHNDiwxAQPO8VBTNcFM+U4SlS9wTw4dwirKmog5m1fjOY5CE6gQ5OjsIhI1Jht7LSMgmh8mJWnhNz8p2ocbPsB20l6z++TWAEQSoUixWWxgZE5S5D/OI5SFg0A+FFa/Vqe4kSfYis8gHOak1iRN8idp8ZXWj03zKUendEQCoeW+8sJD78INx//wnPoiUwh0eo5SfyxBNR//PPqLr7foi8w5qZphaj2pdfRc2Lr8FM689/74YpLBzlV1yHgMctWSSyJBW5JSke8f++A+5Zs1Hz3Esqu6zwFGrRkGP+bmyEbcQQec9/4HzsUdT973v5VucQ3u0XRjowFbhsCP2NuJ4a91xfjXnil7RxZfZG5bAxqBy6M2qz+ovs27XLzKBOwbTcHqBFQzN488GS28JsFkwZkoyBqTHSeGOsgQRpoK0uq1MyRBcAHTQi72r+ajUnhWRoK8L4ohKiRvm7yGQKvN3os73r/mPaqttvv52Z0YNtgK0vCT3YKO76aU261e05QUrJaVJljtDFardSpcnvZMWF4Zid0pFTUY/PFhVra8uwRhti4pNKZ8/+Cdh9QBJWlrnw0bxCNHqNyp0ahiElDTpwaAp2yorVLrXP5hcjt7IBGTFh2HsQ+/8j1OrEFt3cgmo0cB2D7RESJ5Ihjq6xumoRnbcMqbN+QvSKRbC5XIajqd7TzFqxAXiFfkTsQmuyFklSWdTdejuNd2dBZMUcFYH4e+9CoKYGlbfcSeUv8dZKAOH77YXYa65G5a23oeHXv2Drm42kF55DzauvCjl6HSabHbbB/ZH4xCOoeepp1L71oeEvJKTcHC3vveNW+MqK4bz/UQQavZoXXG097qZ/wT5mDPyuGpjDIoQRNAh5egH1v/xh3LMDQEujpFNAiJDHakV1RCTWDhyO/NG7ozqjn/oHhUjm9uAjtDFQ94xMj0aG6CWSGme9NKhakYfUUyPkuQNED5Eo/b2mAt8vK9eEMZ42/oZ0a0aMA+mxYaqP2KgLXd/ikM/4/X6n5MQcUQmfmBvNH193cM9aZtsDtpIE9KC1uDUQMId9v2ykz+s7VYruIZJFfU0wc8WILQ7qhMEpkTh4WJr2Tvy+qhyzRVm4hMgQfRMicOSoVESH2TE9pxJfLSkNEicqowBSou04elQGkqPDsLDQic8WFmt/Pm/hJoeK/kkRavb+bXWl9vVT15FWsfvNMEBtReXUSjA0GhMJrE44WV2GuOXzEb9yAWLWLENESaFEUP7TIiH38H5jaL4xCs0he1qNdpxRaBJHEaiA12tYaUKCIlByxNRUTmlWoqRpZreJIPnkmXVdHCab4Siv5EfeF3pWR6Hxl1R864HJKu+jLMtj8nr5iB503/QmuTH7vWrxrErNQHHvQVjbfziK+g5FXWQczJKmdFonukoqMP9oVd61dxz2lIYYB3d8KA2xFdIgaw054vMkRYcOT8Hg1GhU1Lrx8YJi5FU1qATFhtmwa5847NIrTq3hM3KdmJFfidqtMKxf/Yd8Xqeou58CZtMrvuLqb28/dWLPLNXbEbawCPSg3QgETLd+vjDVZrLsBpP/GKlF9jGZTaks8FsSfD0VR3ZcOPbon4i+QmKCJ/VPWa0HXy0uwaryOqOuYyGX6ztlROPg4alKbNjVxi6yFaUu/LyiHMU1JD9GlRbCulcaZw8ZkoJBqZFCqKrx88oKNDRKa1Zv2M4htTvJECsem6saEeWFSFi1ACkLpiOmuBDhPi/C5DY6W1vNtBX1oAftgBR8LSlacEzw2R0oT89CzrCxWNtnCKoTUuEOWoK4KOv2bAkKIRTCTRVzNriog44YmYYYITNskH29pEye1WbKZiGcRxt7fN5hNWN1uQsJ4XbERdpUP/2wvAyFTndT1/6WAvWfz+9zS7MoTzTmXyaT+T2Pv+r72w/uIUTbI7pC1bPD45EvljmqTY17BExmrui/vxThFClp0tTegspPJIOv5xdCJucQudGuM17Tyt6Ew6RVNiIjFqU19Xh/bhHWOhsQFy4tsr7x2DkrBuHScpuTbxAeJ52w9W2GBSnCYcbhI9IwKCVKf7saGvHu3ELkVdTrXEldDhrkIAWU9GFXW1idE6k5S5G5ciGSCvMQV16E8OoqqbwkDeQ6tx70IASzFARaefwWoC4mAc7kNJRl9EZB/+Eozh4EtyNS2kqUMCmLKmjyh3Knx9s3GESzyHtmrANjsmL1zK+rKlEsDS764rUEPkNSc/SoNAwQPZFXWY+P5hehwtUYtDBvGvSbjLBbMWVoso5KY7fcgsIa1W9bVMOw/DP0AVRKRs2Ez/u2LxD12e2H9izZsb1ji8pFDzoXt76zwI5w8yDYzEeLYjxKcm+IkJSwbeHBzJZcr3j6JKUhLsKuTtWfLSqR8+t0NDdaj5KjpIUWblUrU6hdxpEz8UKeTh6TqRNGfinPUlFGh1mVXC2T1lzz4bZ8l52/5b9HmoHrrnQdaJqYLWphYtdHRK0TMZUlSCzORXrOEiFPyxHpFMJE/yXGlTpVI9oVY9uDjULylTkarDa1a7Y2LgFFfQahsPdglKf0Qk1cEuoiYyX/zTqztHaF8WZ9ruuCUYiQhtLZE7N0eg+3148Y0QPltW58u6wMS0rq9L7mcQxGWzGhdxwOHJKIRtErH84txmLOmxa8Rmh6yp/UKBsGJkdhXmE1qt0+vSe0RAq7s4ktlo4kRPItIa1r5SNfStNnWkRs5F9XT+q1IwyL7BboymVsh8Z/Plud5jLVj5XDA0R57h0wBQaZTWYH/Su2NNhYdVgtmNQnDuN7xyLSYcWSolr8tLICBdVuvYezYLcIURoMYnZ8OE4fl6HWpw/nF2NpcQ0u27OvWpfYGpy3trqJGHn9JnUMP15IWIKQKHbl0T+pKxqUWoS2LI29QpSqlY7ElUVIy1uOtJxliC0tUiIV7qqBlSO0qORpNJTWt84O3YPtBobPD4kMWwkmNDrCUB8ZjbqoWFSlpKOw7xAUZQ1AdUwyfLoYMvNPJMCoTI3jLoiQHAZdxozyKXHaEGzWTOgdj4OHpWhX1ixpVE0ZkoRh6dHwSsvql1WV+H1NlZKmDd9Bn0X6Oh5FXSANshm5Vfh8cak+lxRpV7+h8b1ihThBrUI/raxEpcvdVLS2GOQDAbYCTeZaCfBKC0zfeS34MCtx8N/njzU1Bu/qQRfBlhaXHmwF3PrVihSv13OExWw6QcrmWJPJHKvdXVtYwfLtPp/hyDhRCBJbc1aLCYuEJP0syq1ISFLzXqLQ/bzv4KHJqvimzVqLnMp6aUWacfGk3ogJs+LTRSX4K9cJu7yLlin6CBy7U7q29N6S+5cH/ZtC+pJETRUx369fCTo46//gTV0cfiVBFu12s3ndiHBVI6qqDDFVpdo1F1dWiISSfMSUlypxMkvisALSyopKO/geTZQetAOGXHFP8sLRiqaApKvIqEeIT3ViCspSsuBMSkdVYiqq45JRG5sohChWyQ/nAyJZMnx/uodMbghGjb6Gu/WNx8qyOny1rEzPbdiAYddWarQDp4/NkmM/Xp2xFoWiK8JEB0wUUrN7v0RE2C1YUlyLb5aXix5pMKw8xn9NPYfFjKNGpmJYWhTqaBGSwh8mjbUZeU78mVOFwhq3dsVv8OnOh4TL7/f7JF9XCI37xGrzfxBeVbf4+uPHOoN39KALYovLTQ+2Hq7+ak6k3W2baLKaTjb5sb/kbprJZLEaBuQtCypAbrHhVkzuH69rFX0hLbm50mqj5YchYIWyz8BETB6YgNJaD174qwA1Hq8+75AK5qJJvZAorb7PF5Xil9WVqtgm9opRHySOXntzdiHynQ36PpKhePnWESNSMDA5UrWlW1qNusyGKMk1FQ34YUU5VlVwNv3uLugGATJIkPyXxGH3Czd7YwMiXVWIrShGQmkBEovzhESVwFZfB1ujB9bGRlh9UomwiS2VlFbczC+p9P1MNL5XP9FNUlDip9EKCizJtEEhJb6UK4sVXrsdXqsNjTYHPBGRqExJR3lyJiqTM1AVn6pdXB6rQ7tESVY13eV1fGd3Jj4hMHYbkwY2ZqaOztAy+duqCiFH5UqENoQkNfYflIQ9hATRQvx3bpV2rY1Kj9YpQaIdFp0uxGGzoqLOjS9FJywudf3j42OzYjEgMQLfcZCH6BTN240FrtNg+FoGTIE6k980L2A2fW7yeD+88/Bhi6RB2r0zfwfBFhehHmx9nDdjhi2+1JJp80dO8gd8x0k2T5JinCSFtpn9ZkvB0AskLlR+FDGeoX/QsaNS1Ul7fqETH8wrRoOayg0RJAm6YNdspMU48JkoQTpIHjUyTU3jnEjyLSFFTk4MKe/jPCVp0uKcOjodqTFh+HJxCX5cUakKkX37bG2ym2/ygCQdhfLO3CLUeoQo6LckJSRAhkVtR4BBBIxcMVrQPA4RKd2kuc1csjW6YXfXI6zehfD6aoTX1iC8rgZhdbW6Odx1sDfUw9Hg0vscQq7C5JzNIy16t0etVCHiwW/oXtPa2PMEiQO7AEPQe/hHQ2BcXx/Nw2/cb7w0dEUQel7e2+gQQhMWjgZ7BDxhsoVHoMHB4zB4HFGoj4xEQ3ik7GPUmlMvxw1hUXItHF4hQiSEZiWIJIokOnIc/Mi6kGlIjcMdBgHEhdsxPDUKdqsJcwqqUerySrkN5YLxVx2dbRYcJQ0WlvU/11TgM2kgqVVX7zDALrHhaVE4Yac0+cXGjJGmnB7k71wn8qvrNS+y48K0m61fYqQO2ef6Z7+tcaLa3WhYhZvlypbPE1Jo1ImOyZMv/W4yWT932r0/PrH/sPLgDT3oJtjSktSDbYxLv/jCEeHpPcxsMe8juc1tJyndaVJbWZqrlC2NCKsF43rFaCX588pKteI0B6vKcydmITtWiM6SMiE+doztFYf5a6vx1pyi9e5nV35qlF2JESdm+2BeEf7KrVZLUfM4Gap2HUia4sJsOFKUNo+/kO+UuRp7SkFrQALFhJL/xj5IFILnma9KIkKEglarJnLBO+Tu0HFwW4d1v9X6wvcHYZA3+lHJDz02rnP2ZsPHytgb10ICEPyWvrf5bx4a3+lB27Fn33hMGZqkSchsYDc3B0n8uKICeU63kiI2OHg93GrGcUJ62NVFP6APFpQYWRMEiVK4ECz6DXJOs88WluAnWonleb67OfjeKLsVA5Mike/k8kLe4ESMWx4Mi+gKn8hRocls+tnvC7ztsPl+vf2gERXBW3rQDbGBCPagO+PWH36wemrSB3jhnyLq6zCYzKPkdLzZxB76raNoNgbqubMnZKJvQjjqG/2IDrPg66Vl+H55pUrphoJKxZgZY1iNOLHkgsJafDi/RLvmQqNOmoMOoVwz6fhRqRiSGo2ZeVV4f35xUz3JHf2b+KSzwastWr7HsHr1oAfdC4bYB3RyQ1pY6cgcZjNITbUQj4r6RiUv640MlYt0bKZvD+cA+mV1FcZmxWB4epQ0Ssy63MYfa5xYUFSrFtowIUcnjTaID31/PpDyxneG3siusr36x+OQYUkorvbg6T/z4fFu2GTaFmAIA42BgL9UjheZzIHv/V7bJ+Gz8pfefvtko++/B90aPWp/B8Wly/yO2MVzBzSYHHtbzDjM7zeNk9ZevDb5tjo46zVwxrh0NdV7vAG8O7cYs9Ya/kmbAq1H47NjpXWaoiuJvz6rCAuLXdo1FwKVPX0fjh+VglGZMTr1/3tCoty6nImh8DOiHTh/10yEc/Zl+FVBl9c2YqaEYWZeNVxdZcLJHvRgM2B5SI+26QCIAUkRWlbKXR5pkPh04edIO5c4DuhkrmyYzCjgwspGZUEr0e594nDEiGQtH08JmWFDIi3Gjkm9YzFOyiJXu691N2qX2K9Cng4anIjxvePwpxx/zCk9SI6kMDEc9CU6b0IGUqLseEvK/Mz8mvXK7tYEv+oP+Ok0PdcUwPt+r+XzyLkFOT1kaMdDj6rvgZKkyCUrd/GZvceL3tvH7Ec/mMxRJiooaq+tBJrMOZGbw2pCTcM6IsIg9E106BxJayq5CKThXRAClfUuWdE4aZd0ddJ+5o98afGG1lUywn/CTqnYJTsOS4pq8Pa8YlHchs8RLU9xYVacPT5Du+W+X16OTxeVCyGDKutDhiZqi5ctZCpumvGbW6T4doZvG+nyHvTgH2Ajg5K54dIZPE25PnHnVIzKiMHs/Gp8uLAULikLKtPB4kKbTa84O44blaploqTGjWmzCrG22i33mdWaGrL0VLoa8fzfBUKiuDC0PC7Xwm1mncaDAyeSohyo83i1vKVI4+OvHCc+lm9yHiK5XT/YKy5MiFkjaqTxYZzbeggE/F6JepVEe6UJ5t8DlsDn8AT+vv/IocIGe7Cjoked92A93PrashhnVONOVotpH1Fde5lMgREI0JIENiO3OqjkI+1mHD4sGWOlNVomSvqb5RU62o2meCr75EgrTtklA9nxEZiRV4kPFpQ2TQJJa9DRI1MwqU88coVUvTJjLaoaSIqMayRidABlRTF3rROvzSxaj5BR2R8mLes9+iXgpxXl+GJpmdHileskciPTorC3VBKLi134bU2VLoq7QX3Ugx5sMVD+KaiGodeQx936xqHA6cYXi8uExIisUtblqt/vV6doyjLn+HllZiGfbhG8nz5a+w9MxAGDk+DyNOKp3wtQpMv78JMBHVrPARU895q8KzREPgQ2WNjIGZQUoUP4uecUHezCnlVQo8RNw7+1EQhQcxRLDH8K+PG53eT7yxFTmn/75MkNwTt6sIOjR4X3YKO49JFlDntvT/+AybKvsIDDzabAKNFmiaIZLYZG23pqjSSFSperbe/VL15n0w7jGgJ0wJWLZS4PvllWjpnSCqbipmCzVXro0BTsNyhBlw947Ndc1Li9TRUFFTMV//6i+Il8IU5/5jqxuqJeR8yx+42j2zikuKbBg5emr8UaXaqEPk5AaqQd503MQlyEDR/Np/NoBWwSRobVoXOyxEkLG5iRX4NqfnfbVAM96OJg44Ab5ZYjvqIdVmTFOjAsNRJDUyLhFmHkfGDLy+qQGGHHpbtl65I89OnhtBfG9BYm2EQYTx2TgeFp0fhlVYVOrEpZ3hj4TZu0DI7dKUUaJUL+i2qkDOQ3STGvj8+Owwmj01DobMBrswqFJAXnHNoAvDeEUPncOgh+zB8QdWAqk2DMtJj8X5hh/7l+TWDFY5cPMmak7UEPmmHryWcPujQu/WKZI8xT3ycAy54+i2WyND/HmwLICphNDp3Vg2xgK4FfYmtUP0kJlj1JU7PGqt6zm5Cao0ekqin/0d/y1GciJPG8PiYzBqdIRVFR58HLQno4HJjEa4K0hDmfUmmtW9dxWlPZoPMn8RmCe5ImWqlGpseoI/e02UVMhabru2RGSyWUqe94/q8CFLvcweHFGwef6ymQPSBx4GSFvePCdNmdXvHhQoTsiAmz8yqc9R7ML6xFblW9WoY4J5h2TZEAyX6IkKVzJmSqzxBlz+h+ZrcxcOzIVCH68SiQZ5/6Ix8uuWdTMsdus737J6ilqaKuEQ/9kgOXx3iGGwkPHbBP3DldrUpPyjuNRaP18W0Cw39JtUNdIOBfK0GZHbDgC4/b9KO3vH7ts+eP7ZmJugebxDYU3x50ZVz57dJMs8szwS9EyR8I7C2aaKAopAj6JW1NktQSqKxHSGv6nAnZWjk882d+sHII3iDXe0tlc+nuvbTL7Q1p6c6ho7fFICecnZsO3VN3TkOpqxGP/55rVAbB5/n+fQYk4IjhqUp8HpbKoo4TJPJp+c8W/XWT+6gTKyel/J2zeDNd9O0tg8r84l2z1fn1y8Wl+DPPqS19zvDrlfTk6CF23bHEkmC1t+Jh2EP5w8qyve/pQfvA5GbqW81mndAwOUIIuMujc3Q1SYj8IdHokxCuBGhxcS3WipwNSorEmeMMss3ZotcIufnn4AQ2U6CWUC6aylnln/kjD/VenzYkKJsXTcpGekyYLrvzhsgnu3/N0soxpGIdjLCYtBubE7MukDLywox8vbYhuJQPSRknWd0mEEHmkhyyqxX5nmMxW74zBcy/2HzOufcePaFnnqEetAk9arEHHcbFHyxKtJp8I2Gx7B/wB/aSU4NEQ8WbTGZ2doXU/VYFKwESADO/TWdtCQhDwfNJ4VZcMikLseE2fLKgFF+vrICdXqkChpeWo2HJkThrXIb6GL08oxDzi1wSPaNFPiAhDOdNzNZK6cnf87Ai2CIn6Hx6khCqib3jMDvfiWlzinTdpk0REFq/xmXG4NQxQsRqDWdW+mskR9pw5e69ERNOSwHgbvTq7L6F1Q3q11EmLXhWqpyLqT44zJnDpllXrpfi8oP+JX2EDB4jLf8+iRHqY/K/pWXIdTZI8myiP6UHrYJmr+RjI+eFkMy2MUnZzcvzG4BzNh0/IhWT+sWrjHIAwJtCzv8uqNWuLX2Gf9aTmQA4mQSHv4/JisNvq8vVcdoj3zT8i9aBQYhyWHCqyCHnEfphZTk+Ejk3BIMTMJpxthCsAUK0Kus9+HxRGf4WWZVXqdWJH/ZJGYiym3GYkKLd+yZgeakLL838//auNEqu4jrfeq+7Z3r2fd80o220MGgFSYAiA47hYGxMUHzAEAO2DMZLHMdxTv7o6Ied1XFwYjtAIHackCA4OMEGDraDQAgJbWi0jJCEZpFmRrOpZ196pvu9yv3u6xmNWi1BMFgjqT4t3e+9evWq7quq+/WtW7dO0fDEzFid6dE/jCza4T89/LPhDdtSL+moryHs+I89vr7GbMlh8IExA5q4weWEjZsPBfr9qSWkR1fwYHUdj6KreQCbzwNZqjeCJ1IVvztg8Ef8I0wPLGEyAkXQxwQD0bVb+z3nUfhuzGZihMEXged+9W6PEB+QKvwy/hqTlZLMZFY2nfTq8dAUKcJUxUK+94GV5RSOOPTUrjZqDHk+SecDygO/EWyHgikTxG7CkmYoVkgKliJkH+BMYD1axYTrdiY3faNRmULBMmnEX0JX7h+dYFLVJtugIGLw71XnSN1amfyEmZ1lp/jkuLkvLOQvfvrR4ELwtpqBQQTqOF5ssOblMIF9ZE0FZTAp+dGOVmo6z7uHD87DqypkY2REhYbD9LyCNInqvPlAp+SV6LWAQJVxu3v42gpKT/bTk7ta6QAT3ETvEFNgNUyAH1heJiTpp0xq3m7HxszedbRVxAy7fUGBLNlH/cYmojSKCPGwZvkVBbhdHuseoV+8000nuM1c9LaCPuiyFLQa5YNG/qGyk1x6w7JTdreGR5qeXb9oIpbSwOC3ghkWDT5SfP3n+7K09i+ylL3A1c7HXNKrmHAUK8vyT7U+MI6LAPxaBzEBsajMCgphSg7YNM6kpjE06u2zxtdjvEcU1mfrimjNrFzZ1gQrccZYU0LXIB1+YW+4poxmsUICwXnhcI+QjwsBU3mfmJtLn1xYID5Qf7e1RRy/E92FvL69dhYVMhnCtikvHjktDrWATLPxXxA9nLmhOpvuXFxEXYNhah8cl3gxGaxMM7muyazw0PUPdQzS4zvbZBQ4Xyk5S3Eoh0UNJA2xoqYD9ZZnM1C+8+XzUcB7auyT/8Mn3mnsUN4b9s4T8AeKjlUDsBSCvKQEWBZcL5g1YXlBKIZTQ+NSR3lvnAl8d2DNu2dpMcvAR0PjEdme5kDnkPD8WO4CyOKB5SW0pCyDthzvpecOdUve04FywWLzrbVVQpBAWOA0/dm6YrqO39nJvlFZOQnLYHzbwb0IJr62JovuvKqYeofH6XtvnJBginGPEcASiXZw11VF1D3EpHl3m7dybFImDOSJ9wc5ISo82hOmnwfCDmnlBTm9KIg912UixMUAEWq1lN7JlHG7dq0DqUmpR//qtso+SWRg8CHjIrV6gysRd23Wdo6uLwoEfEtZRd2kybmOR+YSi6wMZhdB0TQYqWcgoq4ry5PvXVpCfWMRz6kVG9rGigy/pNsW5NMt8/MlAvD3mODEcYhzAMWVlxqgzy+HP0kKE6122tV6fgvAstI0un9FmViKQGig5OCrMh2e4rXpkVVlVJ4dpP9gJf5mC7ZasEQBgjcwORWy42MliDJciM6AJKDef7S8lEbGo/TdLU1MDjziBgvGNeUZ9CkmdSjfi++cpp2t/Vz+s93MYWHBlg43zcmR52P1HuLWYFuXFaXpJPGy+A4oZc+o6N09lQd/Yb4qVo6Xj4ZoMBylOXlBurEmh9KY6EldYvWBIsd3v23R4a5h2nygm0YmouKndXVRGj24spzTWXSse0hWHw7yNVj8qrKSaUlpphDLbc199D8N3UJQ8fDUgKIHWe41uUE62jNKtYVp1M2k5N+Z1DTKKkVIEBZFTbPzg/S11VXUxMT6qd3t3v5+qFMMeD85XOY//9gsWUn5JKfpZlkAS0vSuX0VS5qfMDk61DlyTluAzEGs7ltWQouK0un1phA9x3XEIxK/R02fW1JMKyqyaW9bP/1nfaeQ8UQpLzpQCViESI9osk5amg7z2W2RqLMt4HcaH73j6gFOBPEYGHykmJH9w+DKwF2bN9vZkepsXzB5vlL2TUo7N7NyqWW9mqHIsqV1zqBhEIovK+hZXEBKJtU/SMFsVtRfXFlG6az0nmTSNBlnCYpt0ooTDxCVG2fnyhYLLb0j9MPtrRSOsNKKSwwReNMvZTLlso2JxdP7OoUATAcICGcpUyjfuL6KuriMT+xqoxP9YXH+hoKOz/u9AJ+qm+bm0qcXFUqspid2tUq9kA1UGGI8/f487J/lrYrCtiywlkyvMNKVZSTR16+vFKvTD3e0Skwp7Ie3pMTbPw9LzkE+i9OTJbIyCNuvOR84vWPaD7LCuUNMdkaYmM3LS6HPryiloF/Rj1luLVxHXAcgBykAZzxJG3ENPltwXq5kEvqjN09SQ/ewyBWpQZxykv30xWtKhaQ+xfXc2z4ohBLPv5PfEeSwo6WffnM8RPcxQUY+qAdITAeWqXP9QUq/eUMV5ab6mDh10o6T/TIFOgl+DFVkJ9Gfrq2S6anfHAvJxsnz81OpKjuZfJjrihV/y7u99HxDF3+dJkwG5L+oKJXuZ7IKn7J/3nGSjjERS2zdYRLMhDGb64aFBB7VmyngkmiX24c7xoT4BB/vVy7t5maw0++PHHr0jiX9sYQGBr9TzJw+YnDFY8MLe1KsMX+5ZftqyHKuIm2tUEovY21SxGN+QKlEa2dmBhA/ppZJC6wKUHJpyQEutkudTE5ODYapOTRGR3tG5Bi9Dtak4vQk8S3KSfHTY295/iKJfFJAJq4qTherDZTkP7zRQu2cZyI9CG5wz5ISWl2VI8eatQxiN/WHozQwFpE9sLCcenfbgEyZJNSlMUCJw7cJDttrqvPo5Xe66OWjp2NvAESF6AtMBuuY3LxytEcihS8vz6JtTSGJLo40AEhNTW4qfeO6KnEcf5zJWrdMFcnlKUDhLy5KZ3JSLmTqb7c0U/fI+DllRB1haXvo2nIqTEuif9p+QmQbxxPPAuoC4nLv0lIp45bjp+m5g51T1hw8DyvEHuY8c7keP37rJB1hEoZ7uFhUlRWkL6/CKkaXvs/y7xmdoCXFGbJXH6YoscJr8/4OibiOFWF3LC6m1/gZP2diI1a5WNkgi1UV2XQPEyv4hO1sHZSNUUFaQqMRGgpHJAbRF1aW05z8NGoKDTPxahdHe+Y3U4DsMa17Q00uHe4ckmkybGNzofd5MTFJ7phAO9wsuBPoEP87yLxzq9L6TTuSc/j7f1hhNmY1mBGYod3IwIBo48aN1siKuwpGwrrWsvT1/PN/DeuVKv7ZW2RZlmdqAKD1Zggmp6ugpGFBgQWhOjuFripJE+vCa419sroNJb9tfj59fH4B1bf10dP1nRJTZvq0C4CagT/czQr42sps2tc+QE+xEkzUdZE2I2DTt9dVy1LwZ+o7aFtLv7fNCj8zM4jAgEE+JtrdOkRh1q7n5nIGqIu3XUo5VTOxeZzJwv6OwTNkghX+t9bOktVuz0kwwV56eFU51Ram034mClDomLZByRbxuYdXV1JD5yD9bO8p2ew3vq4eMUoTYoS7/ua1JiGS8elAjNK4fl+6toyqc4ISyHBn64CQOFhNIPeAT0mUZTibSxEYsOx9akEBfYLlDl+e/z7UJSSkJCNZ9uiDI/vBU8NCmISI4CXGgCJ8lcsPR+UXGrqFICK8A6b9YOG6s66QEAzx5SM9VN8+RH98faW8z8d2nGQSe8ZfCGX/zMICunFuruwlBh8jXDm7ipyI8711fh7dUltAYZbVE7va6R1YuKaVCclgAcKXeBlddKA8KJ/rIIAiKtnC76ZBO+5eR1kNVkZ2U962J/o2bdrkVcHAYAZhhvUmA4ML45uvdKSOjp6u0y6t5GG3lhvwYv5Xzb/JM5luJM08DTENYEyx4mHJdn5aEivlAHUMjlPH8ETCokeimubmp3jTdMxo/prJwsl+kAW+GJcclqXrKrPonmXF1D4wIZYURNz+oCKB3xRID6bAkMWjb5yg5t5RUc4IGAPfnj+DM3haIObL1MukyxafqWVlOXSke4h+woq/b3RCooDfv6KcdpzopWf2d8rU2XQdD4AYzee6bmBihACa3321mbpGIJdYghgwbQffroeYGGEfO1i+QqNRcZpHHB2QMVh2Tg2M0/YT/VMkDFNicKRGUE/4Mr3e2CtOzkibywQJK/6KmCTtbRsQUjkkK7S8hzvc4FaXZ9N9y0vpAJND+A9N1gHTjSjvrfPy6WYmPJj+gwUIZPKpXSdlKTymvACETfjytRW0uCSdXj0OWXSIz1MioLnAeRshAMAe4v3JZg64oPhfQm25E0zlTynlvsunjnKpt/ltZ+sPbl8MRygvoYHBDEfckGNgcGlhw549fn1C59nkr7WVdY121Rqt9EJNOo+bd7KyFOsWbubQMpcgUOz5eSn08fl5NBh26L9YYSey9KB2UNJYyo0tH7Y399HP9rXzWc8pGAC5gSzw+X4A60ZdcTo9tKqCyduYLEGH47cQI76WnmwzMaqWEAZP7GylwzGLBqZ8bq8toJuZKMAyg/tgkbl3WRn96mi3hCNAieKLAWI0Lz9ViBGsXH/5aiN1CmGMJZgGWLPuX15GK5lwbW/pE+sUeMOZpJ5VbnpdcQ+myx5ZUymRzf9l50nah8Ce/ADUFWW/c1EhrZudRwdOeZY5iRPE96K8sJ79xboayetf97bTwY6hqVWBAPKAYzSCM2KXedj6GjoGxMFaHLk5KcgkptrGmPAeZIKFGFTv933MGHCBmQxyhfQ4CyakLWrmc7ttV73t+qxGd9g6/vjd80J8DmIzMLjkcKl1SQODC2LjRm21XF2fkaaTCqIUqVXKdwNpZwFr8hK+XKmUSmeVaUHdeY3/0hm7UdLzdVjmFLLc+tZ5eVSZE6RsVuIZQT9fwR2ahsMR6h6ZEP+irc294qz8XvYHkJ91Ndl0V10pvdXSS88c6BQFD6ICkgH/nj+5vlIIwaPbTlDHcGwpOB/DwnHL3Dy6bWEBtfOz4NP0mcXF9PzBDnrl2OlzHMeB6cQIGwd/59Um2dE9QVKxCt1dV0zrmGQ0dA6JTxDKkSDpFPiylO8rayr4OWniF/X8oa6psmBqMIdl9gCCH/L1F5nA/fKIF8MKd+NDltXPyqWXjnTRL/k6TsY/E88BWQwyuRscd8Sp/ELlmrGIvUutJaL0OIunR7mqWdnqEJ/b4washoAdaO4cntP77HrlxO4yMLjkcUn2VwOD/y+++W/1qWPJ43MoEFzoRmk2N/wysSxpmqssO4N/2/owQaQV6AJU26UJkANYiPCDHsQGVhDE6sFKOvg7wTcHUbOH4XgduycRIAEEmcQy9bqSTAlmiUjZWFqP++CsPJsJ2FdWV9LAeIT+fmuLkIDp03aIAXRjdTb9QV2RnIdkn67voC2NfWdZWibhEaMU+hKIUZKPvvO/x8U/JxExQt43z/Zi9GC/MOQL0gOLTYqPSQnXM4XJFc691twn1jYUDdNSn7u6mNbWeFahx3a1nUWoQI4qspIl4jOmJn/NJK4ZJFLqhRVenr8WCCKMQJcPpH5oPdx0uIdoGmI2dEQpvYtJ0EGlrCNEqU0h5+3Qs+vXGxJkcFkjwZBjYHBlYMNje1KcLFUS9NkVUctX5Dq62iJdx/pujqWpgLVqOuuKVCWOJvwXeuMKAgiWqEquuliCpgEWo6K0JFpRnkGjTLK2NvXJkvd4+wnSLS5Ml+XuuASH572nBsVROR5wji7PTJK4O1nBAP1gWwt1MImb9POZDuQ7OzeFPjk/T65PsKqGrxD8jDDVCMdrRPtG8MN9/LyR2FYWqBNIDogd2F+ivIHJN5346qUKvB2s64QgIEEd5q8DyqXT/I6b+fzbfGG/ZflPBohCbpLd8Y+3mt3nDa48XF793sDgQwC2NemOpKdSYKzcsiIro667lFXoHP71XEIWEyatM/jYZ2FK7iwD09QXgzjAEgMuAgtWHMc6C5AgLDUAprjeKy3ylCSxdGZAmxQECwYcCBySOSK31D7mQiEm/fD9aebL9bbP3R21oo3j6UPDP123LuzdaGBgYMYRA4P3ia++dCyJxih/Qo9U+pQqj2prFp+ex52o1lW6gj+zWBX50a1YodvSvdDDRM/LfwYGHwqmgsQzM3S1dpWyML01QS4N83E7aXe/RfZhTtbm2PYxN+q2HD/cM/j6pnVR3GZgYHB+GGJkYPBbAhamU/ZYrt/xFWqlU7TypztKVyntzOYutpBpUilrsWzubTl8HORP2EL4TkOWDC6EM23E9f6OKtfq59P9WusOvnaYW9K7rmudsGwdch1nMJia2p0zXD+waf16s6GqgcEHhCFGBgYfNbRWD25uyLbJnefa7gKlVTl3vVJy3TzLsnJY9RVzokJOmeKRJrLOmkOa4k+GSF3amPZOp4+8ntVHW0pF+WOQL4b49XczFerWNp2iCHVpy+p0dfRANEDHqj599eAmpS4r128Dg5kEQ4wMDC4yNmzek2lpfxFRpNTxBYLKoQJl6RLSbo6r7Bql9Cztyv5xKYrcoEPaVkrZSpNfYcdWdGPhTIY4XVx4wyk4rfaWujkuuQ4TYewS62ilRvjCGF8IY28w7TrvKsvX42q3y2dbHW7U6fdZTms0oHuK9/4ibKJCGxhcHBhiZGAww7FxyxZfSwv5MgpL09XwRHDIGvUFLH+eG7FqtaWXKFKzWQ0ncW/2sxLOUqQzWTlbrJuxmCyZtE7jNAHZtB76Gg4q0N7xgCfzFQ+WS6JRkWUj7uOeiLBSa4i/hi1Z5qUjLln9nGiQ74UPTx8LeB+L+CjLvFOT6k5XNDHm18OnR62RBfkL3U3rlPH1MTCYoTDEyMDgMgIigac2FvhGgt3KF062Jmwny42qcsvSBdzdk1h5Z1oulblKpyvW2FphBgdhCVQhjwaZFulcPl3I6YLTyZPWGnGMbT4Ha9X5xw0QB1ydSsInPky+hWzlGVNfYo+QReiC2NmzgCCFXIWosmgqBg+f4HRqlO/tJLJ6LaUdTudwFUOcqIccJ2IpG9EZR7nurRFSAz6/DtNEpGtcJTU74ehQSlZUp44V6Db11oSJ72NgcHkgfvwwMDC4YqHVhsf2Bu2MpFxKorRIOHom2FBqgFR4PM+yfIVRNxo8NwoRg09qF9uY2SBXRbZFgdiVjwSYZ9LaifLzulxX95BiIpNo8sm2XCY9w07E6bCTrUFn1GNt/mSf6/qjg+G0/pBZrm5gYGBgYGBgYGBgYGBgYGBgYGBgYJAIRP8Hhq582vBKAZ4AAAAASUVORK5CYII="/>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3765550" y="2485473"/>
            <a:ext cx="1612900" cy="1944370"/>
          </a:xfrm>
          <a:prstGeom prst="rect">
            <a:avLst/>
          </a:prstGeom>
        </p:spPr>
      </p:pic>
    </p:spTree>
    <p:extLst>
      <p:ext uri="{BB962C8B-B14F-4D97-AF65-F5344CB8AC3E}">
        <p14:creationId xmlns:p14="http://schemas.microsoft.com/office/powerpoint/2010/main" val="351654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8800">
                <a:solidFill>
                  <a:schemeClr val="bg1"/>
                </a:solidFill>
              </a:rPr>
              <a:t>MENU</a:t>
            </a:r>
          </a:p>
        </p:txBody>
      </p:sp>
      <p:sp>
        <p:nvSpPr>
          <p:cNvPr id="10" name="Espace réservé du contenu 2"/>
          <p:cNvSpPr>
            <a:spLocks noGrp="1"/>
          </p:cNvSpPr>
          <p:nvPr>
            <p:ph sz="half" idx="13"/>
          </p:nvPr>
        </p:nvSpPr>
        <p:spPr>
          <a:xfrm>
            <a:off x="2230244" y="447445"/>
            <a:ext cx="5843239" cy="4451126"/>
          </a:xfrm>
        </p:spPr>
        <p:txBody>
          <a:bodyPr vert="horz" lIns="91440" tIns="45720" rIns="91440" bIns="45720" rtlCol="0" anchor="t">
            <a:normAutofit fontScale="77500" lnSpcReduction="20000"/>
          </a:bodyPr>
          <a:lstStyle/>
          <a:p>
            <a:pPr marL="303530" indent="-285750">
              <a:buFont typeface="Arial" panose="020B0604020202020204" pitchFamily="34" charset="0"/>
              <a:buChar char="•"/>
            </a:pPr>
            <a:r>
              <a:rPr lang="fr-CA" sz="3200"/>
              <a:t>L’évaluation de janvier</a:t>
            </a:r>
          </a:p>
          <a:p>
            <a:pPr marL="303530" indent="-285750">
              <a:buFont typeface="Arial" panose="020B0604020202020204" pitchFamily="34" charset="0"/>
              <a:buChar char="•"/>
            </a:pPr>
            <a:r>
              <a:rPr lang="fr-CA" sz="3200"/>
              <a:t>Où trouver les documents pertinents?</a:t>
            </a:r>
          </a:p>
          <a:p>
            <a:pPr marL="303530" indent="-285750">
              <a:buFont typeface="Arial" panose="020B0604020202020204" pitchFamily="34" charset="0"/>
              <a:buChar char="•"/>
            </a:pPr>
            <a:r>
              <a:rPr lang="fr-CA" sz="3200"/>
              <a:t>Quelques rappels concernant l’échéancier et la correction du projet personnel</a:t>
            </a:r>
            <a:endParaRPr lang="fr-FR"/>
          </a:p>
          <a:p>
            <a:pPr marL="303530" indent="-285750">
              <a:buFont typeface="Arial" panose="020B0604020202020204" pitchFamily="34" charset="0"/>
              <a:buChar char="•"/>
            </a:pPr>
            <a:r>
              <a:rPr lang="fr-CA" sz="3200"/>
              <a:t>Les composantes du projet personnel</a:t>
            </a:r>
            <a:endParaRPr lang="fr-CA" sz="3200">
              <a:cs typeface="Calibri"/>
            </a:endParaRPr>
          </a:p>
          <a:p>
            <a:pPr marL="303530" indent="-285750">
              <a:buFont typeface="Arial" panose="020B0604020202020204" pitchFamily="34" charset="0"/>
              <a:buChar char="•"/>
            </a:pPr>
            <a:r>
              <a:rPr lang="fr-CA" sz="3200"/>
              <a:t>La rédaction du rapport</a:t>
            </a:r>
            <a:endParaRPr lang="fr-CA" sz="3200">
              <a:cs typeface="Calibri"/>
            </a:endParaRPr>
          </a:p>
          <a:p>
            <a:pPr marL="303530" indent="-285750">
              <a:buFont typeface="Arial" panose="020B0604020202020204" pitchFamily="34" charset="0"/>
              <a:buChar char="•"/>
            </a:pPr>
            <a:r>
              <a:rPr lang="fr-CA" sz="3200"/>
              <a:t>Exemples de rapport comportant des citations et des références aux annexes.</a:t>
            </a:r>
            <a:endParaRPr lang="fr-CA" sz="2800">
              <a:cs typeface="Calibri"/>
            </a:endParaRPr>
          </a:p>
          <a:p>
            <a:pPr marL="303530" indent="-285750">
              <a:buFont typeface="Arial" panose="020B0604020202020204" pitchFamily="34" charset="0"/>
              <a:buChar char="•"/>
            </a:pPr>
            <a:r>
              <a:rPr lang="fr-CA" sz="3200">
                <a:cs typeface="Calibri"/>
              </a:rPr>
              <a:t>Rédaction des critères A et B</a:t>
            </a:r>
          </a:p>
          <a:p>
            <a:pPr marL="17780" indent="0">
              <a:buNone/>
            </a:pPr>
            <a:endParaRPr lang="fr-CA">
              <a:cs typeface="Calibri"/>
            </a:endParaRPr>
          </a:p>
        </p:txBody>
      </p:sp>
    </p:spTree>
    <p:extLst>
      <p:ext uri="{BB962C8B-B14F-4D97-AF65-F5344CB8AC3E}">
        <p14:creationId xmlns:p14="http://schemas.microsoft.com/office/powerpoint/2010/main" val="1419882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RAPPORT</a:t>
            </a:r>
          </a:p>
        </p:txBody>
      </p:sp>
      <p:sp>
        <p:nvSpPr>
          <p:cNvPr id="10" name="Espace réservé du contenu 2"/>
          <p:cNvSpPr>
            <a:spLocks noGrp="1"/>
          </p:cNvSpPr>
          <p:nvPr>
            <p:ph sz="half" idx="13"/>
          </p:nvPr>
        </p:nvSpPr>
        <p:spPr>
          <a:xfrm>
            <a:off x="2188789" y="277792"/>
            <a:ext cx="6464558" cy="4641449"/>
          </a:xfrm>
        </p:spPr>
        <p:txBody>
          <a:bodyPr>
            <a:normAutofit/>
          </a:bodyPr>
          <a:lstStyle/>
          <a:p>
            <a:pPr marL="303750" indent="-285750">
              <a:buFont typeface="Arial" panose="020B0604020202020204" pitchFamily="34" charset="0"/>
              <a:buChar char="•"/>
            </a:pPr>
            <a:r>
              <a:rPr lang="fr-CA" sz="3200"/>
              <a:t>La très grande majorité des élèves optent pour un rapport écrit.</a:t>
            </a:r>
          </a:p>
          <a:p>
            <a:pPr marL="303750" indent="-285750">
              <a:buFont typeface="Arial" panose="020B0604020202020204" pitchFamily="34" charset="0"/>
              <a:buChar char="•"/>
            </a:pPr>
            <a:r>
              <a:rPr lang="fr-CA" sz="3200"/>
              <a:t>Le rapport écrit doit comporter au maximum 3500 mots. </a:t>
            </a:r>
          </a:p>
          <a:p>
            <a:pPr marL="303750" indent="-285750">
              <a:buFont typeface="Arial" panose="020B0604020202020204" pitchFamily="34" charset="0"/>
              <a:buChar char="•"/>
            </a:pPr>
            <a:r>
              <a:rPr lang="fr-CA" sz="3200"/>
              <a:t>Les titres, les sous-titres, les citations et les références en bas de page ne comptent pas dans le nombre de mots.</a:t>
            </a:r>
            <a:endParaRPr lang="fr-CA" sz="2800"/>
          </a:p>
          <a:p>
            <a:pPr marL="18000" indent="0">
              <a:buNone/>
            </a:pPr>
            <a:endParaRPr lang="fr-CA"/>
          </a:p>
        </p:txBody>
      </p:sp>
    </p:spTree>
    <p:extLst>
      <p:ext uri="{BB962C8B-B14F-4D97-AF65-F5344CB8AC3E}">
        <p14:creationId xmlns:p14="http://schemas.microsoft.com/office/powerpoint/2010/main" val="171457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RAPPORT</a:t>
            </a:r>
          </a:p>
        </p:txBody>
      </p:sp>
      <p:sp>
        <p:nvSpPr>
          <p:cNvPr id="10" name="Espace réservé du contenu 2"/>
          <p:cNvSpPr>
            <a:spLocks noGrp="1"/>
          </p:cNvSpPr>
          <p:nvPr>
            <p:ph sz="half" idx="13"/>
          </p:nvPr>
        </p:nvSpPr>
        <p:spPr>
          <a:xfrm>
            <a:off x="2177637" y="525009"/>
            <a:ext cx="6866002" cy="4093486"/>
          </a:xfrm>
        </p:spPr>
        <p:txBody>
          <a:bodyPr>
            <a:normAutofit/>
          </a:bodyPr>
          <a:lstStyle/>
          <a:p>
            <a:pPr marL="374904" lvl="0" indent="-374904" defTabSz="420624">
              <a:spcBef>
                <a:spcPts val="3300"/>
              </a:spcBef>
              <a:defRPr sz="1800">
                <a:solidFill>
                  <a:srgbClr val="000000"/>
                </a:solidFill>
              </a:defRPr>
            </a:pPr>
            <a:r>
              <a:rPr lang="fr-CA" sz="3200">
                <a:solidFill>
                  <a:srgbClr val="7030A0"/>
                </a:solidFill>
                <a:sym typeface="Gill Sans SemiBold"/>
              </a:rPr>
              <a:t>Les titres et les sous-titres sont fortement suggérés.</a:t>
            </a:r>
          </a:p>
          <a:p>
            <a:pPr marL="374904" indent="-374904" defTabSz="420624">
              <a:spcBef>
                <a:spcPts val="3300"/>
              </a:spcBef>
              <a:defRPr sz="1800">
                <a:solidFill>
                  <a:srgbClr val="000000"/>
                </a:solidFill>
              </a:defRPr>
            </a:pPr>
            <a:r>
              <a:rPr lang="fr-CA" sz="3200">
                <a:solidFill>
                  <a:srgbClr val="7030A0"/>
                </a:solidFill>
                <a:sym typeface="Gill Sans SemiBold"/>
              </a:rPr>
              <a:t>Des citations doivent apparaître (précisions plus loin).</a:t>
            </a:r>
          </a:p>
          <a:p>
            <a:pPr marL="374904" indent="-374904" defTabSz="420624">
              <a:spcBef>
                <a:spcPts val="3300"/>
              </a:spcBef>
              <a:defRPr sz="1800">
                <a:solidFill>
                  <a:srgbClr val="000000"/>
                </a:solidFill>
              </a:defRPr>
            </a:pPr>
            <a:r>
              <a:rPr lang="fr-CA" sz="3200">
                <a:solidFill>
                  <a:srgbClr val="7030A0"/>
                </a:solidFill>
                <a:sym typeface="Gill Sans SemiBold"/>
              </a:rPr>
              <a:t>10 annexes doivent être insérées (extraits du journal de bord).</a:t>
            </a:r>
          </a:p>
          <a:p>
            <a:pPr marL="18000" indent="0">
              <a:buNone/>
            </a:pPr>
            <a:endParaRPr lang="fr-CA"/>
          </a:p>
        </p:txBody>
      </p:sp>
    </p:spTree>
    <p:extLst>
      <p:ext uri="{BB962C8B-B14F-4D97-AF65-F5344CB8AC3E}">
        <p14:creationId xmlns:p14="http://schemas.microsoft.com/office/powerpoint/2010/main" val="505333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RAPPORT</a:t>
            </a:r>
          </a:p>
        </p:txBody>
      </p:sp>
      <p:sp>
        <p:nvSpPr>
          <p:cNvPr id="10" name="Espace réservé du contenu 2"/>
          <p:cNvSpPr>
            <a:spLocks noGrp="1"/>
          </p:cNvSpPr>
          <p:nvPr>
            <p:ph sz="half" idx="13"/>
          </p:nvPr>
        </p:nvSpPr>
        <p:spPr>
          <a:xfrm>
            <a:off x="2188788" y="277792"/>
            <a:ext cx="6587222" cy="4439173"/>
          </a:xfrm>
        </p:spPr>
        <p:txBody>
          <a:bodyPr vert="horz" lIns="91440" tIns="45720" rIns="91440" bIns="45720" rtlCol="0" anchor="t">
            <a:normAutofit fontScale="92500" lnSpcReduction="10000"/>
          </a:bodyPr>
          <a:lstStyle/>
          <a:p>
            <a:pPr marL="17780" indent="0">
              <a:buNone/>
            </a:pPr>
            <a:r>
              <a:rPr lang="fr-CA" sz="3200"/>
              <a:t>Le rapport s’articule autour de 4 grands axes :</a:t>
            </a:r>
            <a:endParaRPr lang="fr-FR"/>
          </a:p>
          <a:p>
            <a:pPr marL="303530" indent="-285750">
              <a:buFont typeface="Arial" panose="020B0604020202020204" pitchFamily="34" charset="0"/>
              <a:buChar char="•"/>
            </a:pPr>
            <a:r>
              <a:rPr lang="fr-CA" sz="3200"/>
              <a:t>Critère A – Investigation	(900 mots)</a:t>
            </a:r>
            <a:endParaRPr lang="fr-CA" sz="3200">
              <a:cs typeface="Calibri"/>
            </a:endParaRPr>
          </a:p>
          <a:p>
            <a:pPr marL="303530" indent="-285750">
              <a:buFont typeface="Arial" panose="020B0604020202020204" pitchFamily="34" charset="0"/>
              <a:buChar char="•"/>
            </a:pPr>
            <a:r>
              <a:rPr lang="fr-CA" sz="3200"/>
              <a:t>Critère B – Planification	(900 mots) </a:t>
            </a:r>
            <a:endParaRPr lang="fr-CA" sz="3200">
              <a:cs typeface="Calibri"/>
            </a:endParaRPr>
          </a:p>
          <a:p>
            <a:pPr marL="303530" indent="-285750">
              <a:buFont typeface="Arial" panose="020B0604020202020204" pitchFamily="34" charset="0"/>
              <a:buChar char="•"/>
            </a:pPr>
            <a:r>
              <a:rPr lang="fr-CA" sz="3200"/>
              <a:t>Critère C – Action 			(900 mots)</a:t>
            </a:r>
            <a:endParaRPr lang="fr-CA" sz="3200">
              <a:cs typeface="Calibri"/>
            </a:endParaRPr>
          </a:p>
          <a:p>
            <a:pPr marL="303530" indent="-285750">
              <a:buFont typeface="Arial" panose="020B0604020202020204" pitchFamily="34" charset="0"/>
              <a:buChar char="•"/>
            </a:pPr>
            <a:r>
              <a:rPr lang="fr-CA" sz="3200"/>
              <a:t>Critère D – Réflexion		(900 mots)</a:t>
            </a:r>
            <a:endParaRPr lang="fr-CA" sz="3200">
              <a:cs typeface="Calibri"/>
            </a:endParaRPr>
          </a:p>
          <a:p>
            <a:pPr marL="17780" indent="0">
              <a:buNone/>
            </a:pPr>
            <a:r>
              <a:rPr lang="fr-CA" sz="3200"/>
              <a:t>Chaque critère est séparé en trois aspects.</a:t>
            </a:r>
            <a:endParaRPr lang="fr-CA" sz="3200">
              <a:cs typeface="Calibri"/>
            </a:endParaRPr>
          </a:p>
          <a:p>
            <a:pPr marL="303530" indent="-285750">
              <a:buFont typeface="Arial" panose="020B0604020202020204" pitchFamily="34" charset="0"/>
              <a:buChar char="•"/>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691901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609153" y="2055206"/>
            <a:ext cx="5143502" cy="10330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CRITÈRE A</a:t>
            </a:r>
          </a:p>
          <a:p>
            <a:r>
              <a:rPr lang="fr-FR" sz="4000">
                <a:solidFill>
                  <a:schemeClr val="bg1"/>
                </a:solidFill>
              </a:rPr>
              <a:t>INVESTIGATION</a:t>
            </a:r>
          </a:p>
        </p:txBody>
      </p:sp>
      <p:sp>
        <p:nvSpPr>
          <p:cNvPr id="10" name="Espace réservé du contenu 2"/>
          <p:cNvSpPr>
            <a:spLocks noGrp="1"/>
          </p:cNvSpPr>
          <p:nvPr>
            <p:ph sz="half" idx="13"/>
          </p:nvPr>
        </p:nvSpPr>
        <p:spPr>
          <a:xfrm>
            <a:off x="2029521" y="623480"/>
            <a:ext cx="7259444" cy="3758949"/>
          </a:xfrm>
        </p:spPr>
        <p:txBody>
          <a:bodyPr vert="horz" lIns="91440" tIns="45720" rIns="91440" bIns="45720" rtlCol="0" anchor="t">
            <a:normAutofit fontScale="55000" lnSpcReduction="20000"/>
          </a:bodyPr>
          <a:lstStyle/>
          <a:p>
            <a:pPr marL="303530" indent="-285750">
              <a:buFont typeface="Arial" panose="020B0604020202020204" pitchFamily="34" charset="0"/>
              <a:buChar char="•"/>
            </a:pPr>
            <a:r>
              <a:rPr lang="fr-CA" sz="5800"/>
              <a:t>Aspect (i) : </a:t>
            </a:r>
            <a:r>
              <a:rPr lang="fr-CA" sz="5800" u="sng"/>
              <a:t>But et contexte mondial</a:t>
            </a:r>
            <a:endParaRPr lang="fr-FR"/>
          </a:p>
          <a:p>
            <a:pPr marL="17780" indent="0">
              <a:buNone/>
            </a:pPr>
            <a:r>
              <a:rPr lang="fr-CA" sz="5800"/>
              <a:t>	(300 mots) </a:t>
            </a:r>
            <a:endParaRPr lang="fr-CA" sz="5800">
              <a:cs typeface="Calibri"/>
            </a:endParaRPr>
          </a:p>
          <a:p>
            <a:pPr marL="303530" indent="-285750">
              <a:buFont typeface="Arial" panose="020B0604020202020204" pitchFamily="34" charset="0"/>
              <a:buChar char="•"/>
            </a:pPr>
            <a:r>
              <a:rPr lang="fr-CA" sz="5800"/>
              <a:t>Aspect (ii) :</a:t>
            </a:r>
            <a:r>
              <a:rPr lang="fr-CA" sz="5800" u="sng"/>
              <a:t> Acquis préliminaires et connaissances spécifiques aux matières</a:t>
            </a:r>
            <a:endParaRPr lang="fr-CA" sz="5800" u="sng">
              <a:cs typeface="Calibri"/>
            </a:endParaRPr>
          </a:p>
          <a:p>
            <a:pPr marL="17780" indent="0">
              <a:buNone/>
            </a:pPr>
            <a:r>
              <a:rPr lang="fr-CA" sz="5800"/>
              <a:t>	(300 mots)</a:t>
            </a:r>
            <a:endParaRPr lang="fr-CA" sz="5800">
              <a:cs typeface="Calibri"/>
            </a:endParaRPr>
          </a:p>
          <a:p>
            <a:pPr marL="303530" indent="-285750">
              <a:buFont typeface="Arial" panose="020B0604020202020204" pitchFamily="34" charset="0"/>
              <a:buChar char="•"/>
            </a:pPr>
            <a:r>
              <a:rPr lang="fr-CA" sz="5800"/>
              <a:t>Aspect (iii) : </a:t>
            </a:r>
            <a:r>
              <a:rPr lang="fr-CA" sz="5800" u="sng"/>
              <a:t>Compétences de recherche</a:t>
            </a:r>
            <a:endParaRPr lang="fr-CA" sz="5800" u="sng">
              <a:cs typeface="Calibri"/>
            </a:endParaRPr>
          </a:p>
          <a:p>
            <a:pPr marL="17780" indent="0">
              <a:buNone/>
            </a:pPr>
            <a:r>
              <a:rPr lang="fr-CA" sz="5800"/>
              <a:t>	(300 mots)</a:t>
            </a:r>
            <a:endParaRPr lang="fr-CA" sz="5800">
              <a:cs typeface="Calibri"/>
            </a:endParaRPr>
          </a:p>
          <a:p>
            <a:pPr marL="17780" indent="0">
              <a:buNone/>
            </a:pPr>
            <a:endParaRPr lang="fr-CA">
              <a:cs typeface="Calibri"/>
            </a:endParaRPr>
          </a:p>
        </p:txBody>
      </p:sp>
    </p:spTree>
    <p:extLst>
      <p:ext uri="{BB962C8B-B14F-4D97-AF65-F5344CB8AC3E}">
        <p14:creationId xmlns:p14="http://schemas.microsoft.com/office/powerpoint/2010/main" val="3143088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707528" y="1964012"/>
            <a:ext cx="5143502" cy="121548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CRITÈRE B</a:t>
            </a:r>
            <a:br>
              <a:rPr lang="fr-FR" sz="4000">
                <a:solidFill>
                  <a:schemeClr val="bg1"/>
                </a:solidFill>
              </a:rPr>
            </a:br>
            <a:r>
              <a:rPr lang="fr-FR" sz="4000">
                <a:solidFill>
                  <a:schemeClr val="bg1"/>
                </a:solidFill>
              </a:rPr>
              <a:t>PLANIFICATION</a:t>
            </a:r>
          </a:p>
        </p:txBody>
      </p:sp>
      <p:sp>
        <p:nvSpPr>
          <p:cNvPr id="10" name="Espace réservé du contenu 2"/>
          <p:cNvSpPr>
            <a:spLocks noGrp="1"/>
          </p:cNvSpPr>
          <p:nvPr>
            <p:ph sz="half" idx="13"/>
          </p:nvPr>
        </p:nvSpPr>
        <p:spPr>
          <a:xfrm>
            <a:off x="1962615" y="519434"/>
            <a:ext cx="7259444" cy="4104637"/>
          </a:xfrm>
        </p:spPr>
        <p:txBody>
          <a:bodyPr>
            <a:normAutofit fontScale="77500" lnSpcReduction="20000"/>
          </a:bodyPr>
          <a:lstStyle/>
          <a:p>
            <a:pPr marL="303750" indent="-285750">
              <a:buFont typeface="Arial" panose="020B0604020202020204" pitchFamily="34" charset="0"/>
              <a:buChar char="•"/>
            </a:pPr>
            <a:r>
              <a:rPr lang="fr-CA" sz="4100" u="sng"/>
              <a:t>Aspect (i) : Critères de réussite</a:t>
            </a:r>
          </a:p>
          <a:p>
            <a:pPr marL="18000" indent="0">
              <a:buNone/>
            </a:pPr>
            <a:r>
              <a:rPr lang="fr-CA" sz="4100"/>
              <a:t>	(300 mots) </a:t>
            </a:r>
          </a:p>
          <a:p>
            <a:pPr marL="303750" indent="-285750">
              <a:buFont typeface="Arial" panose="020B0604020202020204" pitchFamily="34" charset="0"/>
              <a:buChar char="•"/>
            </a:pPr>
            <a:r>
              <a:rPr lang="fr-CA" sz="4100" u="sng"/>
              <a:t>Aspect (ii) : Planification et consignation de la démarche</a:t>
            </a:r>
            <a:r>
              <a:rPr lang="fr-CA" sz="4100"/>
              <a:t>	</a:t>
            </a:r>
          </a:p>
          <a:p>
            <a:pPr marL="18000" indent="0">
              <a:buNone/>
            </a:pPr>
            <a:r>
              <a:rPr lang="fr-CA" sz="4100"/>
              <a:t>	(300 mots)</a:t>
            </a:r>
          </a:p>
          <a:p>
            <a:pPr marL="303750" indent="-285750">
              <a:buFont typeface="Arial" panose="020B0604020202020204" pitchFamily="34" charset="0"/>
              <a:buChar char="•"/>
            </a:pPr>
            <a:r>
              <a:rPr lang="fr-CA" sz="4100" u="sng"/>
              <a:t>Aspect (iii) : Compétences d’autogestion</a:t>
            </a:r>
          </a:p>
          <a:p>
            <a:pPr marL="18000" indent="0">
              <a:buNone/>
            </a:pPr>
            <a:r>
              <a:rPr lang="fr-CA" sz="4100"/>
              <a:t>	(300 mots)</a:t>
            </a:r>
          </a:p>
          <a:p>
            <a:pPr marL="18000" indent="0">
              <a:buNone/>
            </a:pPr>
            <a:endParaRPr lang="fr-CA"/>
          </a:p>
        </p:txBody>
      </p:sp>
    </p:spTree>
    <p:extLst>
      <p:ext uri="{BB962C8B-B14F-4D97-AF65-F5344CB8AC3E}">
        <p14:creationId xmlns:p14="http://schemas.microsoft.com/office/powerpoint/2010/main" val="904506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701954" y="2003043"/>
            <a:ext cx="5143502" cy="113742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CRITÈRE C</a:t>
            </a:r>
          </a:p>
          <a:p>
            <a:r>
              <a:rPr lang="fr-FR" sz="4000">
                <a:solidFill>
                  <a:schemeClr val="bg1"/>
                </a:solidFill>
              </a:rPr>
              <a:t>ACTION</a:t>
            </a:r>
          </a:p>
        </p:txBody>
      </p:sp>
      <p:sp>
        <p:nvSpPr>
          <p:cNvPr id="10" name="Espace réservé du contenu 2"/>
          <p:cNvSpPr>
            <a:spLocks noGrp="1"/>
          </p:cNvSpPr>
          <p:nvPr>
            <p:ph sz="half" idx="13"/>
          </p:nvPr>
        </p:nvSpPr>
        <p:spPr>
          <a:xfrm>
            <a:off x="2099578" y="625371"/>
            <a:ext cx="6955212" cy="3892764"/>
          </a:xfrm>
        </p:spPr>
        <p:txBody>
          <a:bodyPr>
            <a:normAutofit fontScale="55000" lnSpcReduction="20000"/>
          </a:bodyPr>
          <a:lstStyle/>
          <a:p>
            <a:pPr marL="303750" indent="-285750">
              <a:buFont typeface="Arial" panose="020B0604020202020204" pitchFamily="34" charset="0"/>
              <a:buChar char="•"/>
            </a:pPr>
            <a:r>
              <a:rPr lang="fr-CA" sz="5800" u="sng"/>
              <a:t>Aspect (i) : Création du produit</a:t>
            </a:r>
          </a:p>
          <a:p>
            <a:pPr marL="18000" indent="0">
              <a:buNone/>
            </a:pPr>
            <a:r>
              <a:rPr lang="fr-CA" sz="5800"/>
              <a:t>	(300 mots) </a:t>
            </a:r>
          </a:p>
          <a:p>
            <a:pPr marL="303750" indent="-285750">
              <a:buFont typeface="Arial" panose="020B0604020202020204" pitchFamily="34" charset="0"/>
              <a:buChar char="•"/>
            </a:pPr>
            <a:r>
              <a:rPr lang="fr-CA" sz="5800" u="sng"/>
              <a:t>Aspect (ii) : Compétences de pensée	</a:t>
            </a:r>
          </a:p>
          <a:p>
            <a:pPr marL="18000" indent="0">
              <a:buNone/>
            </a:pPr>
            <a:r>
              <a:rPr lang="fr-CA" sz="5800"/>
              <a:t>	(300 mots)</a:t>
            </a:r>
          </a:p>
          <a:p>
            <a:pPr marL="303750" indent="-285750">
              <a:buFont typeface="Arial" panose="020B0604020202020204" pitchFamily="34" charset="0"/>
              <a:buChar char="•"/>
            </a:pPr>
            <a:r>
              <a:rPr lang="fr-CA" sz="5800" u="sng"/>
              <a:t>Aspect (iii) : Compétences de </a:t>
            </a:r>
            <a:r>
              <a:rPr lang="fr-CA" sz="5800" u="sng" err="1"/>
              <a:t>commu-nication</a:t>
            </a:r>
            <a:r>
              <a:rPr lang="fr-CA" sz="5800" u="sng"/>
              <a:t> et compétences sociales</a:t>
            </a:r>
          </a:p>
          <a:p>
            <a:pPr marL="18000" indent="0">
              <a:buNone/>
            </a:pPr>
            <a:r>
              <a:rPr lang="fr-CA" sz="5800"/>
              <a:t>	(300 mots)</a:t>
            </a:r>
          </a:p>
          <a:p>
            <a:pPr marL="18000" indent="0">
              <a:buNone/>
            </a:pPr>
            <a:endParaRPr lang="fr-CA"/>
          </a:p>
        </p:txBody>
      </p:sp>
    </p:spTree>
    <p:extLst>
      <p:ext uri="{BB962C8B-B14F-4D97-AF65-F5344CB8AC3E}">
        <p14:creationId xmlns:p14="http://schemas.microsoft.com/office/powerpoint/2010/main" val="200500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713105" y="1980740"/>
            <a:ext cx="5143502" cy="118202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CRITÈRE D</a:t>
            </a:r>
            <a:br>
              <a:rPr lang="fr-FR" sz="4000">
                <a:solidFill>
                  <a:schemeClr val="bg1"/>
                </a:solidFill>
              </a:rPr>
            </a:br>
            <a:r>
              <a:rPr lang="fr-FR" sz="4000">
                <a:solidFill>
                  <a:schemeClr val="bg1"/>
                </a:solidFill>
              </a:rPr>
              <a:t>RÉFLEXION</a:t>
            </a:r>
          </a:p>
        </p:txBody>
      </p:sp>
      <p:sp>
        <p:nvSpPr>
          <p:cNvPr id="10" name="Espace réservé du contenu 2"/>
          <p:cNvSpPr>
            <a:spLocks noGrp="1"/>
          </p:cNvSpPr>
          <p:nvPr>
            <p:ph sz="half" idx="13"/>
          </p:nvPr>
        </p:nvSpPr>
        <p:spPr>
          <a:xfrm>
            <a:off x="2155334" y="335439"/>
            <a:ext cx="6877153" cy="4472628"/>
          </a:xfrm>
        </p:spPr>
        <p:txBody>
          <a:bodyPr>
            <a:normAutofit fontScale="55000" lnSpcReduction="20000"/>
          </a:bodyPr>
          <a:lstStyle/>
          <a:p>
            <a:pPr marL="303750" indent="-285750">
              <a:buFont typeface="Arial" panose="020B0604020202020204" pitchFamily="34" charset="0"/>
              <a:buChar char="•"/>
            </a:pPr>
            <a:r>
              <a:rPr lang="fr-CA" sz="5800" u="sng"/>
              <a:t>Aspect (i) : Évaluation de la qualité du produit</a:t>
            </a:r>
          </a:p>
          <a:p>
            <a:pPr marL="18000" indent="0">
              <a:buNone/>
            </a:pPr>
            <a:r>
              <a:rPr lang="fr-CA" sz="5800"/>
              <a:t>	(300 mots) </a:t>
            </a:r>
          </a:p>
          <a:p>
            <a:pPr marL="303750" indent="-285750">
              <a:buFont typeface="Arial" panose="020B0604020202020204" pitchFamily="34" charset="0"/>
              <a:buChar char="•"/>
            </a:pPr>
            <a:r>
              <a:rPr lang="fr-CA" sz="5800" u="sng"/>
              <a:t>Aspect (ii) : Réflexion sur les connaissances et la compréhension	</a:t>
            </a:r>
          </a:p>
          <a:p>
            <a:pPr marL="18000" indent="0">
              <a:buNone/>
            </a:pPr>
            <a:r>
              <a:rPr lang="fr-CA" sz="5800"/>
              <a:t>	(300 mots)</a:t>
            </a:r>
          </a:p>
          <a:p>
            <a:pPr marL="303750" indent="-285750">
              <a:buFont typeface="Arial" panose="020B0604020202020204" pitchFamily="34" charset="0"/>
              <a:buChar char="•"/>
            </a:pPr>
            <a:r>
              <a:rPr lang="fr-CA" sz="5800" u="sng"/>
              <a:t>Aspect (iii) : Réflexion sur mon développement en tant qu’apprenant</a:t>
            </a:r>
          </a:p>
          <a:p>
            <a:pPr marL="18000" indent="0">
              <a:buNone/>
            </a:pPr>
            <a:r>
              <a:rPr lang="fr-CA" sz="5800"/>
              <a:t>	(300 mots)</a:t>
            </a:r>
          </a:p>
          <a:p>
            <a:pPr marL="18000" indent="0">
              <a:buNone/>
            </a:pPr>
            <a:endParaRPr lang="fr-CA"/>
          </a:p>
        </p:txBody>
      </p:sp>
    </p:spTree>
    <p:extLst>
      <p:ext uri="{BB962C8B-B14F-4D97-AF65-F5344CB8AC3E}">
        <p14:creationId xmlns:p14="http://schemas.microsoft.com/office/powerpoint/2010/main" val="464380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15200" y="3936380"/>
            <a:ext cx="1862253"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6" name="Espace réservé du contenu 5"/>
          <p:cNvSpPr>
            <a:spLocks noGrp="1"/>
          </p:cNvSpPr>
          <p:nvPr>
            <p:ph sz="half" idx="13"/>
          </p:nvPr>
        </p:nvSpPr>
        <p:spPr/>
        <p:txBody>
          <a:bodyPr/>
          <a:lstStyle/>
          <a:p>
            <a:endParaRPr lang="fr-CA"/>
          </a:p>
        </p:txBody>
      </p:sp>
      <p:pic>
        <p:nvPicPr>
          <p:cNvPr id="7" name="Espace réservé du contenu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35" y="0"/>
            <a:ext cx="8868455" cy="5165802"/>
          </a:xfrm>
          <a:prstGeom prst="rect">
            <a:avLst/>
          </a:prstGeom>
        </p:spPr>
      </p:pic>
    </p:spTree>
    <p:extLst>
      <p:ext uri="{BB962C8B-B14F-4D97-AF65-F5344CB8AC3E}">
        <p14:creationId xmlns:p14="http://schemas.microsoft.com/office/powerpoint/2010/main" val="3882490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906441"/>
            <a:ext cx="7772400" cy="579032"/>
          </a:xfrm>
        </p:spPr>
        <p:txBody>
          <a:bodyPr/>
          <a:lstStyle/>
          <a:p>
            <a:r>
              <a:rPr lang="fr-FR"/>
              <a:t>EXEMPLE DE RAPPORT</a:t>
            </a:r>
          </a:p>
        </p:txBody>
      </p:sp>
      <p:sp>
        <p:nvSpPr>
          <p:cNvPr id="4" name="AutoShape 2" descr="data:image/png;base64,%20iVBORw0KGgoAAAANSUhEUgAAAkYAAAJHCAYAAAEChqlfAAAAAXNSR0IArs4c6QAAAARnQU1BAACxjwv8YQUAAAAJcEhZcwAADsMAAA7DAcdvqGQAAP+lSURBVHhe7L0FgBTH9j18xnZ21l1xd5ddJJ4QIAkx4u7u7u7ukBB3ISQhRIniAQLBXdbdfWfmO7e6e0d2ZoWQ9/J+/+9A7bR31a1bV6qrbpnwL4IbMG3r0ydEtvtt396gDv4L8B8nknvmTEvWnr0rrFbrKBKlU3C53S4T3I90Wbr0dv3QfwT/ESJlZ2Q8bDJbbtF39xvcwnvAhC5LlixVB/4h/GNEyjv88HBXTW21vtsm0hb/DjTUwllUhMatW2GJjkHxVdfB3diE5I/eRuGZ5+tXBofb5arssmxptL67X2HWf/cbcsdOGJMzYaI7KIHMJqT9/qu+A6R88RlyJ05G7iFTYOnSA5XPPqsIBJcLsbfdCGu3nuo6c2Qk4h9/CO6GBhJ1kSKgN0xmc5S8NztzYmdbcbvYr0SSTLptpj/0XVVQRRQWykDa77/DmZ+ntq3duyJ/xgnadU4mwpKYrF3PY+VPPIPqDz5Ux12VlSi58TakLfmNRJ0EU4hNXaeudXvoYmLbkHxkZU5o1A/9beyX5pY1PrPObDGH6rsKYYcfhJoFP8I+uB+b0E5VmOY9O2Dt2gO5kw8kJzSyoEqRdQoRJx2PxnUb0LhpC1wVFTCHh7MizIg89wxUvvGucJR+pQbKrUcos27Vd/cJf4tIuw7sHhrS1KVO31Ww9euDpq3b1bYpzAF3bR1CD5iI+t8Wq2P7E/FPPY7Kl15C48bNMNns5LJFyM2coIjmj/Qli/e5rPt8Y3Zm5lMmk/lafVeDNBmLGdYuqWjOzkPabwvJNYdobSAIrKlxLKBF32sNaUiu0iq4qlgXbTwn/unHUDn7NYSOH4fK195E+rIlyJ10gH5WQ31DfUzvVasq9N0OY5+IxDZfyx+HtgekLvweeYceobbTFv3Gp5qV3GgFyg5bj2QfGbIvcDc0o7mgTN/zhZgFJj7eNqAPEl9/EznjMlkJVv2svLr5hi5Llz+p73YInRbcuRSK/GkhUNpvPyPvoENZ3cweha3Unj+B9lITWbskwNY9KSCB3DxmSUuFOSKC3OhUzwkZMUydi3v0SZgcPuIOJrsVtm6JKHcw+36PM/Ff5NmnUyl0V1oz6d3XFXcbMJmsT2SNz+hU2+8UJwmBvPOU8PxTqHx1DhJengVX3l7kn3iafkbD9gYKZ307PjoCiUmBzRh3fT21WhKbVCVsvXrBOmAgLOldUP3qLGqAMKCmRkqnX+3Blh27FdHdcKGHNYK08K1zURa5E/QK87vd3ezc1mXFsn76bpvoMJH8CSQ2TN3CnzUtU1mlH9VQTU4oaGrW9zSYaQr0652m7wVGzM23ofyZp2hY1rer/errGrAnJ1c1L2926h0SpW9pCOnbCwlvvo3is89C4/ad+lENbhd+7rJsMYVm2+hQc8sZP7G2JRtsDmhuhmP6DMQ98STVcKV+QsMOco8/gQQuNse6Gl/TxZKQgLDjjlfNK2zqVJTeexdcZSWIe/5lSnQL7OPGI+yU02AbOIhas69+l4a8wkJ9y7vq+P7GSmQ1kfN0NG7bqTV/3a5S+ddB0Xnw7szMo/TdoGiXSHszJtwNi0cGwWJB2vJlKL3pBmXvtDQD5lUIZGDM559g4mKPZS3IK/IVtiGjRqP26/nKtqn95huYQ0NhDgtH6ZWX8pgFDSuWo/bD99G8Yxtsg4fod5Hg1KKNrAiNi1qj0e1UxPKGKSoaueMzmE830n7+Xj9KAW8yf6VvBkWbRGIWTBaz6R59l1qFRGDm6n78FvWLl+lHgTpyyQ42D28UzPsciyeSiF7Iq2/ApqoabK7RTKu6779jido3jMUFqf38c30PKC4p1bd8iZS58BeE9dbcGIE3oRqWrSB3WpEyfx6Kzjtf4yodYqHrmwHRJpEohzRfgRAfy2QPQeqSX1F29wP6UaCk2YncJs2PGvHqi6ilb7W7uRG/zXlTHTMgx6pYw6VlmktnEGpfUF4lz2hdriWHHoS+lGtuVpoBf45y1deiaVdWKw2ckzmhXt9shaCCOzsjcyebQUu1pP3+C3IyJsKSlEC5odljNWT7fMonQd97bsO6519CXl6+aj7HLZiP1Ucfhz3OJlUTIgnkZSY2z4E9UtW9A8NpkfM38tjpNALHUtZ55IXARLlU88NC1P78u0h+day2ph5ZeXnUZ7SHgjS3kIRENNA/NJFzDPgIdFFBzEfsXbei7L6H9YO0a8IcMXE//tjK2AxKJH8WjLv/bmbJjbI779MO8KzRxCp7dUPJpq3SNtW+yAwhRijlVwNViD+S4qJx0POPqutCyZ0dBgm14swLsY3c2sNqbkUiN4Vy1PChqFq/ESPfehv1uTnYdKvHbfMmVPyTj6Dk+ls0M8GLqwK5LwGJlDdhko+6F0gGTCy0ge3MqCB23Cj8tXIVurpMKHQ5UcvrEoYMRPGGTeq8N0TGT33pUUVARxgNR6Jq5Z9InDie3Ee+8Gom9ZR/IXRXtr3yJgZccSHP0cgkwetrKlFPGbXu0htg9rKkDeyorcfAbuloLC7B+K8XIOeD95H97rv6WaBPiG6rsYSp4uvR4Iy+/CJUvjhbHXbB9Rwd4qvVjo5WMulj6i+WF24m25ABsE8aT8OLTYqsL8ckGQQS1R0zdgzCmt1K5tTyFTM++xARW3awpn05ZNrLjyoCGajNzsGfl9+sCLTrg09bEchKAuT+sghR/Xuzgpqx7v4nUV9agtqcPIRSnY+d8yxGv/IkuUkanSeFkTO3ZeVg4qKlWDZ9OpJnHIsJvy5qOV/uatLKwUoxUPHS7Jay0R+9Sj/cAs+VOvImHdDCRam//4o8qvmkTz5A4cxT1bE8NrEa4SpuF7DZJOYXoclmQyOzUNTYoLhN7jceLE3qqNmP63tANZtlxMB+ighRUTHMmT/PUoFSgzpZAd5NUTh5OYnaTO3Y9dSjEDd6KKyRkercHxddp+SggWJe67bbkSjiQI7zWd49A31D+d42wBy9lb7ot3P03dac5KZ9Akl8SdXsV2CKjUXhyWdox5iEQIJuF5yNjIsvVFZxCJvP4MsvRpjVpjiop85FXTJG42gSSAgmafv9T8NMjqxasx7NJIRLf5YGyrHUnjD1HIyQfiPg6DVI2WQGXGxqw5+4HaNeeQiJh0zC1mfeRD2blNB4zKynYI0I16+ku8T7quvq1fMzvv1BESjz2+/5bq15bqsvbymPJGEG733aaGerC3X4cFL2QYdV0UFUwkIMLnd9HfKmzlDnBDuqylHJzJaS/cVe6uJwILu5CckWKxw0X+VhBl/UDeqFsZedJ1849CPay7z5JrZnP5hjk/W9tuFmc67b7On03P3Bl+h+ytFKvhn489rb4aa7soN5EwiR+oTaFTeLUul51ZXY9dzzKOLxzGg/F4n5VHJXJ6Sl2Tk8ZdFPf8m2DydZLJYIMx8mzdVVXIiCo45TD1fHdM0VRWIkWygTjpoGK4stnCO27y4WYgeTgM4jJl11Eex8oRTBSAL5tUVGI3Z4JkzRCdpBwkmZNPeLr1BQWIRzL7wYW7fvQC5VvRiAFFiqOTkGZSC0/xjUkQjdT2XlMS/e8mjAY/die6MQSHujmZUXf/CBusIxkUAvqN9EHt9eXdBSLjOfn/bL97CwebeU1W5by4sVWohUOGVKqos3SzIlJaJp82a17daPFVWWoZnUFgEdwjwU0boV5S7EKZEa4LY8LId20eg5j7cIwhAWUrjHSLHDJyBCmhKhak1uJB594gkcceghSOa735jzGvr174c33n4XP37/Ix57+lmccOqZ6joT8xI7bCIrnjXvleoof+T3qFc88k/wx/c/0QxxY6fOXdJjUMKWIL9GeV32UCW3XCS6k1wnx5xMBvQs0rqeekwD1XBQo8VVUqReJlJkeUOdakYie4RIwk1CPIFoMSGMeP0CuU78LIFwjwHhDEUknpe+qLYg6v+9Dz/GGaeeJDfyek2W1W5crn7FJDCz2RlNW2TPFxdep7YN8Cx60qSo5TUFzZrt1t1mRv/kPmo75avPkH/UCcpMMXLDpw7t9vXn61s4yWK3h5htIdhOTtimp61MVENkPwvymLEipjA+JZWZSOZx4RohULZOqB4mq+rTadStcIFkXpI3gc69+DKsWv0n3HRnlHmhF06B2yJDPFyiEeT0U05Sl+Xn57MQQhAgdOB4GunaeW/Z5+IzpXdS6kmII0mwq8mpE8hNn52qn8WTcpbwuoLjT8EeN+8jDYQOkkKslnVyXwsnFZx0inrLllrpmfVFU36uvqWhLwkiL9nBFzQzt+UkXoLZisEvPKAIIupbIPaMIGzQWFVgA97CVlDNdzrCIykT2dQNDiShmpoaUV1eirCISITSZDCeIJxSWV6OiIgIVYCytR5ntQV8x/xLrtd3NAhHhPFvJO9SaoaUDOnSm0c9eRMMCAtrOZL88YfCu5RHp58+GRRaLqpzcwibgH/ywzZyzmamJqlpviuanEaeQGSoor66xiCQVL9BICGAQSA5JrXvJPdFxsTBGmLHpxuLWRJmic+rla/+NjviU9LIyVbs3LEdTgpYgXDKQVOmK2LJkx0pPfhrVvwiPp1KvNYoaCjfmWyique7oqXIvD8+k74iCdWYvbNVeaVs1VIO3U7Tmpvd8YmZBLLyYFioo4XdVGLmg2How/TjWOOCg99+mk3NBBs1g4O1bsihsMHj1G9RUbFiZQNONhOzLVQZlR4wOyzZij0ViLAzk6qUbmYvFN369MOeHTspX6X5AKuX0unVt0OTu/DXpQojHCLJSsIc8/jdSDfZEE89TCnJs3K1CSFxcRh8z90t+97ljQ8Px8DYOETRvBGasDI1TrKEhiRLN4ikOhZSvo6aSFGr3QZnReCvEoKmUhplvH6g1U4bg8RixpqUJ+9GdHgoiaVxlXBPctcuqkvWgMXuaGlar68qQG5lA2YOTVT747rSESWBQpi7Oau0HsiVeQ2ojU7Hur9ough3kkDnXHQp5n+ndaBZI6Ll9bCRE+3kRBuNwpDowJZ1c1U1lp16utoeQHOmH4km5R0QH4dkWvEGLSQVX3bZfYpIYsKLhS2pX0IczDzZjdTsE5+APqUVqkKH3C+U16AVjYVISlICkllW/pZk3tBqDdw39x+trk3v1Q833nCTOi6opy0jykARlTLtvNHJSIvUmqfL2VxLNW+SZLaYcD7P/barEpndozCsSyy6dO2KgtIqlafXX3kRR0+bqu6L6j2URLUomegNuc4/9aPSmfDJJ+jP32ZebnHY0T+BFeRFh5YUar9QEQnS4a6nvQ1N6EviOMhu6hiZTThl80OPqUsFTt3B3fP6G+qlW+g0CulkW/qytW2+Xbb5k7trKx5/6H5V01KEEDZpBRL18w0l2raCG+PHn/Hx2JEnKElssohFBhzQk5671AbvjqL82r7pL97K5qUTRP31I44BsaK9kSbKgb/5M45X+9voMYiM86aBT7LaEhWRzKSYJJoB6JmQ0LIvyaB/X030IHrIIIx5Y47a7nnJhSqHA6/hL69pUCM9tOtVIhEUoeRXT6VlZbCIUNQLddJQj9U9fuxpUvBz6IlPHDf6RPVGEfDr8quRXS5N1a0EfFxsNGrq+C6em/PGm/hr4ybt+eq9vogfNZR/5V1ayiXRdlAkxN56C5uYnULdjCbKOu8yeyeLwyGqRGM3SWb91zsZsI8aomykftddhdUXXKQytfHu+9W5qJZ+ZRGCulYTSL7kFWI06rAY53n/sqwq7Rody1e8h+V/fIBBA3vxvEZFt8m9ZmhKBLrEhOLBX3KUHJO+qMpqzVTp07s3fv71N7UtXO+P7idM1cnjSQnMkymUSiMlAT3JWS66P/7l9k7aU8UsD5Z0hE6Zim4UctIPNPzFZ/g2qs9yradThJ6gbPU6FP7qNehMVSz/CDu3QJVdYURqOH7aQeFvQOjCZrR5y2612yv58CT6CqQYQaJekZGCrcX16jKRa4LBAwciUkaWEKYQT34N2Ck31Q16kiaax3fUzP8a4ccdo+pCsWygsutJI1KgtmgkHeUPPKJ6AEKio7H2mhvVsdGvvqJ++Xb1N/uT+ShfrRxnzU6Sw8I53qqfMsDAyuwqDE4Kw4L5OifoaFTNlsZqztcFVARanysLU1nfjAEJdtTXyeAJdRQJFA+ffv6F2jZJ7wSx5rr7sPlRcWYJ1Qw1DKARLIawjc9qWPYHmnNEc8qDmAKVXU+KSGaxCYIkA+awUNUD8OfVN6D3eXQ2+fKQ+Hh1rrlW+xhoiQhDnyvO8xiSAlH74lXrqK6gtiSxnbx/Uo9oJEeE4N77Zmkn9QKJhrxi1tNq28AvOyrQNTqU9lcTystKW95x6lnnYsG8T9W29GDK97qRz96LftdcpLZLV61RNOhBTUba0EtoJKFsiDrrZDStX0/OYvaYApW9JcnDzaFsd0GSAfu40ep3AFl667PkIL5xyTHHqWO735urfgfdfhXCwsPUtjfOP1cEu4b0rt3QRPNADE8Dj374or5F4T3udBLJjBcuugb3/ZylHwXyqkhs5ra2shJ79mbRDtMq8KhpU1ReBLT7VDfwn1fcpTrhZHv3R1+r43ZSahO5uI+FngXrour9z9CwZbvatg4cELDsKtEcMrNW3aAQC5p01P7wM6KvvUpZud0jtU58o4MqbsV6VbNW2j6iTl10JL0xZ/bLLc8SLikrKtSMT51QB/WKQb4QgWhpHSy4cIICOfHU4QkkbgOy9+xCj2GZNFFowPLUjz//ovLkjfBeXZkPLQ+NNRTwfI24T2IfGf33oUcern4lOaYc7ltmv6Q4yU27JVgyMmAfOhhNazV5E8FmR+aFlayYeOAkEksrjCofS+ls0L7zOXdo12ft2YNJkw7ieeaICI+KQXUlBbZUo44w3Tpf8YdouPeVprvzwDR8s6VUuT6lNQ0oys3Bn6tXo3tKnOLEDz+di7z8AiV4PU9i0zr/lJYD8k6Leq8U1ZNqvlzQsm2JSwhYdkm2/uQyXqV8Niv9o0ApYqY0KWqyzdtR+5N82+cLWcO9KQBH3XojKtb8hb2UBc0kpo3EctFnK9m6Sx6LZukK4fVdunTB7z9+p44Jwh0h2LV9ByopW8TbL6xuRFSozjVezVAwtX+c6k5pKi3AimVLMHzSEUiM0z4LzXptDr6Z95naLlu7VHGeDNiq3sVmysfYqXUHU2n0IgeJ3DFSSEIsYk4/0XMsQLmNZBsyVCdS3/6kWmjAFDJpMq+QammdKu97BL1q6mkaWFHzHTWUtBUSKm7YINSxyUk3irPS+G7PfOscJxg6bCh2785CQc5eRFmalS/2Z241qupEQ7nxo5gGLqfiuB1bNuKnH75FjyEZGNwrrYWOP38n3MDnsmna2dxV8+E7S1etQ32zC1/fcB9qmCcXz0vjM1Lo9GlwHHdCy36gchtJ8mJSMolkb15DLRAEhZdeoW8FhpCsggXq8vz9qhPMWVOnNJ0QLZQmgGOwdEsApbSrYqKjlK0iEJrmF5dj1+Y1SEvvikg2Q6toLR5voJovLS3C3t174Ejrj/SEGPRMiye36BTyQuW65cqxrS8oRDNlkLVrOux87+pLPJMQcp1NGEObRwS4D1g5KbMNU6Y1rCOGa5wkuQqo+vQkBp7KuV+SxpRDjbGzSevntlEbyBmzaB4SYtMtD6rard2ofeWIi4nGdroA737wsdoXWqUmxmDshMkIiYhHdmkt1mzagSUr12J7QRVqTZHoO3w8xg7qgZ7pNDf08klfu3w0ENRvW0vmZTGslJMxUdj91icqD87qaiWrjG7lVBrCuRTmu9l081mhclQ4MO2j9wOW2UgCnZP4UKrVYBCZUHi61hEvOa3iS+QDoK9O0TCI3CTYctMDGPDEnYr9BTKWMXaE1oU75813cMEF52pdtzqUe8xMS7NzkbJmOrRyjxxr6bum9szNyUVUVCTCaWW7qCDqd6geVoUtj72E/jddprbnnn+d6lKWPnihrWwLhGiieBIoIgQT5mo2ViCYE8i5YWEeIrnJ3q4AXbcGco+aoQgjQ/3aQujRh6DXEQerbSFUaLdUdL9CmxsimY2RT0ks+PGnnKHcOul1/OSdN9T5Fmg0aUGTcKmMnRQiKs1JGVNRgoYcbXjfloefR31+EUY8/4Ai8uYHn0Xt3jw11EfyLFxU4mpGDAV7OAkkhJJX9DBZMNFLofjDohvLLUQStEWkxWpUm9462wBJjdHPP6jvaVxooZzRulBIRG5Ln7eBeV99jeNmHK20WhVlViRllpSgID8fd9z7AP5csxYrly3y6fKo3bBCEczAyvOux5jXPaOOV1/cekKU9MNLSmWlyMfJLtR4E377heT2qxEvmKViCJPT2awoYzZbHKJN2sLv4zxfPNqD0eyEa5rLylG6ZAUSpx3e4k5Y6BPZ+wxX2y0Z5bXzv/kOPbt1VY6rN8QRbaoqR1PWNv2I9mzvDwyCQAQSckqz84Y0v8kr2pgBJpUgSTbVXx3CVU1eXaz+WDJmvOr37QiEpeUbnAFRSna5lxwlwtyAnYaKtd+olgy1QC+7EKdu/TL1UbKW7oxBZDU61063yYtIgQhkCG5/jHr/ffTrI19KAoPyr9xqtcXKtl/O6NNU1wTnP+LPAw/St4KjhBwpwl0wXSeUmAKVm7Zg15wP0f2ckxAzhJzCt4fq3Sz+qG/w9BaE2mkDkbgNtH3ka8762x9FfWEJRr3gadarvNS9NwzB7Q3hviFvv6N++/f1HdUroFyro3JocUI91p2Oa264qbTZ6ZrKRJundQpJT0XVorYH1At56pTZAGz7+kcMO2G6Ygx7YgKSpxyM0JREbH/mVdVDKR8oQ+NYYX7NxvjoKJyz9IKbaCslYt2dT6CpogLdz56J9OOnKiKbqfpXXXSzujYQwqkdBt18PZxLVyiNJnKpz5w3lIfQq2evVuWTRFPFp7m04iTB7oLyNrlpL2WLN+InZaJkkad9e7O4oXpD6EoMfchrRhXfbKe/tuPNT1Cy8i+Mf/EBlK/bjNI1G9D12CNhiwxHQ0kp7PFxLbJHBlU0eTnPqy7j8zx6JyDC+/RA7+uvw1+XamOz0l5/C3vE6SV699Y+cXuD72nqmRLbPpG27Cmd7DLDtyfMD0XHTlG/8p1ePYaFMIYLGkQyCOSN/tdfgPB+fVS/fmiILyNX000pW7+ZfthGDLvdZ0ReC8TdKfzuZ2TPDa66W8A8DX3xGeyd9Soq1m0kizcj8auF6tTOndvRq5cvkXbt3oFpk8e2oklAIglW7y6WL0XBwdqtPuFItRmXMQ5RI4dh90uvquNCJBmvJOOWgiGazXHIm0+1amZBwWaTd84NKKAGqGnHVhOI6THy7dn489xLFScKIj79Rv0Gwu5d29G9e695o3snaZ1kXghKJMHirfltl6CuBs7zTlGb3S86D3X0swq++R57aMQl0oAL1zMXCD0pyH2sLuFEspe1WxfVhBr3ZNEsI5H9HuFkjnZ7dQEHQjQrrLG4GN3OOwdb7n1IHbN80O7Af0zslxIww20S6bv1OS/RGb1U3w0IU142Qm6+XG3LaFhnfQPsM6ahcX7w5iDEESLtK8T/ku7ftmBPikcDNaCg4e0v+bft6w8fnBaUFm0SSfDV2py2mx0hQxRiztc+9qkhdSTWnsYGdA8gkwRxbDqxuvzaF0j3hzHIvj1UzJmnbwWHs9l5z7Fjut2r77ZCu0QSfLRibztkIti0Ui/RCNUeWjW1fcBO1aHXBkjIvFe0vvc24UbNyeO7af3RQdAhIgneXLK7fUIRva6cqW8FhvQEBtJ6nUUhNVVVEAFeeN5VqB4pnYVtQwp/9oQe7dKgw0QSvPLrtg4RykSzYOANRteKL+ItZuWN/12IebQrgADf+NT7+lZ7MOGSA/t0qPydIpLg6YVbAxLqmkN645mfduh7Gga+eAfC9mj93Qa0ptb2ay3RkYh7ml59Yy2KLrlGP9oae0gk6YATrHzyo5aPkwYm9YnDou2e7mNvXHtovw6XvdOiQR7eKCraLz3243ZMG5zsc2ztpfdj6SPvYvdxZ6l75cupRZkFUrDWKfKsU2AKC0XC67NRdMFFaM6RSBSBr5WURK5c/MRH6h1NlFHGexv03zHd4lqOeafOEEjQaU4ycN+3WySnLRjbNRoV9c1q4NbaXN85Zt4444krYa/2TP/sPNz49uzrkdPTM5PSG3dO6Yv7v9umyOhfODJd7t1T+6frux3GPhNJcNv8TRW0Zr0mkmm44eAeiHGE4PN1+ViVFZxg0g3Sb+MyHPb5azCLtpKuSi9Y2ZwKuvTChxfdq9yY9pAWbcdlE7ojv6oezy/e63uPCRc8OG2ANmaok/hbRBLc/fmumDpbY+sxg15V+ej0Prj5ay00x/7G+WPTkE7i/LqzDAOTwjF7WS6tNl+KPnZU/79Vzr9NJAPXfrG+wARzkr6r8OQxA9TvWyuycfa4Lli6uwyf/lWgNFOAL0Mdgljaz8wYiKvnbcLBvWPx0w4KZvlwwAeKeeENp9N507PHD/WdIrAP2G9EMnDVvA3ihOl7rSFnjHqe1j8e8zcVq5qPd9hQ0SAfNGn7sNAhVrnShKeP7o/Lv9ik5rFIj2Z6pA25VU3omxCGoqoGlPOe1nBufG7G0MH6zt/G3zV8W+G5YwebnpsxyOR0upplGLJ3ko60R6b2UzMGZH/u+gIKUxcSw2y4cFw66ptkJD+9IB4T4oTbNJKaSLgm2l6940Kxq6wepw1PxqaCKpTUNvo+v9n1s7x7fxJIELzK9xMu/HjNC1ab7XJRLf4wxNbxg5MwuWcsbvlmGxqcLvVl5eXjBqG6sRm3fiuyTAavyx0BQK412dDjpaMG79GP7Hf840TyxkVz108yu90/cXPfuwAIt8tVXuKqSfv05An7Pm++E/iPEikQzp6/PsVe53qeRR/Exp+u2Itgo3OZ3KY8k8n8Y73L9PBbJw3J1878P46tffrYt/Y50u6eOejve8D7Ef9xTsoeP+Fkcsw7ZpPJFkzMBIJk1O12FzSbcFT3JUtWakf/M/jHibT1yCPtjrKKIrPFHKkf2m9wO12Luyxf6htP4x/AfjcBDGRnZn4nUSrCK6vqgxHIZDXDkpykBVep16ZiRF5wLkIGDeCx39V+WzBZzBPlHSplZLTqwN9f2O9Eys3MLJJMU+BqQd68YI7znTUUc+ftcBbocZBC7WokXNVrbyD2/vvFXG6Z1SSzprQJy25YUxMRMiyAGWS2zJX3ZmVmvqYf2W/Yb80tOyNzh8ls1kbvC8Quog2T9utCNGdlwdqzjxYTRCxq3ZF1k3tSf/8Fzl3bUHSRNpou7defkDthMiLOmAlzfCIqX3oVKV9/CXNMnDovzzDii4T074vGzdsClsLkxLS05YuDf0PqBP42kfZmZMRZzBbvqUaKQBLSsOS6m0XYklZ8jWFMyja5xDswQodh3EfLMvK8M2Hr00fFyy1/9CmYyImB8HfiSxr4W80tO3NCjT+BQidlIPWnH2CO0kbIpn0zHykyQlaII0mwr19KjPvozFa++jqsaamoePEVWFISW2RY6g++zCNNMHvcxBv03X3CPlNZXq5vtiDxzVdRdM6Fahqpu6lRTbVw1QaJ3UTOkhH3luTAEQNbIH5bjnj6wQ0GGXQhRUl661UUnn0hYm64GpUkngRxMECOdnVZumSfaqfTRFo5erQt1R7qO+hHRpAYo+AkY15Dkb1hjgqHJab1tIpOgdzYtKdANrR9L9h6dkPI6JHMihnVH36GlG+/Rv60o/WzGval+XWque0eN7mnD4HojApR0pYs0Q8Q/gQiBxTwmATPDEQgNcyPHn7sfQ+r8ZAJL7+qCXYeS3jtTURd4zttXZ5n65YEW9dE7Gz0jWbdtGsvaj79Ao1r/qKgj9QIJAzoxYSBWkB76DBV80ggl9XVEqhRaZgJEzVCSQ+a6kXzPE66TrcbKpyH+/dp3bUc98wLaFi+DLWffgLHETK/Iwy1H3+giGTt0xdhhx+JildeCJjJivIq5BdrfVEynNA/vmTkBWdT+w2AnZpSaVU/ZdEZjurQhX8NHRobHxnV8m1GhKREsJLP2am//KJlwgveoRQNpCbGIrozTU0+Y3vNuPTHtp17KK5UBAD9CGA3WdDF5gkRJFDaVbosVV+Lb3E7SqgONTdvAqX+vFARSAohoQ29CSTB7AIRSFBYGjh4ccs0eNUjSWEeEYHYhx+ngNF6U6TJCbG8x3w38b0agXxbTkOg+JJkY40S/Mv7LKmeUEQdbXrtEsn/QXkHH6oKk/QBM2+odEKIYwxikMl5MsJEzZLWIdFkmvQpoQbiHnmM1rTu8Isc4vNc1dUou/VG9Q5B8QXnIPqyK2iNe7iqoMiwOgKXUQjlHbtEjUxkZaT9sQzOPBH6HmR5hYkMhjaJlOsXbz/qwnOULJIB5YVnXqAf9W1eAx++T42UHUpZYkS+MrAku1DFlzR6GUtv8cQKaAsVzz2jbxG8t6aurhUXCRzdu6m8CXY1VSHbK7yrTBPNzaAMJZK8BtdL1dDPbNOOCtom8zInzXSZ3NokENohaSuWt5I9Am8C9X3pOWy87kY01dVDyCNhzAzUsjplkEOPbsLuJgzQZz52FuUU2AUU2N6yqAXknphxY5R9VPGnMaHIRKHu61/7h00UtCWfgp7wbmZi8qcuXIiKRx5EzVcei9abQON+XIDy7dvx/QWXqGamAtFJIuSv8bAxyYmIig1XBNxb34jukeGIu+kaNjvfMdlyr7uuFiWPkYtEM+nYToHtpHkQbNCUyK60k2ei+Nff0FSsNUv50tLdIJRwmp4vQwEJhBBpQQgV8GA22ylPqHMpX85F/vRjqT61BxvwJpAQJeKEGdgydx4SRg3Hwc88iz/PvQBbtntG7xsQQTrlgVsR0bWL2u9MMM66dX/h+4eeQRy11R5ydw/KPQMRA/qhcu06bWaRCHUhLN+lKotIs4bBIcMLiVAanPWr/lTbvnCekb5k2Xv6Tgt8S67DrOsE+WeOT1KjaqPOPkM/YmqJVCpIPGQyBr8zB1VfzMdBLz6HQ55/HssPPjwggY5+9UlMfekRhKWnqn0hUMXGzVh20XX481Y9nq7+1TJ/iRZla8Mjz5E9tKbV1K0rDnjxEYx4+XEfAgmqN29FynHHIvOXRbBFR6s8GwQS5DbXSrnUv4ZVa8hFvyH6kgsQefrJ+lH5Z/VE7fRCKyKxrcrkZ/UhMOqKS9Qx2a58+z31K7XjzenFP/6Kb848F47YGKSMGYPvJx2sTns3hpSRg9UUCqeu7dZcpg1Oz/piAaIHDYCFzblquxYwQYKRS3CYPR/MVQUdfMtVWHnd3Yp4ISEWRVgJ+yOBOG3xsXyPmJJaKljwLT6YmIG6Cmo3pzRIzzlJW6n1jLLlTjoQ9YuWoPa7H2CKj2k5npU5qRUn8bAvcicd0FI+2fC/YDs1iwxBPvbNOVj99jvY89MvcFBdDb38Evzx8iw1is17sPv0Vx6jqPEmmYaY+HithvxOif1jxF7yborNzQ1oqq/V/LLdexEuo3QJiV74h1/8tt10rmfO/QIrjj8WljCZ1KiJBAN99WCcKT8sQP7h09S2N9IW/eZTbB9Oyj7gYFpzNN2ZJEClTPxVBdSPbSOBZK6GzB9bc/4lMP38G3qRKHWs5c2zXlXHBWG6s6vmlfB+eaOkuj174aphQbldU1XlQyBTVCxM3clVvYfC0W84HF08cbUFTfVU+7w+//tfESbyjO+QfVezC6NffkK/yqhUMypWr1S2lSU8XEXpcXuPitPLkz/laIQMH6om/xnHJOVMPthnoooPkWTctFsSzfuqV15W27CFaseYhEO6khBCirSbr0Mxf6WcZ65cjniel7BgglDW9rGUP3LOO4X17A5zuBYvTWnAHoNaEuIop4S4UnJ5TjjlinGexBOHVw4nH0Z3iL8NFNzya6Qxr2iE2tskmg/47oEHsZscPvylV1Szlajx/W69RYVY21Zb0lKm2HvuhLO8mvewSerHYLF64k8TfLyGnEMO/9RsMp8g28lffoqCY05UXKR6FYmt5aWKopKBXY0N6EGVLWfyafvUU7DK8SgSN54ZGv3KI9zTUK/6enwhsycFEklCEcbOJsEKkOnvMlXs4QcfwvMvvoQNa1YjNiaacttjAtRuWKaeGeo3pUw1U2q0+ZdocVQEvSnc5c6WQhL1LFMoD1jD4tDLpvVmRl52ISpnvw6TV/9T6sLvWm7zcJI15AQjOKUpLAIuCk+3RGTQj9lJLGlqwk09dQI18oUpPCfxJqXZyaDhEc/c3SIEVeJ1RpIqNwgkxD//kstQRMNwyW+/YOOGDeQuEpTPvPW2W5C7W4tYesMtt+Hwo2a0VFbY4AzE9BmmKlCiEMpvE7mygUm2h558jLpOtJ+Ed93NJNJIfiUXdpNoSrpItcWestEkiDhlJk12R8uxnCOma5qE0N5M5E2focoRCC5ykRh0mygQy1irdWKQESKka+hUSlA5MQ73kIDHz3lKnfOGBMu0xyVRlmiT8K6+4WY8/zSbh9heUntGh10gkEura2rw0KOPo0t6Oi698HzVvMQgLF0deI7QV5f6uzuafkuympVLVEyOlcJO6aIvW8KypXzzFfKPOhZlJHas7k6lfv2Foo/6kzfj+HPMJotyaLbUe/wdIcXA0HA05+dgK2u5B2/ey4dIUNQaEsviNiOCmZWHZDubMOWVR1kmTVBLMAOBEEg0UszQ8Wr/oMOn4reff9CMPQXaJ9LsBOQEcUzFYlEPkUNKFuk7fnCxUirWa/aUP+YrQrXwsA9U/vg3li1lYJc+qoI3sdw9Qhw0OCm8dSTP+0S9WOXOHGJ7A7RBJGyO6sPRkzioW6h6Je6i0H6nDAnmb39yUDgf1p9yIcFqQRYJ1MTakYDAMonPO1tSPoNAr8x+TcU78hBI6OJWQljizrLJMy+UEzYbZYlZObJ5uXmUN57rDSh5SSUSjIB8ifzRtnUIMRJhQZrJini+z8x87GLet7B8ZhJsr6tZlVdoISn3+JPUilVaFcrnGNokzRJURaZ7eqXmkiJ1iTfkoQJZJEEEdwqJc+LrT+rDjzUIBwkkILBA5vQfMHkSPvtQM2qlkCpmrUR9cIShzmlCTTMLReKL6fHZplJEREUjpWs3VFZVo6qmXt0j6ZwLL8EDj2ij/KIlWDCLIUmTNuL6unHUq08rEglfxPJcOgkjBBJCifGq8ROTX3nDeE6Vj/QwO+xqFpHOSVKDISoIpXdgSknal4jAMEnT4ksleJwghG1ehihLQE5FMN2dEHTr0x+DB3lmaAs9HBGRKoSiYN7GUhXb5Led5Xh9ZT5q5bUmCmdpqglJJE4zisurVNHenP0y+vXrgy++mq/2I3sN4K9fME4+qwsJk2Ky0W4TUulEYQrv1UuTJXItK8S7vN3p0ig6kB7WUIlXphPJCDy5VcLXs7moz8rGbxuQOPtSs70SYjXrmISRWGsRoSGICg9F+BCtmT321DN49knP+E5Z20TCKP64vUzVtsR1O7R3NKJDrSpc4nljUnAu03t/FuPrzWWqIqJj49HQUIdKfb2Tk48/DkX6Ii+2SO3rrlSMnUSVYJwSqNgr5IEPJERH5ABt1mQYfUwj+KgE4/QOxCncJDAXXXfdACPwZH/Ki+5xsYimwTeA27I/gHJC6B/VX3uohQQQ88BFDougcSjZiHqQBiqJpRKPSDPSgnNqdbd46TIce7S2ZJEU2BEm3RYmHNYnFhVkmUN60++L0irE3djURwJxOp1NV47rEoHjBok1zBOskKSkZGzdsFbFwJU3rVn7FxrobMs7hDhWUQDCwTomvP6Uus4/DT76GIy45VYVjLOELCXlDBqMkzDTdJ9pBHiTVMOXpEg4VG4rajILdrbTlGnaVFJZyECLgG7F4EcfVhkUFaqi9akM6kkIpm9+9dlH6pQkEcYqcjqzKxlOjNBqS3Z+WrbhwIwJZy0fO+z4KdYQxwu94+3vfvxXERbtrMDusnoVAze9a3eUlNcour307FN494OP1IPDBmlc6w0V7csPA0iYSvqcBedegFKaMkqTepW/VSLMbrttnASdrBfTnb+JFJZGIEqtlG70aHRi7+PPqhsy582lZeyEPSEOy07UppaqEkrSOUlSaN8RbPf6Ma8UEur5YiJPN3DF5Q/j1isfoMNIxWO1fDtz5kyL2dp840nDElWAvB4xdt7uRgRlRl6xhJrl3SzkJ3M/V881Jkm3hrzFkzbThCH7IeWD9xBHWdWfGtIob6B09913m80hDsdBEnAyMjK8VRBKVGlfOJI//xB9+mmG17KZJysVXrs3CyOe9IR6FZRs3411d2iyR7SWVHelzCPxMhZFUFbUt1YGL7x4qxaMc5XWY7x7G1abTBH5pADW59fiw79KWEQKZDb/wj1bSX+NS0YN10J5BIMviTRIZFVZl066roS7/cvtne655x4nOYmFCZKc+kSZqrfeQfNOzUof/szjSvJbIiKw9kbfqA4NBUXoc5k+z01xDnCsrHfSouUkm25sL9EGbAWEbhORrtp6irzHZqH8otwSSIAqp4Tf1x+5Jyt4SCMFo53raQA1mASgcpUUqghdMr8lUNlbEmFWn3SCJZ2F7SOGImRwf7UdM2KkpjVIhPBuvl9lY0YMgSM9VbO2hR7ETz95T1jW7Jz+CX4fAQI0FeWXNTfyRUD/RAfmbdL6q5vZXMSTN3DjNX4L1rDQf930CI3D1s8UI1iaqaTaHyQ+gGSSKVDZjURQX4b84R99ykghadraHmX3PYbGDVtUWJ2s995Trxnz2ix0O0OLaW1AvrWtuepu9WoxCgVNEs1Bf5lkqLmhXgtIrmP+1nKMGXGSvkeQ6+Q5K1d+oB/QIKH9JVZJbU0VEroPaulyT9fzKBAjVKLpRA8SH1HcHRqmzIxwj/yKw72VXoUswRFz4zWquakUoOxGEtD6Cy1rFYBST5be+sA1viF+1vMqdHzFq6/zLjNW0uqNy/QNFWSj1st4WQuy4srW+rht0hfd0gXhRkW5PqGJmROZdVS/GMz/RgvGOWrkySoYp0QYvP/XHPVewULaUZeMT6Yj3YyCvByEOaTQ2rmkdJ1IYrORw4uW/AFH11TVGSf7KkAnGa+fJURNFuwvwThZjqKLr1Z6RVKgshtJ8myOOOHE4wMFoJRkitHHOJL1Sy7Xpnmm0FaR8ImCRdOOoUq1K39NkuTbpH+eRo3XZ22pLgUTIiJjUC/BrKTFkDs+WFvIZ9IY5DWr/6Q61zH/xptUk5PjmV2jVDOtLC3D5g0bkRIXo25XL2zSXKTaTavUb+7c71oMRUFLlw2TXQjJX0t6CuIpW43jgcrekgiz2RGOQEEoJUGcTYFw0lNaZ52zpEz1TKbw6cMekUBSrC29azT7i+9RuGiF2m6BVCPv12QBLVxqjLw9u1QMyu0ldTh1eBIZjcSQKiWMQJySqhu142EhZtTRSt6yaT26DZuAhNgIjZPI0YobeJ8Yt4KhD9+K9Xdq3TWVW7dRDkkZpG16knTrFt9wW8t+oLIbScCr3AGDUBpJal9SyXXyUG4rdW5CDNt5SFIiNtEZ/OWCm3jIhG7HHIEd78zFypseVCNymsrkSyuJo3fsa3AjrVt3RahuEXwW71PR/byhc140ZdfmolrUVFXS0v4LjY5kDOieoqKVvvHOuzhiutbBJs8Q00IUgJPbI1+8Dw42ffdz76g5cDIrTH6N5NqTrdY/UPuUT4HKbSSByl2gIJRGkkIFSzWXXouBbHqD7I6WNQLGPHsvBtNNka7UxryWzj0fhFBOxSakYNv6tagsK1FcJYQR2SPPrahtxtq8KjTU1yO+uRxrVyxFlTkGA0mgqAgt4+eeeQa++2qe4qia9ctVs1l3w32qQM0hoSirrUcxCSCNUapIpKKR4p9/Sq0KprafeTJguVWiMSlQRLKyyQVL9lFirDEHbSTD6qmobWATaVLGWvn2XUpw1m9fr86ppTTI5gbCw0LQu/8gbNq8A5vWrELe7p0YGVmP8sJCNJcXIKYqh8RZgm++mAtbfHeM6NMF8THa2KN7H/KEQRMiyQoX8jv8aW2urkPsoJxcVLDSsnhuKwlSwbxoTogJRVffqG+ZYAmLCFhuSSED9TWfJI6bazdrXDghCPLPOU/f8oZJRSktJceITBCMmvWI5tzSGg/t1lUdk3WVIlRvgBv3PPAwkpKTcNmFWkhFBRZK1mLLLSpHWWUNyvKzYadwD4uMQgS1S0p8FKIjw1QTE0IsW/GHino6oL9mtxmBPnfPeR89zj9NCXj5brfhyju14xQH3hEt5MNmNFMUm7gQKfVNausgMPfXvIyWEIptBeMsOFlbJVAgrCshCGsNk9cLg198kNzD+mImsl57D1V/bcbAZ7WFPNVSZTz+/kef4PTTTlYCWQokUCKd57RPx7K2JH/5X6xrY5yR3FvH5icDuCQYp8Ag0I4XXkevi85s6doR9+jXh59TzUSCykizkm0hmDzNWKQv6YAJ6HON74dNb1j0ivYQqcR3vLo3ym67DaVr1qGYBGgrJI80voFG6ETWVPG3PyOsfx84dMs8Tr6UsLACOX/SaWfh43ffImH8CO73ipvuuAfnn3MG+g4YIDEf1TGDQPI0mW5RunwVYkbTqSYkSqAcl6E+8mT50iOBGyQQp+wX8bgEwJqgBxgOCJZTlsUWKJkkMNG6DJbinn4aBcxcezGL5Oz8C7XRstJNkXD4gcyshwC1m1bSH9QWTpDzH7/zJm2RcEw+7Eg8/YKsx22jdjLj6ptuUX7VhVdczeq0oKCwAP0kih9dEuGoFgKJVhQzgHKnhUAXaf6k5EUWuxNieEcqlQLHSL8TeSNQWY1kEEjgFYzT7GjxGgPg1+GjVNdBRxB9+gykZ4xR23V0jMN796T2McHu5U+FD85gZcnieTrhSYxGyqZGGoe7du3B0MGa0BQoJ5QoXbNEGa2CxsIibHliFoY+dofaF2x7ahaqtvjGRhEIcfxx5po/RZvoewEghNShvZ2g9una3NS4V98NiGUT2g+3I5BMHfncA/TBtALlffS5fMpF5aatGPHM/UpuCUTm2MPCYZbP3N5Nzothm4pzYaG2k4B3IsOEkzbe8ZgKKT3s6ZZlw1FNbbr1cX1BBi8EIpBgFH3Qfn1bRwcUyDtsIfYW2rRsCOrq6g6l9fujvtsKa484QnXdtgcjY5NuuQLR3buqQJzyprrcXDhS0+ilP4Bhj98BG7nHIhadH7wDcUqFhvD+BiGScJQQ2K/V587/Dnnzf9b3fBGISIPfelv99usTmEiREeE+mfLwFOFwOBbWUXsES/3mf61f2TEseuQFLLjiVmXoSblCxWPnGwfcdoXaFwKtuvkhuPhsEZRG0qKYyhVuZUJIt8fqy8TiB7a/9Ib2PD2tvPCmoAQyID2pYgakyHc6mhUSf0BSoDLWNejOoBd8iCSornNdJZ9zgqXu3/tmaNDjWvQ9Az5VQHQ3WTVtQy5QAVbICCF0nJ366jmjH70NG554GStvfEh1wf5F1c2L1dcXkywFxO3yLTuQ+SoNSAr7Ppeeq54j16rn+rs0fuhBwhgqX0a9TP7yexKIzdbmaFU26RZOio9pJXj9y6SwKatUihMUpReeDmeRDLwB0k8+Abmfft7S6S43ypgACaEqwcG9IbJo9Ktal2+INDWv00resG1lsRBdph+qtv3R5HSroFKryT1CvPbQ58ZrsHfOm2iUdeiIxHlaB6DEWgoJUQvcqX1Bs3TmNZUnjerXr9XX2IBv2uXeFVq2O7LNwATVJ2rrqglcDQ1qaLAM7MxqbqLx5vaxcgNh1GVnwjFG76HtAGq+XojKL39SofY7AhlwH96nN2qpKQXhH3yhppgFBAleV1ODiYO7BaRH0Or4fXOOk551m7zsPNUzTUrNLWM72KNrqbaIJGyf7uXHKfB+S2IMUxya80vgLK1QRqI/slnjstRsW0ideQK6nXcWluurQZtl6M7pnsH5AWEyHTmxb3LA4Jht8uwPG3Lbzg1hP8uzLLWMoc5hTTezcD30AVKBIAQyRsV1FsJHWXrfUTBk/LAAy/SxkK4Ro9AkA1PbAJud84gh6X615kG7Of1qTU67hIo+/1h9i3Lgpmvw8wOPoGuAZcQM9DZ6L/cRu0gkL6sqKGovvBpNGdp6BW3h6BHpbdKhXSJ9tGIPda/JEx08CFIvlWn5bWsagYPevCxp+HdQTgUgS4C0hbxXv2QTbpvjBCePCyyHvNEhnn9z8c69VDeaS9wGzBSWPa7x9BgEQlc2tRA/rbcv2NGGAN/1/MdUHe0XzdyEXmcd2KO1H+OHDhFJ8PKv25p4cYdYYPDVJ8NNFR8If7epGcih/JNBot7IOfdqVOgDxtqD0+W+9PKD+wVf+sYLHSaS4OmFW2hwmFpNv77mkL54+qdtPg+TSH9jbvDlqnA2NbF6gyHx9ZfQvCcL5ogw1P/yG9X+D/qZ1pCxd1m0mhWoKFY9pLkaBkJtZhqNgSUXGfnSazpIIEGniCR49IfNS3lbhr6LlEg7Du6bgPdX5eDU0en4cHWOfkaD+FsTbjqNt5jQjU1N+nWCwU2/MPKsU1H9/iewDx2Aho1b9TOBsaZnX6w/T3NX/CFxu1knrQpoamrsc9O0ob6hVdtBp4kkuO+bTS+yOrT1eHRI/H6J0Hf9QT3x1C+Bm7mjphynPX4tt/bptQoWVzNm3fcOn9Ba6coRefK1zMPTzENCRAiKqz2y664j9y2U4j7n9tmtW+2F21wtkRFktNHNh/RGpN2CO77ZhjFdorAqO3ggToGLcuuE1x9A150baFv5Gp8mcVPYpJYccRJWTziKFwe3RIRrpCDCOQ9M64u7v92uKs0DEx6cvu+xJvf5RgM3frWlmS2oRUpfNiEdLy7JwekjUzA4ORxFrMlnFrUz8mMfIXSICbWirL4J/RPCFGF2lNapfioDrLxPHz9qQNvxr9vB3yaS4MbXFkU6E+MCso10+WqZFs4wqYGn0oG2rxCF9tSMAbj2i02KW1fnVMFuNSOUSWLvGpC3PT1j4H4p3355iIErPvvrAbPVeru+q9DY7MIDR/ZBqMWE277boTzvh6f2VaERByeFY2NhDRwsYC0Jp3ckqH6m7tGhGNctWn2vO7B3PL5YX4CFO0vx3DEDcPnnm6nQTKpXgD9KFnqjucEV+dJJQ3zDT/wN7FciGbh03oZLzC7Xy/puKxzUKx47Smqwp7xeyRHhtmEpkRjfNQaL9pRha1ENHp3WH99sLkIShe8BJJJEMr1y3iZFlIAgt4aGNUc8OWXE3wnRHBD/CJEMzPz445B488Ayk9kUMLSEyBDv9XAzyTk5FQ3YW1GPF2cMxCWfb+B5GcgePKNuuP545fhh4/TdfwT/KJH8cfEnazaZzBYtavA+g2RxOu+cfdJIfdLuP4//KJH8ce1HSxzVlrBz4DJfaHI75Vt2in5KaJHDJrSRAufZw5o3Lj3ppJP2Xdr/TfxXifTfApuvee/4iRPMJucU7owwmc0TSIgw6g27RTrjdXhbWgaMk+rzu3z+NqGWW79xuzbEZJrL++cnLllSpV/2/wz+TzJSdkbG2fSabqd5pha4C8QQ/2kIoZ0uVzklyBfhjQ1Xx61aFTgK0P8o/qcZKSsj4yza8C9SorS5yM+/HZSElG2ujyOaGi/+X2Wwv9+J+h9C1vjxfbPGTyiQUDxGMpstb3WUiWRmY9qiX1VMIAOyHX21tuaawPtc6sLv5HMloi/X4pAI0hb9rv3yutTvtdA/3vfIO6Kvvoyc4ULqj9/qR9sHK8FEi/nkOntoeUv5Mic4s8ZnBl0m7N+Gfy0jVR54YEL2+MzSFqaxWLeaLSaf5T4CgpWYOEcffkM7JvG1V+CurYNjcqYK4NISWKrZidrPPkbY0ccg9g5t0JerxmPamELDxWuGbZCXcyDmE5/ZvGMr8g4/ksz0NRo3eMILOaYchvInn0PcI/cj98BDYR8+FOHHHa3yJIg8+3SE9OuF1J++V0GO25q2y3fJd+G7jPLnMmWPn9DmYoT/TfyrVFtWxoQn6Ote355Nk/bLj6h46inUfLlASYQW5gixwj54EOxjRqHihdlq0mfkuWeh6vW3EHP9VTA5wlH93rtIfO9DNP6xDMXX6FHcpOPOr6elQ5CMyqc//Uu8ysuEiVpMrhknIPaeO+A47AgJIqQYN/6FZ1AicUUp6WJuu1HFNFbM6XQh5Zsv4SorR+GZ56hntYdmt7u0W5f0VNMnn3RsXMQ/jP86I9EwnmUyWy7Sd9tE2k8/IPegQ5Ey/3PkTTlaSYT8o4/j/jwVPEMqKO6he1F61/1wNzSQoUai8a8NWmX9l6FWEdcns/kwPyVc2u+/onHlCljS01Ew8xR1XcoP3yLvYN/lmIPBBXddNZA88L/oLf5XKEzmOYmSW5vbHQTmMAcS330bBceeoFq9T+xGtuCY29miH3gEacv14/sqVQJBiUQ/uWjsqlfwz356lXyBdVXXwpqchOa8fERfdSkqnnkByR9/iHwyVeq38+EsLUHR2Rcg4qTjUbfwF0RddRnK7g7cj+Z2udd3WbZkqL77H8N+IkfHkJORuZd2R9ABFyF9e6NxyzZlmwhib7keZfc/ogK7CNOZoyLhqmj7G15ACJNR/djS4qDGHkof0D8JoSrf2VxYQVnR0FKejkIkUtSlF6Di2ZdapJf85owdr00JEZuLaltC1Mq3+kCQLDjdrqO6Ll3auVHA+4h/nJH2DB0aGxIZVap/JGoNsTEsFiXecydMQtJH76PwxJPJVZoasA0egNCxo1H1ZquAhgFhlmn8SdH7h1mkwnQDu4UZjOfuq7rkba7qejhLOq6FFDNlZCo6qX2hVSalMBtH2m8/I/eAg3g0eH4opX6ilDpU3/1H0Lmm0gmUjT+wh3ga1raYiEhbtlQjFAljTohDJY3oxLfnkBm0aS9NGzYHZSIhncSMl8CykvbQRmoKD+0wE4WfpAUPsSQlIe4JLbKuxPtyHHYYwo8/UY2DSXhpNhJefVMNqpYXWiXGqs7k8a++gbBjZmiNQffM2gWz5qJUyUaDCtovaUdjFZrauF+pbmEilkuTUJM1A18GQ1ZWqGdK3NVgMJlNhyjvLyOz7cE5fwP72KyCQ1ZYCLG6dgasSiGWtGzaOHGPP4jQzAnIP2EmIs88jV7Y8wg/YQZq5spa9cGxu7FJfeYNBglp0TUtHlYJJdYOrL170zZJRv2iRZ1WP/sKmVOYQ1uopk4bhSNDcKQ03uOHZKuvLUrNBWkPSe+9jcKTTlXq39a7JxJmvUJ+cyP/cC00UUC4XWvTly7VJrztJ+xX6gnX24IxkUAiTJA4KV9+itJbZF6sGa6iElQ8/QKPmwIykdDSkDiS2puMKBOj8wvLVYW1h+YdO1C/eDEizj5HSaSQUaOUdJK8iNcnjC/eVujBh8Daoweib2OeKfXMcbS1JB9M8bNeh7VfP5gjW62THBDFJaUtTKSxjC8TCaTM25sqVeh+Sd5TOvxRePpZCJuhjVO3JCWqLg6DiUR6KWnpD5N5uNRV9viJ2uTk/YD9IpFyMjP/ZOaCcri456W33IaEl19C/oxj4czJVyt4qOiMQbCLTBNM2Mt8nLhJGSj5dTF3WhdBDsVGRSApkbZSkBImvPwaimnQJsyag+KLz4cpLAzu2lrEPfYkSm+6Hrb+A2j4b4FJZn7Y7Yqx1PdcnYFEgkVeeCEqX34F4ccei9CDDoWzqIDlstOb9MxP9IYsr1JQUqIzhiaJDGbqCIQefW2RAcssCD1wshqDq4LUj9emOKctX4b8Y46GW2Iq1wRepSnMZo2N/fVXbWLSPiIImTuG7DGTu5pCXAEnoaYt+oVPt9J9P4YELlXET1uy2OPCB4AQeCclSjD0u+c2bL3nIfS69grseeVV9Lr6Smx/9AlVr/6QoVyJcdEIiw5ToVv+26hlJeYUFkDCHgdSZ/4QmyyENmOTPvHMH3EWO2KZAoIESVnwJfKnz1BMJW/KHTdee6fMvwhAD6fLnd1t2ZJ2pzAEwz5TODtzwk62UN9Q4n6If/IR2DMm6f08un0UAOUUvyUy9ysAxi/8FrvefgdpRxyOFaedDRuJJBIpGPKcTSoYuPzKdf2T4+G025BM2ymfTNqbXt1/GrKKTVZeHm1jbRCnxkZtMBFrRaLehMTFwEnJbI2MJOnMaChsHS5WAmP09FtjxIBEzip/7GnE3nUrrH36oOj0c1UdyFpu5U89p1/lgTAD3909ffHiNmeoB8I+MZJ4Y4HIoHkUkyjezQg9YBLqvvsJtoH90CTrQAaYW1JG5pHYJv6QSX7WSZnI+vU3THvvHXxz5tma1yTgiyV8WTfdvCunlyWBEHLIODLxUOK7ybYBK9VnSmIMjW9NjUbQ2+kifTDtgc8RCSnjx/lfoxRVhUn6bTpBNZFAOfkFqNXtIpFHbUkif0jkRfEkJWBx+qmnIC4jE+uu0QJ8+aL1ojUKfFXaEq1eWiFI4za5nB+kLVt2mr7bIXSKkXZnZIyymS1aGDAvmByhCBnUDw2r/lLGnbj0uRkZZJ7ANhBpqxaA8IZkpM+LT6Pgj5X467U3cOqS3/GBV2yGrgdMxN4ff0EImSDNRaLx2sVXXkum0xksCCT8rZXSKDkhBomhIShmS4+0mNHvqktUb7Lb6daCF+4HSKSjBtpVlW9/wB2WiJWYX1iM8qoqxfYyiSpEzWBvH31uuQVly5ej5Gd9srwwNAnX+8YbsPPZ5zD8xZew5tKLW1VguMRAtrWxIhydBbGbcsezfpjfxJefQ9GlfgEVCTbcqi7LlnbMgyA6zEg5Eya8zcv1uJoeiBFq65GO5rxipH6/ALkHHYb0P1YEtYW2U1T7v3Ts3I/wyTHHo29iAvaUFKNRPC5WRKLZgsmffYi5x56Ig596HAuvug79E+KxrbzjdqFE/Z426zEVOSAkxE7H0YZmMrvUs8Sp8BoQ2QKZi952FBY3Guh92ePj9f3WkDhkElGnqbFWtfxPz7uGajUE+ZTCqazA9tgphQayhDj9/f0PKcwt6OE1Q3zgww9j4003YcizzyqJsiGAhOqtjHJ9xwupv/2CPNWBSdBWSnj2SRRfGSQYEnk3feni1iIrADrESDmZE38gwQ/Td1ugluqTSa2sEJFCAmf2HhSefIba9kaxsxnlfnZQ9Ihh+IsSaPoH7+Cna65FTX4hEm2UGry2O1WIzJWP6tYFtbl56OKZ0KMiMQSrCFElR896lLq+dflDyBxWfUq5laeLf12ClEMPhATebq6uwR9X3ApnXQMslLAZs59U1wl+O+lCTP7kVTTU015hpQojbn/+VQy64XIsmnkhRj16OyJ69cDeuV/y/kb0PGMmmmurIeE7vDWHTGGQ2NcNRcVYf8fD7VK/lg2qjqmJTkNDcRm6UT0bfC+TclKOPQ65n3yCQY89ik23y9QUf6qY0Mdv4U1vmCPDkfztt6rXPJoOTOVzMmPDN1Oyl7JkkZjnbfJ+O0UBsiZOXkSDTltOzwtpP36D3MM8ESVk0JiM9wmE7XQ9/V+0s6kBZyxfgkVjJyAkPlZJGblmKiVP9LCh2P3KbGxetQp1u/ayBWuqRxZnCNSPJH1G02c/FrSom2+4DwOeuEtJn03X3Ytxrz2Fgm9/RPr0Kfj99EsRGhuFsS/q0Z8DPL9RepC9+qVEFRqSzElm2fr8HDSUlmHEg7ejdm82HF1S0dhYh+0vvYnel56lreyjrm6NpooKrL1Zi1QWDMJQJWywJ/78K5YeehBiRo5EfXY2Gssomcmc6SediOyPP0X00EGoWLexlTPS164HKvWCxHMxR0fBSa/Q1rcnmrYFn5steU9b7LuWlD/aPJk96aD3yIqBjS5KjVS6lvlTp8EcEY7IC85B+YOeNZ4MbK/V5geV0mCsYupisSHzy0+xYsZMdDv3bOTN/RyFZWWIpRob9sJTWPfVV+h91FFYeNFlavJ3OpmI1aYyKovteCMsMR4H3xd4icpN19+Lgc/cp1qws1EkgwUVq9YgesxIREdHq/3OQPhLourbaaM1iNoiYUQ1+sNNKdpYX0vJqHmNzto6rL78LoyZ44nwuPL8mzH2jcdUA/DGykskqlvgKhFZLhZnj4svwq5Zs1XjS50xA3tef1Odt0aEUaqq+GlInjoFBd/4Bg9Js0ci3Ny2LWiJjUbSF/OQJwLBjxkFab//EpRfgp7IOuDg480m02f6bgtSvp6nFlKMf/wB2MeMU2sfl955n1+QVopxUn5PTbWKeSUvkaCFgqqkeEQWlmDUx1RnJ56GKFZoAUVsz949Uf7nOtR1TUP5bvE+xbvxhICRbYORehyUicEne4J8BEJTaSlCJEwdOcl72RiBI5TOAZNiJubTlNKDXBkRUBp5Q3lxhm7xBm9z5++EmwzU3FhPba8FItX4RHumBGmTYGpmYcSCQrhjY7RYZAGw/vYHWwIXCfaQtt2p1rJpGohXGsIsSKSoEcIwC74jw8pVJk3yMX9yLmnKFBR+58tMDjbi9FC/2AR8XtjUw1FLCd0C8YYCRe1xuxvSf/s5YCSVAFRhQWYOCokr6RI0GL3YRilffYrG9RtQdsd9qrK8UUdplVOtfd0WMla5nfSWmtDtwEkYcs452EK97v5RFkegiiNzyOp4SfTwxPaRLEk/i5zzj0hlCQ/FiCc9vcbiShvLB3YU4T36wRYdr6SFxhQBSbBvEA9S9yLlg2/teomVoOVfpi81ik1JBGMgb8j1n513JW8PLjlt4WHoItKWqtZZ36DKpODn1u/SaRTNYzK59oCYVN9ADHyXdx1aUpKQ9N47yDv4CGWQe4OXrkn/+fuR+m4LArAdEFvarVa57l4p6pLzeDULRW6XAfMFJ56BsntoMIr94nWdhHQ2mEikUYmrWeWzV0gorEtXYtOFVFlkIoEwWVdLiAqMKZG6BD34PFkTTiSRNxONefUxHyYSSGdcu+DLZd0mWT9OkmIiIZpkSjLAP6ecdQ4WUBUcPGUqVqxcpVTXyWecrcpbR/tOFk645Y67VVkPOvxI5OUX4KzzL8QpMiyWlXPdzbeiUb7NGUwk+eKzwwZnqnVTHIPGgYpOMVBHmEggTHf07KfpOIjRL+X0TT35HBmLLkrf1UhJpBhOP++9zdST0iyeEiaWh7sy5dQW+9SZlEu+H6p8c18G2rkpVVN//t73OiaT1Toi5/AjyWG+kDf5IOfI6W/TDGvl5hsQFRZ1wZkIP+VU2kd6bHAvyLp4sorZGor4esp2EcUSyk1YIoxEl/jBUn/CKN5h3qQKpE+ogNJMJJF4bnI8P8KBaU+2HTDLWOjLG7aIKET2Hqze5Q1hoqNPPBnzv/wcuXv2IK1bNyXKy8ROi43Vr+oE6Mrv3bUTb73zHu688zbUVtXg519+wbadu3D1ZfpKuKSBRyW6ULNBC3Ivqz9KaAQj1rGs8CYLGwbC/IuuVyqrI5CQ7wlKNWnPrSTNS51umhFmRFlMytZKiUhAdKhvB2bCS0+j+LJrlURL/uIjmEIdyJ/COvaSbgIpScq3X/nwjs/O+pkzQxIanK1UWjkrNZ8iNJGtIJrcrpZvCgBnYb6+JY/1VKEEwhe1W0Mi1jOTYj/JFYbdJGsJynoVkXy2SDG5U86Pu/p8JAzQIl8bsU0DwZuRbFGxiOjpOy1cKvG+hx7BdVdfgfKKKnSVQNF8lmHXqUr2kn4dgfbhVcCCeYqq0EDpdNrZ5+GzDz3jqALZV2VrflcT99WyEDokgm+ghiFY89aHyFq2Wt/zBjNg4vO98iGB/WURuGCQnHRN6kamsyAtJASWIOWvoX0ZQQb2f5TL5fopbf68lsFyPiUrOG7mWpa2JcJjAV3b8iAtxB89y8tgIbGEafyRwMxKkrUXRRTLumCFVHnyaeNPEl2WE5Se7nQag0JCsZGGP3QzomWlXsKbsEaoZH9IB2DsCG3pQQNi4N5BlZSTn49169Zj5dLfWnlKBgxmqq2tVRVrYZ7k+5ZR+cII0gXgZKNyUpI01NXSPo+Ew0GjXV2iXefNLAbzyO8rr76OP1avxpyXX1DnjOONBXvRWJiDZnq0HUH2kuVY886n3GqDS7wguREWkeXsxUqWBTXFC1b/+QhbWg+Vf4Ms8iP7zJqCFKef10pgBngYG0oKbAf/+qtiEB9ZefOoUS/LyDsJdCkpgh5GPe9o4pNFrAZL8uaiijIUByFGLXPlfU6263iskqpM1J20xyg+R9ScfGcbctOliEhJpjmmtRLpBJRKlLLJOiaS5JgBU0wSIvsO0fc0yEqoffv0xo5du/DsE4/iwvNoz+jE8cCEqpoaloGkpTqV71k2u0Otc2mjXWQNkQ7MEC1Jr7jdTnPJgdDwCLXmpRyXvNfT0C2napTlZm20BQM5PE1U47J272EHH6T6pUQSCayRMQhJ7oK6/GzuSfX4Jim1yjbpIh9zI7umo760BBXZeXLUB3KHUMXB2o8i+4iUjzaxHvkrDo0EFVRLWUqSq+WXjUbGUvnUp992CetJksum8YQKhMoUFx55+JMb1s0x3q1QeNY5j7nNJs+yzMTm6mrFza3o74cm2gha5v4+wrukYOjtV6uMScdfbT0lHJ8tq8RKC5a8eEulsAGjyMgaUympwetef/sdHHbIwUhKSkR4WOvWJF/hpedbmMMiRNGxcHs5Du0ng9b0AzryKml4RoagkUSX2MUG5GPqH9lVGCcrFfGcxBauq6lCaUE+ohJSEBnuIMOwEXrRRlYMWfjTz+hG9fru66/qRzWUrV3CMpA12yGlfEj+9oqbYOWllIcqwKvkqq3bnPX1mPzdN1hyzLGt6sred0CLBPJHPBkngQ1G7thEfhgQ4ZnYLMeS3nxDPazliQUXXuikKPdpSzvZwqRbv01QUtRv19bY6gzkM0Tmpx9h84MPo/j3xarzcaDZhpTXtOXNhSmcuvQRhNrppfBYIz0U+fYkR209B2trDurYsWs3+vSTJRWaghKmodmJEEodI7rxb7srcEAPrW9l7oYSSFzF6FCzCnD2AxnrtOGJWJtXg4k9oni+GMcPSURpTSPiwqz4ZnMZpg6gga6/a21eNYalhKOJ6nrRjiIk1+chuWsvxEbxfWRcA39t2IDhI0eIeFVl8s5s2drf+de3oqXexUMVaSJnTKJ7uL30Qp923ybku2BdXr7qKvCHJSYGA8hMO2t8I2/1DA9X79RipQWGyWWekvDqy9+r0snqkpZQu1lb8NWT+tCLSYqMhKw3ZqQotvDUqCj0j49DP6bQnZRGXhj5wjMY+8ZsJB2slmQOiqayCiw7biZSpk3VmMhqR+ITnqCQ0oqtXtJCFgZoouFnJ0M5KQlCqF4soaGKyEY5Z706B0VFRQGZSJZdbpbWKyszkIm2FWnxxEekRmBHaT32ljege4wdJw+Nx5GUSlVk2BGpYYhw2MhEwmgmHD80Cevzq1UMNWGeqf01JnppeR6W7KnE8LRwlZd6yocD+6ehe5++qCzOx67cUjSIYa9nbNjgwVi9kkYzW7t0HRjZld/YEQeoPp4QtulQll8W7Q2hxBUHR0k2JsV7bMBdjjlcY6wOpMaSEhy6YL5i3EH33K6ODaIqH8iUXFmlYnTHU9pIvRopJJQSW1SZH194J3eoVXGzPA8lN147ze0ytzn/aUtFBVIcDoTbrPQIPK2rYfEy9SsLeyuCsLJD05LhrqdByntE5Ef174e67BwMf/oxrLrkSnpLTRj+1GPI/Xwuipdpo1K6kvjp+iqCYv9Y5auqDu/VJQyEDWkdgWzasTOxYN4n2g4JpvmGQEVFJcKjY2i/aF7i+oJaDEkOQ25lI9Ki9bFJRm0aYBmdTmc91Z/fApga3GVlMdRdZW//WYCzRiYrA10WrPqL0mt0egS+3lKCI3vHoLa6AvnZNKitUeiRFg+HVIDO+dIw33//A7zz/kf4Zp4Y0Brqtv8Fl8ydbQ98ztKL2pdKfcksRpNUwePpMJj00Q2b9f67vgcfqlbk7zTc7oaEp54KVSUquvXWryi+tGWfdYjqyKGo68aW70/jFrBl1//gWVzCPmoYGv74ExsbatXYHKOn1dXYqDhbjRagUWshMftecwUSDjkMi46crq6J6tMDg673RP4QYttDrAGZyBafDFtKd32PYCnWrd+IoUM8i+IYMOyhEBrQgu+3luGIfrEor2tGQU2TWvg0UAEvv+xBrFy5Ud/zgOx5+h+rP31ftl1VVUkmh71AnZAz/Csxh6VfKJx5X7ynAuNSHWqJut3btyIqpSe6pcTD7j3DRfIllSmfcQwzgmWv+Wuxtt0Oll9+m1oFqS1IvvqRmWTEZeILL8BElZV31NFwsS628t3JlHhJA/vD1r3NAa8BIQwU99BDmmix2G0Z/mtyWpm6U6/KUif+54wEGl9aNrVUT9cUNjO69e7ZwkQikca88Roi+/RBuL7WqZPu/KaHn8DSozwdmv0vl+AJnmfV5uSilpJEvlJrLdhzzpbagz+efZE8c956RzO6ldz3JPGkLDQWFfgcYSLBY79naavtyiO8UFFejY8//h5Tp03GNCYJ9ekNWinvjR154nzZNkdGFrrdzkONh0g2HSz/B3+VKgpP7B4NGxtUKCV5NCViUWEhqqpryWh8pp6/DasokY1vgUa++U4V2ZcPbC91P3G6qsy2ktSEeMhNeQUoOOU05J9wIu3Lbuq4qLY41lXz3qyAddxeEv4gjeyqts1hjlA50NnkVNOnPVlOePUFEsGE8L15yuYRiKEWEh2FwQ8/iBr1MZYQQlF9OfUOQYFNeQOeZznSUpmvMPxx3vVorhV7xnNOEZvPVbv0vB557AlU0QZi0/S5TP6YWZH6Du0i7eu44JoJ2oJy6/J9o5dGx0TgpJOOwFFHHYC777kEf6z8CMv/+ADffucJYE5jd/rQodP1bnDL48YL31ktY6o1D/NrGuKCLKpPi5nmAJm5smAPquoaNcGj8m9STLZ27V+aNNKPqWQwfztIPiDD974AqTefVcDny2C95M8/UozbmJWnzsk3QUmuGmqRAHXcoWQy1StGMoXQaKX309mERukEl9aopZLLr0PohLFI/uQdqkY5Rlumexcsm3ka6rI848kz536MMXNelgzoR+Ruz3OM1JBboL6x7f1wntoPoUrwXmhK/dCD+eX3RdgpXRCeW7XEP+Ki6zs+/Tt1Tdqx/GpNdcoA/YDQszj1SE9oIvEm166eW+pqapA6GKUfxuF9tIWTLx2fgil9tW2Lya0kkIt2STNVO+0u5oYP1aVPbEwUhg8biuknnNRyTCVKVzGM/ZP06/Bvy76aFRIA0m8kn0Sk89doSltom1Y8/7IasuuhvAeB6rgjSaAxkgypIGd1OsX4fptK+vBd1C9ahpoPP2nJaPRQ7XvXmms9RuHSE0/ByvMvRY/zPbGAlBHoDdbQpodfwJ+X3Y5e55+q+o5a3FAvBkR9PQ3sz/DzLz/6HtfRQGkmq5IJetGlN1AsK2wRh+sVPnHiWfj8M1nU3Q9KDbmQnp5IJmjGRx8/hpWrJZCKplq8kRJJKcJjDU43ft6hRfBLDreyvdVTYlZSMieprgvvbxnl5ZU46fSzaA/6SiB3o9ccNHmPnpSdKQylo6lSGxAoSw1309efkA/fXclgqZSEvIleJG9h6m+zo/6X38mMlJBqiU+5U0vyL2AddyAJFCPR9f8lEKe1l0J6dFMPMVB6+x2wJMWj7qdfKKrdGMDCFf22RH1qEFtJMuuNXXO0QVmCunzdZtVRsXYjRjx3H0a+9CB2v6Zs2xbIZD9vSDfAgi/mIyendW+vPTQMdbXVdFRYAczT3PXaYmriWX2/jepHKCydhvx55NHXVYtvAfO9e1cOysroHmcXklgmvL3LhXsX7lGVGhCsZPnOJQy6Ym8FGsnolWWlyM/PR0xiKiIdIT5e76133YtIqvW5H9DG84JaoN9IfHPd3lwU/bIMG+5+yudc1rwfFC/UkzllMZNBVGM1pLVEJJcF/SWFMa9yXMxWYX4zzzuz86XYLckaHxuwjjuShIh8ZvPFthEjXQEXnW4nmXv6WvnNu/aykhsQdtwMVQmC3rWNGDl9KkY9/TiSDtS+hR3yxx9scVSLhpFJrKf0ERjMFjN6GMIiwmFjoW20sVR3vQ733k36loZqVtSBkyfisy+/0I94EM17C3Ny6IZXkZmacPyQBCzcodkvR/SNxaLdtPPIYLJs/HVztEASBk489lqcfPJNOHKK5k1KHr6++RZ8fePNuO+nvViwRXuOgI+gunRha3Gd6s3+bmsJhsVbUFpUiD27diE0uQ9iI8MQFRHGEuoShc9rppR79eUXNYbWIUM4pJ+oJZE5m2prkT33Gwy+9zqfc3m/LlPr3O7kc2ieopkp1srn8rcvmUeSk9uSIq+8BE7mzUUd75Rhy/pxSbaxYwLWcbtJ70agtjC/Yhs27Bgzjb7OJhNFqDcBZDtx1osIO/xwJr1Dkpl0VVcgJDsLlshoxJos+GnsWNplzIDOHCK5+pIKofItizaQqDFZOHXppbdi6+z30Ov0Y7HiGr9p0GQwAxF0Z/PpER07/SgcM/NUZkOqSkuSqR69+yJ71w5UlZXR027Cob1j1eIKgkk9tMHxH68rwslDE9W2YHlWFR6cdT+1kPZpRiSNjEC0xCfi/g9exF0Hd8U06ZDUUddMKcC20y/RoRh2YopF9R9t2bQBzRGpSIyNQlpCjOofk5xL+mHhL5h5wnHKfvJG7WZPXEppkBXrNyF68ACMfE7GdnukmfRwy0wT+Qg3wGJnFnmujSTR6yJPPlFb6FiG3XqdC5s4KWAdt5v0T1D0MsnWRMP336sDnUXJvQ9ozVFHIo1oS2oqmvfsRvGlgSbyadjBcjTVafPp+yvdbkLZ4F7oecnZ6nOIAelHEuay2Gx6f4n+LlasuR/tXP5qDMMn8JpgAT4li3l5hXxGHeISkxAqK9vz+pKaJsRH+DaIygYn1tObm0D3XdkzxjmNL7FoTyWGpVC62H0N3VoZy93cqFRZDp2LHdu3IWXgOKSQidKTYlU5DI2Ym5ePa264Ce+/OUeNNDBQseEPJRWl41Ik26JTrsDwJ29TXqyyjxRkvLgVxWxcMuulo5CAGLZuXRB21BGofO1d/aiGhPsDxytoDyETJsBE1dzCSI1Ll7Qa29whsCJLbvJZpaVDCDviYIRNPxIl192KXTQsYyip8um+T3jtCZAd2GLYUggZCiIdmiIURCQ307vSJIQ6DcfgsdqGjh8W/ozDDw28MKLcVkfG3LxhHb2laMQlJKov+cJQMiO3qKYZdho4UaGBPSF/5FXR/qBQdZidaKirQ2VpCW2hPOxlI4rrPQLR4Q50IQPFxZDQ+j3eWLn6T4wZNVIrD1GbvRPmylK1Ldj82IsYeOuVymtNPH66VJb2vY0PCyNT5l3i+aQkQ3REsgeDjBWXNa5VLEvRBF6mQvhhrIsj2wiD0wbsk7RJrC2MJDXTsHKlttlJlFymrUP/98GsMDvRL9ynOvKkh1iSrPGcM+cDRA4bgPwvvke/B25WVztEAglRB3kxExkwOzsH5150CX6Ub0tew1cMGAxVUFKJgl0byVAJiKYHKt/hZCav9PnIc+RDq0hMrZ41W8XF54lkkKEg9XW1qK6oQBkZqLCgAEWl5eg1PJO2UDhS4qMQHelQFd8ihnTk89qU5GR9T0PllrWw0TA2GojoSVHOqy66GY5uqeh50+UIpbcloyrleRuu0Jasl+Ymxr0MHZFkY55VM/B9JelKZcoyRZ52Mqre/0g/qCHpuWdJR+PFHYc4ASFjRmvbHkaiRF2/vlWhOwIZ+lB4oc86dx2G9DfJGKQqFlTGKMm8NelNHiPz1HQI8Tbf9ggGPHQLK7EJlX/RZhiljb8zxkA7BrJAuhQTKNec6czzLsRjD97PigsUotukPgDX1DWhrLIapXTFC3duUIPVQkMdsFG9qEkCvFLGQzXz3TI2u6amFpV0u12WUKT3H6E+eUSFORAXFYbI8DDYuG8Y1EYXQX5BIZauWI7jjz22leSvE3Xmhz+vvRv9r78IYfSMZbxTKBuW0EHKu/KiG5XHJpAnZVEaGbNtBPJGea+YwTLEJIwqUga2eajjQcRxRyPyKM9Czp2BZfBgfYvv82Yk4Vr3bm156s6i4JJL4ZLe5TYgBmYjGaWa75HBbjLkNlg7kDODn/eN3Lrj0RfQ++YrFKW23vYo+j2oSSaBrIIvpHX4fczdsm27km719XV47uVZeOU5emZBIJUv1GiixGmiBybz2JpoRMuoA2aVkDWvzOp50jkqdookZfSqsx4YDDRwxBhs3rwOcz+Zi/Lycpx75unquMBZUoCGAt/AH+tufhDDHr8TO19+E+VrN2Pkyw9LS1UfhZtoI264/HbF3N6zjeMpqUposHcjM3kzi1yhjSTywCoMxiRfoiV1/9C3a6WjkHebe3m8dl9GIprzpOtc3+kkCo89USiotsUAbqSkqmaqZZJxPj4v6gB21tfiqFc9U6cNNNH7qtuVpaRT9LjRKrvez5Z+q2h9hVujQnfu2o2vFnyLgw+YjOHDh+Liy6/CrBee0RlEitxO7to4LQ3EgMQaOOWMc/Dhu29SalXh3gcewpOPPUwV67lKOhvrtq/T9zTIfYU//46SJavQ/5YrmR/Jke9LV198i4q0IuOsZfRjRyBP0KZ5afCWXBO//4b2Z8eNdW9YU9L415O/VowkaC7ft3VVxIhbfehhaOAj26B7pyCTIo+e9bhSd96QVtmQV6B6Vm1xsch951OkniYLfntAQYGYERNZXt/ciH0jxvXOnTtxz4MPo7CoGC8+/biagZuUmKgYMyC8H8P3Szrn/IswfuwYHEYDv0+vXrTNLsWF55+LiZMmtEwuMNCweyOc+sxjb+x84Q30ufoCrYwipSkRZfSEATGQ/7zyLn0vOLwbVBlVtgxjFokkx2WWs0yuENSzYWe8NguOnr3Vfmchg+MMt99AQEYSA7XVJ4sOQsT8oozgUdn2BXUseGVsJA6+X1szxIBIGye9pc03PojkY49A/d5sdL3gdDXcVuAzUYAVFDYkQwqnH/BASS0eP/fiy7FHvoKzAn785iuUlpQgjkx66LQZGDSgH9b8tR6///Ij8nNzEUumE2/vo48/wTFHTVd9Wca0IkMKqo5Eqi5naWGrhiURT5ppl4UkahMc5JacL79D2tFT1L6B1ReL+tae1xHILBx/yGwdsaOk5CKRkukt91FBJ/YNqu/KD61yyMJL+Le9rA3lEe0LXLRHlkw+RN/bfxAiHfrQrbDHat/HDEjFNRYWISQhHi5KGyno+ktuxZg3n/JRKd6QgFlqvHdnytiqyfmBDNiUuxuNpQU0jJuVRPSPD/Dnpbdi1CuPKCYTrDr/Boye0zpmQvHvy7D3XflY3TakdKK6OlqMmFEjMXX2LDrZ++ZlC90oOcv425V0b3lt0Pfz4q6NjQ17jQJ3FmYagMszWwUx2WdIRr2DSEx5+l5YQz3jtQV2VlrV5i2IHjIIxYtXIKxbuooMUvzbMiRMpM2kJI+nPCoQhIzE9NBDOy/7dopuRzhMoREw2ULoaTWjmWrJVV3JhlJDtcW8kHEMGJ2oTqcbjTTOZWiteFpNvKfwh9+QduxUnmS1857tz86Gs74JA26j46D3sBuo3LQV2559Xd9rG+KsyJzAjiLl+GORctwJalukac8eXoMDOwCbzVZmtdri9F0fBGUkA6XlFS5vzusUyEzrDgwc6qazqKCEFL3vjx4HZmDwKZpt5D8dur6wAKFpaShfsx4hsVEo/nU5up95oponb6FtZeXzZLRmZxBoxKbBREYnas7PS2B2hCJ21DAtEgrp8NeND2D4U3epIRyBsPG+p1CXW6jvdRxVVMnisbWHvi+8AEtYuL4nMKnpWh2GCTNjo6I844H90CEGySupoGDaN8kk2EZD1Nt43BcE0v2CCJMFCbqYHvni/ay0wIzhFj1DSfHn1Xdj1HP3Y821dyPjpQex/PI7MP7FB1BHw33dg89j3AsPYOkFN2L0U3di1zufo8sxh2H76x+hvrgcGXy+sh2lXfm1rfriMhQvWYn0ow+jcdwElz0U6+55AgNvbR1Wz4CMAt10f+ugoJ1F8uUXIoLqvHLtOlSu34iGQm2Eg0AaX6+PPkNZqafHXOqyb98++l5gyBy8tNRUte1yNl3WJTkx6Lrpgg5Lmq05pfToO3x5KzTv2ILia67U93SwQC668MNefg5b7rwXjSVlARlO3uofG0niLEmfSDD0vOgUxI0KHPpbVs23yRdWuZ/tI+uLb9H12CNRsXEbogf3Q9GyVajZnY2e9AIb6cFue+0DDL7uoha7RqDsR9GC2q4O/aD8pQ/TSOnj48vwfXve+5SqtnUH5L4iYmA/9LzsYpQv/wNZ7+ixK3VYU1OQMPttfU9O0TmhRyhdDe2hpLgIFeXl7uGTxkSmms3tLoLvS4d2sHp3yS6LydRD390nVB59KNw2X2ZJPe5o5H3+FSIH9UPF6r+0qU9ehZVQx9L7bSCJTCRjbDoM3huXMQI96dHRTYXda4bKPwknybvxgWdQuVNm0e4/SM+4PSkejUWlGPry81h3+dX6GQ+iv1zI1tta5cnnnNi44LEvBbt3bUf3Hr3Q7DTHjOkd16G+oE4xkmDpttz3abGfqu/uE0TqNJzgCRtoYOTbr+LPsy7EqPfe5O+5NGipRmh3FLuaVW+4QNipp1enWmcg372SyaDyTUqBFWLtloboM49VS3ypTxdeDNs2+Ax5DJ9Xv3Itqj78km5+JY/5klQ6ZAtFMnX4uW0j48dvULN5M9ZdcS0GP/UoNlzn6d0X2G6/B6Zh2vevfUFVZSUiIyNdGX1TO+XWdZqRBD/vKosx1dd7RnXtK4ryYL72Yn3Hg/iDJqHox5+ZOS17pV1SUJWdq7a9e2Y7i1iqszg1/HT/VGrHYILEAi8RJv0bGPLcE1h/1Q3oe+v12PZw695+97gMuK66bd8q1Asul3vtIYPTOr3gzd9674K1WUVmk0lbD+vvoKocYVedq+94IB+DU48+EkU/L8KoeZ9i8R13wrJ8Vctkv85ApJBEPfnPKDVfyOeiQnpWhlTdn2g+5Ag0nrkf1kwmfVwue9dpwxP2SQ//XQbGRyuy+9usps367t8D3eSEc6cxVwGqW1x/vYu/s5C7JLa1fKz8b0HkUT5tFgnavj9Q+tQbcEX6Tr7YV9BuzD5udJd9XodEsN8o+87SXV9SFe3beIQASHj/RYQt+UXf23dIAeNox8TsIxPuT8jX+Dwyk3Qk7gvcdEKynqFntp+YUUyHaltRyMVjxnS8VzMI9nsTffW3HRVms6nDSw90BD3vuwzWkhJ9r3MQ705U2n9PFvlCxlwJM3WUFUxUiVtemifrg+hH9g/cTveJFxzYu1XU4n3FP0bf537a1kANte+WcRCk/PAJkr/9XN9rGzIlJ43qUgJM/ZvQnvHdmJiMTbc+y9oOblPJB+KWeX6dgdt96ZUH9/NMG95P+Mcb6hPfb66gIdeuhBJpfVC/BPy6rVi1VjXys53cSTicwS/dhYhdreMzya2JPG8Mneg0JENN9UCIAxGnz0TYkVNQeIpEumXrGDFYLdhc+XrHFmz2hxSt2NmESr2z0k2JueKRt2Fq7pgxft1hffHUj9tw3oTueH1JBwciut2X3XDEgDZ7p/8O/nFGMvDAtxsXmkyWoEMCTh2Vhp4J4Xjo+2247Yh+eOC7rerreWdhdjUj44FLEN3YiCQy0t8uoFbXBDf2g7EukxM/v/ohlCVosQc6ivAQrSzVjZokiw8LQX2zE6ePScesxXuYtdZ5c9PtbXKVx947LWMf1rjvHP4+ZTqJO77fMtDsxMaW+vFDn3gH4hwhWJFNQUapcNKIVPRLDMf9P2zH+eO74PUV2Xrddi7rEsJlxLIFmPDth7Q73JBJ+/8M3LA2NeGviUfgl6PPg7lZ7NhOvovlFsaQcp42MgV92MDu+X67UmW3H9YLdqsFd36zNSDzqLtc+OS+6QNO0g/9R/AfZyRv3Dp/y5NuE67zavZ+kOy5cfdhvfHS0iwU1TTi4Wn9ceuCLeqOcV2isCKrUtkLMgdsf6GFUdUjjefqeZRK1rb2G5qp4qzM/zWTuyE5MhQ3fb0F90/pQ+bZgekDEvH1Zm3lSOmG8hq54gNKn4YyV03c7GPGeEKu/Aexv2myz7jhq82ivy+RigqGx47qix+3lWFHcS1FfDNyKhrQNzGM+3WIDrWiqqEZZ45Ow9urcv89BfOCFE3y2ZNSd1V2Jc4dm4Z3VmnxCtKj7cgub8B1B3THU79rdk+vOAd2lfrGOfCGi967u7Ys6emTJwS/6D+EfyO9ceVn6080W0zvM3ttDBZyq2nXM4cl49N1BbiLIv+hn3YhgraEmKwVdU2w0UaS684f2wULd5TgYqrGynonnluyl7/NeHRaH9z2zXZes3/JcFCvWPyyU/uCdD0Z4/Ffdyu1NDo9kiq7Un3ze+aY/rjmy814ZsYg5mErHjyyD679cou6p224Vz177OAx+s6/Bv9KRvLHpZ+tm03VdWF7mRUnSDTcc8cOwoM/7kBBdQPOoBH/zmpNQj07YyCu/mKTGqh4ICtbmMsuw0kIOS/jzU8YkoyhqZG467ttZM7euJO/A5MisKmwhoxpwpNH9cf187UKvzijK2Yty8JZo9MpBXOomnqgV3yYeocE25K8vHDcYHy7qRC7y+uxsaCaeRuIq+ZtUoqyvfIIqM52MmPjXjx+0L51pP2H0JGy/Otw6dyNBwLOj2hsJrelCoPh9kN64+ftJfgjp6IlmMS4rtFYtrccDx3ZD3eQeV4kA8zfWIBvthRTxYRhe0mtYgw5fvnnG9Q9Dhq9lVSno2mrrc2two0H9sATv+1WDH3umDS8RRXbGbAoTeSwe18+cagWlfV/CP+TjBQI1y7Z66jNr3jE5HSdC4slcl8Y7D8F8bZcrua/+HPtKyeM+Ek//D+N/zOM1Bbo0Zgu+nStTMG9gO7xcVSAsVRjZsMR25+QGX0mmJpcbtcP/F0Ad9O7s08as28TBf9//P/4fw3/T0ikfcHWPn20UGSQQfLi2QH9tm/ft/nN/8fx/yQT7c3IcNjMtpObnc4ZZjMiXHBLfOFwuuct/cSBNJ43sZyiK02mOqqxArqAG3jjSpMr5Ke0Fb8t5nUd+2D2fwT/55koa9y4DJitEs38fO4mW0wm8z9pfhsEddGK5s8qF0zPd+2a/qHpk0/27/iPfxH+zzERmaaLyWx+hrwyjZLC8a/y19yuDczPLV2WLlWrBfxfwf8JJtqbmTnW7HI/YbJY2l6C6V8CIbrT5aqi+ziroLnptjGrVv3tEYn/TfzPMlHesGHhzrCIBTCbDvhfbwk0r4rcLuclXZcvn6sf+p/C/xz9czImnsZcv8IUqR/aZ1jTUtCcm4+UBV/CHK3FQGjesxN1332PqjlvKeqkLVuKsnvuROw99yN34iS4Za3dBV+h4LgT1fw3c0IcXGV6d5B0draY5vsGSqhf6mOKjuz37f+OJ/jvGmcaBFI1OZkTH8uZMFHWdn9vXxgo9LADkbZ4Eexjh6t9c0Q44l+QIatu5E87BvmHHIrcSZNQeNpZcBbJ/Hg3Uhd+j9wJE1H3w8/IGTteRdo1R0ej+p13pLbpz4XBXVmlnidIfk+bAp0w+wVtQqVAPt51Ahaz+aDwyuT67AmZG7PHTOivH/5X41/PRLnjM1/NmzBR1pfo+LqaOoRpBI7DD0L9Nz8qSdLwx1p1LPLMU8g8xyLmei3egLOqGiGDtfXcXMVa1A9TOHnVkCw2K0JHj0bI8MGo+fgzpPzwDSzp6XDVewSGRY9wFjJ4BOIf0eJbpi1bor6sJr70rM808/ZggnmgKcS0OWt8Zumu8eMH6of/lfjXMtHejAnPUgq43RbzBZ3xsBKeflRVmqBx5TIVIi/2nnslcI86ZiD8tDOR+MYrCDvhFCWNZFVo+zBtFW5naRkpYyEz5beE5rPExaJi1iyEDBrMHQtq536iLfripb7c9dp4sfrFvyP0IG25e1dVOZ9lRtGlVyFl/jwkvvqyJsUcARedbAWzxRwbYrFuzM6YsHP9gQd6Vh3+F+Ffx0Q5Eyacnk3msZhNVwVjnpC+2sKAUvkxN1+vJI6SOmSe4utuhiVemxBYfNUNrPQBlD5/KGbygcQKuPRq5I7LQNzdt6n9kCFaGF9neaWaWpJ/zAlIX74YKd9+jeirLoWzoBiheiCuylfeQNwDD3ukC/NS9Q7VWXMTyu69D0Xnn0subkTJdTdo53ld0QUXoujCS7nN/ymJSP7gbTgO6ZhDaTKbesY1NVdlj8/UxOu/CP8aw3rH6NHR9pCQLJPJ3Ka945ZlEFjB1u5d4czJQ8jAAWjcslWdE0bKnTAJqd/NR96RR6mKTfniM+TPOAFpSxaj4KQTEHnqqSh/4hnE3HIdyh95St3nrq9Xy4d1FioyvhEjUaRZZDjCjj4KNe9pQc5F0hWedYGKmJIw6yUUX0QGIgMmz/sUBUcfpxhLXffmHNj69kfeYYdq5WsHUmnNLvdV3ZYteV478t/Fv0ISZWVm3htqt5e3x0CC9NV/wNYlHc68AiU9El73hL2reOwRSiMnK6JOq2CeL3/sMVVxYg8179yrGEhgMJBgXxhI0MJAAr7DXV2Lmg8+Zr5YzUzuymrFQIKQIcPUNQKzBHfv3xep33+jmE/WYpH8JYkk6wBEQlNSP5edkVnqHn2Ub7jY/wL+q0yUPXly16zMCdVmk/kuUlg/GhiOiRlkEDfqfvwGzXn5CJ9xlGKU2k8/pNutBdQKmz5VMVb+cTNhHzFUueP1S1aocwJjlej/FIq9Fi4sOEZbR9qalIC8qdPRtG0n8o6YCsdhB9FTjELE6Se1hA8WiWpJCbTqgC/YSGLz7GU14rnqh/4r+K+ps6yMCfdTK93R1vQeYYKIk45HzWdfaBHMpIUzy2k/fUfRLwzDfdpBMbdcj9BJk1F48mlw1XmtoPhvBIsRMqQ/EmbPQW5GpuqHEimkVDF/Q4YPgXNvFpxFpeQ4C73IU1G3aCmad+3WHxAELmeuE+jTbdmy//iA/v+KJKKnsctsNrXJQMmffQxLYjxqPp+PmLtvhSUpTgXZEi/KTRUgU5LDph4Oc3QUyh96gkbw8fuHgdSzmYRpjW3/9HfAIjdu2KIYRmyigmN8Y2fEPfIwHLSrqK8Q/+TDMMdEo2nrNtVYZBmwyLNP91WjBsyWNKvJUkvTYP/Hlm4HwWvxH8DejIw4qq5Ck8nUbodJEj2XghNOJcE0m8JoqQJRY4liqF52lSJ2pyGMQGa0RDpgjtJUiLBGZ4hhXC+/7tpGuCqqmS96gG00jLZg69MLsQ8/iMITTkHqwu/gKi9DwbEzkfrz91R705D6y0KUXn8tIs87j+W+JnhmmSG3y/Val+VLL9SP/OP4jzFR1sSJB1nc+FmIHhBOJ6JvuQEVjz+t7bPlpf76E/IOPkztejNR5+GGmZ6TJdY7tO8/CFLVRcZyFsks56AlDgpVVqq6UNqB9YuXUyLHwnHwgaj+7EtFF7H7VJLtIHC53IVdly3xXYfrH8J/RJ3lZmbeYG6DgcxxsUh853UPAwlIpKrnn1PMZR8ykC3Ud32QdkGJYOsSD1u3RKak/xwDCVhQsyOE703Q3t81UanhjsJQdXFPkh60+5K/+hrVH85VzCV0ibrsAliiI7WOyyCguZCUnTmhxj1zZsdfvI/4x5koKyNznttkflzfDQhXUTEa16xhA3Yj9VvPUJvquV8qw7Nh7To052tTjdsE1ZQ1LU6vuARF8L8D73DEyg7TNrTfzoCSyZMvWeu2YwpAmCn6mstRdutN6rOLYi5nMyxxCXCWVaDwnAuoBn0XlfYGzYaw/Jzc5uyxY9sOPfs38Y8y0d7xGWvMZvMMfbcVkj58DwmzXlStzhwVBUt6qt5JqF9AaK2y7eDstU4XdtHobIyL7lSLNxB59jnqN/GDzxWzSKzJ2LvvVVJQkthgsbfeAVuPbqpjUiDHoq+ibcLrQzMztcDrHQH5x50cjSxXHYqb23cEKp59CbU//qJJISJt2TKUPfCI2hZpG3W+lndTRGBJKwrPbAsp3puZqX3T+QfwjzFRzviMPy0Wi/bJPAgKZ56K0htuUL3HZfc9jKSPP2WpnTQif9SvaBulzc3Y0dCoopXJaoyVNbU+0qMtmGI8sRIbt29XfNu8ZztVxBswR0Sikoa7rXdP5REp2Gyw9OkHi75qpIlMb06iVOGNYcec0CnmraqpQTMZv9LVjJ2N1chuqvVpOP4Qb0x64h1TDkXx5Z4goSlfzUPxjbcj5ubrgIbgPd3yaIvJvC5r/Hhticz9jH+EibLIQJQuAUPhmuhNpS3+XXNiuJ38+TzUfDoXYcdNR87YcQgZNqjFmA6GckoHYZ4yv2EWtfWNaNLj/LQHV3GReDFKkjSuWonYex9E4/r1KL7oPNiHDaNRXAT7pINUb7bjiCNQft9dVLtFiLzocnW/fcRI1HzyCSlIJSwL0XQQslRXDZnIWDpLqrjBzfI0VSKnqY1A+KRX3XcL0fDHaqT9/KOSTPnHngALGbl5x86WD8WBgqkbMFusa/MzMobqu/sNHVPOncDe8ZmUQObAsZT1DsPkj99H6V13I4GGc/2ixSi79wHV51O74Ic2c9TE+/cakiEAhDETYqMQHxfZoZJF33QbKp58VFNbfwfCEB107aurapFHZjQWG5RJj5qs8CDOYkcsU7sgLVK+X4D86bQYyETSHVD7+acof3626lMLBhON7rRFizpgZHYM+5WJssZn/mG2mANGspBlpNIX/4acjMmq70e5sRMmquERxZddjuas4PPYJUzfdtogHUFYqB3pqXE0o/ZRyIpNJO+SuJA0Zk3CYFIhEm9RJs/ynKqgfTHa2QjyCotQWe2ROC4ykDgUgdDLFkneDF5FjoMno+6n3xB94zUIP26mUnlpS9rvClFP3I+MtN/UWU7GhJuCMZDAJMaxJQRpvy1UDJU7PoOG6SXIP/q4NhmokuK/owwkqG9sQl1tB68ng1j79EH8sy+oCo445zwVZS36plsUpRNenA1L1y7qUrteMREnzFS/MXfeq4aXiM3kOJTqV6RRi4oKDFmetFY3zAXa1Ovg9+xsqsKeRs/ISX/U/fy7YuaKR55EbuYExUAF07RlM8x0MuKfCvxJTd5ISdj59baCYL8wUe6ECWeQs6kXWiP+0QfgOPwQlfOCE45H7kGHIfmdN2jYRtN4Db7wnEgfsXuKgun4IBUmaqI9AztsxrHq15yUjGYa1bLwnqjZ2gVfqVZq7dKNGeAWnxU+43jFYCH9B8ASGwPr8JGq4qrffxuW+Hg1UqD26/mwH3gQYu64m1LBdxnTFjA7VVU0qDu59KoEON7RWKnCEwaEHPeSjM6KKnpqYYi75y6UXHcTIi/UvDd/SOzrnPGZ+yWETXBZ2UFkjxnT1RRi910H3BtsffFPPQo7RW3FM08j6oorNcNZuCTI+qNidO6iRAmGsfM+wYqjjguq92VZqy6pCbA7gqyn1txEHqFqUhXjRuS5F6D6nbc0VUUvzD52DJqLSuAqLYW7qhKQb1U8Z46nmkxNRdP6DUh49XW6+40of+BuNOfkqEqxDR+GJhq5qG/9DdRJ5snOy0e9PuIgkC3UHsROEnspIKhuI888DdWffIaEZ55C0aVXIv6Jh1Hx/ItIev/DoCrO7Xb90GXp0iP03X3C32YiNYRV3w4Gc5gDDhrO1e99jPQVS3nPZK31BEAhDcSqIN353c47E/Fs8RupbhxUM+Ur/9TP+EKESHxMFBLigxvY0XfdSyP0EzSu28BLOleZgSCSL+6xJ1F28/VaBvxQTSkk9pDhlbVlC7UFeXKvkCDRn/nsxLfmoOjsC5D80Tuqf61g5qkIHTcSdb8vh8keJAy50/V4+vKlN+l7ncbfYqKszMydZpO5dZcppY94Cg2rVqP0ptuVK+847GDlQjvb6HkW6eNxff3AwxF9e6J6+y5YoyIojT7DkgMODSqNZKnOhOQ4RNqt+4FF/h6EwfILaFDTtVf7Kkdt52rYrNn46+KL9L3W6G0jIwWpPRnslnf4FOX2p3z2ERrXrkEZ7aaYKy5G+Quz9Kt80dTc1KvHihW79N1OYZ+ZKCsz4yWzyRJ0eZzU775mQaZStD6OkPETUXj8cWjKL1BqJBC2U8wHzAyZKqxnd9Tu3ou4zHGo3roVDUWlyhZpC9muZsRRGoVFeEYtDgjv2OD4/Y0Gqr1slr1Zt+/ak0Ki5aUHfNxnc7HyJM2QD4Q+ZKQgFoFC4svPoejiK5RklOHBeYceAlvfPpS+G/UrPKBqd3dZumSfbOR9umkb7SBLGwwkyD3sSCTOfhHlzzyv9HFTTl5QBhIDOhAt6iPDMf77BSiTpSlpx5QsXYGm0vKgDCTPkDXmBc1UidV19ehOER5ptcCxL0NG9hOq6dIbDKR5ZG0j+cipGP32u6hYtwbDZ89Wtptmv/liexPttWC8yOsbN2xQ89+EgZrW/alsOBmWK+f8YSKyMydo86k6ifbKExA5mRPreWcrCy/5y8/gKitH5dPPoGHNOkSceSqq5rzdMiYoEISB/CEFT774XER27YqQbt3x9RlnwxZqRyQrQnqpg63gKOvPS8RWY/UfWVs+OSEWIVRpBvpRGv0n2WlfDWphmtEffKgk0eDHHkfJot9QuOAb/awveoVEsjpaV6Uskpy+5FflEcvpkCGDAkohb5jcrrPSli6lQdVxdJqJssdn/mKymFutfy4ZlC55kyMUKd/OR/EVV6F52w7VO11w8un6Vb4IxEC7GuoxclIG1lDqKDedXof3pD8rmam5vkGt4iiZl2Wjysh0Ui3JNCSFkYwqko666IhwxMRq07Xk+MCOqjRhRL5fSQBFJVaTDMcNYDS3hapKGtRFReo52j95kpHDdsB7Ji35A4smjkPioYei8LvveKcJ5gDf6YLZSJaEOOXEOPM71i0kOVuyZLH1JPK/dqR9dIoiG8eOjY+2hXjW4PaBm3bQNyi58UaN291OpP70E/IOCfwdLBADNSXGIW9vFkwRETjp54WoKyzAvGNP0M+yTimJXDQWe0ZGopDbDXpldCFDZZN50iw25Dp9uwYcdNnHd0tFocuJOJtFrYgdSnVYR3UXSvUqFWrr2Q0Rx81Q/UDSK93mZxBhImEmZ7PqBqj6ZC6ceaygAOpSGkFeQaHqtxJCd8ojU8yrVY89NRV1pEvPyy5FKCXzljvvUMf90YdeW6Cnhx1+EGp/8FpzTlTcsqUof+RB1H7VWrox35u6LFuiTQfuADrFRFnjJ5SYLSYt8oEB5tq7q90+bjSirrgcRWedp/YDIRADVXdJQZepU7HmxZdhph3j5DXets8Bjz6E5TffhhSnGw2sxDwyRYemJbMiEmOjEBcdjgaqwh5iIw3uD/vx0uFIhgrm9nYWfI9MLCif84bmgXK/vrYB2QX5rDMXdtNj7U4mriNjOYQJ20HkoIGIzcjEXn1KVAKN4uKFP8HRrSv63HQr/rr04oDlb8trE8TcfC0s0TEoue1uRMycoQa7yVAcf5ib3Yekrljys77bJjrMRNkZGZeYzJZWQ+nCph2B2i8WqO9M6nvY+ExyshPWtFQ4i1t3iO4mc/i3c9FamQvm4cMp05Bx201Y9uBjqhHK2ma5bPET77kD2z/5FPlr/kJ/ehdVu7OQ19EWTTioAnsM64eh116pJJkBeYc90KD3/YRtN96OwrwC1FDqiZKNIfNk8/1dSKu24KKkyPz2eyybOgXpJ52E3E8/VcdtcZSUtOgaiotpfB+Jou+/V8e9IVQRiRQIqn4yJ/ARWuN0NzbATKluTLnyBtVvE721DhGnw0ykInIEQMqC+SiYps1OcNNWibz8YtTOnUcGKtWv8KCMRmapn6oQI7q0qREuqp3pv/2EHw48FGVkQkEk39hEw7iusAQJQwdh4rXX4KsLL+kE+wAjzj0J6ePHwB4aChsZxtlMG4vcY6VdYQng5bmoDs1Ui21CVJd0iAbJiFOYhhXU1FDHtmXGmo8+R+mPv6GEEimF94YF8S4NWCMj4KytQ8K0qVhBWk576H5skkFyAqq5xCOniAGM3C++gi0qAmoJeT/0prHtD6tM+qR6NcZIpf70A/IkZkCQ/JicrsfSli/1XXs9ANoujQ66fp+J9R/oX8Wjj8AsLYRqxmQLgePAA+CSfhy/f8KvrRiIBJEKHXjDtaisq8OSgw9HlNmC7rRxonv3RLXFhCYaplaHHb3Hj8eXnWCgEeechOmvPIY0qld5j7jYzTqxtX2qQxqcO9/5RKnNii1bkT3/Ozhr6jQR1QLPG+UZDfR4tr3xAfdYKkqWPZ9+icVqNWkpvyZhhDnlG558fmlgKx9w7HRMeOFRjJpyoM5A8szgqbmqSn2kzsrJpiMRgo333Idk9WGV55m1MpkSTk/NIh7roEHqM47/M0qd4kD7/nNm58I+ZqSSSJLyJh/MQtE+4rZ8hfK+Vv5RzXWoF7tdJnJjpsViMh+v7/rATU+qbuGviDjrDKQu/l2lotPO9qsEDTsCjLxrpCGbPPVwLHviKQw57yxkkRgNrGD5HXrhBeh73DGY+eO3sDY6UfjOB8ojS25HSsT16YHpLz+KtPEa8xjQxu9QClECrb/tfqoxG/Z+9gV6nTkTS865CjH0LrseNx1OmZfvlf2myir8caX2UdVMBpBndjnlOKx75FmqRpFaZkx460UyIFULJU3ONz+geNUahLABCPXkPaFMIvl6n3QcRr/yBKxBhrL6I3f5SjTVNWDwrNl07xeg5+VXqOPNVdWqHBG9eiB23HgeaU3vMidVVOvDaFj6B/ImTmaahKT33kTsvbcjb8JEJLz5qn6FL7InTHhf3wyKdpkoe0Ludy5mRvWieiVhGEuPLkh47SXYBgxA7qTJKrmF0H7XbvdjINVWKJXsJWWIPWAyHGEO5H/4qSpzkasZM39diJUPPwpHQjK+J+FkKXMD4uEEgostavrsx5Fx/aUBr6jesh1/Xn4L3+vCoLuuV0apGO+CHqcerXqInbUSGsaEqp2e3n9bVBSGPnGf6udppD0jIzOrNm1BfX4B8ujxdD3uKCXJdr83F4vPugLp04/AjjkfUG024a+bH2lpUFYlgTQM5/NGPv8wGVJoIf5a4NRLJJvcTzUs+7vfeB1mZcPJeeZj2w7sevkVWMLCYE9O9rlX0raGylZ1IYmZQcr336iB/o5px6g6q3plVsBrzSbzqSrTbYCXBQfLaM6beIC+pIoHJupsF41mY267JSleBVFwVbVez62e9k2O33igWurzSrbG7nxO4uGHYufb7ysD2kQL+5Rff0Td7p0I6d4LXx4yBZEscDgJJhndpfdG+yMyLRmT77xO3/NFQ14+GguKEDliKGy0i6QyHaEO7PlkHsK6pqF6227aIOHoSpWjKsxLehkwOgoNtHh0vL7sr3WIGzWSFbodBb8sQe9zTsXiMy6jhD0QXY6filUX3YpRLz+gGE0Nx/UG7//z8ptUh2Rb2EvmTWZec3bvxczP5sJCRlp5+qlwUbX2pJe284WXMObjj2GLiMKyo1kOL0iXRo+QaH3Pg7RFv7LRH6iVV8rdBtxu1/tdliwK3NlHtHl3duYBn9JE8XTU6BBbQmIVGh1YQvZwGd5KUe6P7WQuQT0zm0+jtTsZIrRndwx58TnMO3K6sh8S9P6dUD6olsw09qZrseopLWpKvNkKO22PXKX3W2PS7VchigZjMBR98yMSp2p9VbIW2brLb8fk919G1rz5ZBwtyEJ7EENZxkbLr1DMxvIHMso1JnFjyblXU23JwkG0Q+hsrLn2Pgx//HasvfFBjHrhPnWtN/IWfI+cL1t7Wt7YRUY6a/UaLMoYo6TuqLffwZ/namOFel9zNcwOB7Y9rM8C8UPv0JhWKkd6s21U/c17c/QjOgIwleylLvotKK+0yUS5kw9q3Sx1JH7wlvo6XPHoM0j5eh7yp7WeGbSzrlZ9lZeXFFEi1TB1o9suX5fN9MZGfvoelp14OuySaVaAzFKd8MO3+GTKVDSUlSOBDBShV9ZeMpG/Kjtq9hNKLfpDqZqPvkLPqy/A+stvI8M+pHlUZAQ7iR1qd9C+abPorSCjEmVGidg4YlwH619yUlo2NdYphlp9ye0Y/SrVFstreEAV6zapRhg1sK/aN9BEO2ftjffoe61RR+ntICUtjlA46+ox8bdF2HzbTShZvFRjXiZ5rqhrYWT/PqS+Dt/uvVYgHRNpF5miI1HIOmkFt+uZtEW/Xavv+SAoJXMmH3iPyWS+W99tQcqP39ALsSPvgIMpThu1YFN58nXe91FigO6orUEVCy/fsuIo0hxd0lCbnYOSpAQMpxrLfu9j/WotI5HDBmPNqj8pgoF0SicRxQbb1OmSTL2F20e99pQanhoIipis9HUX3Yyhcx5H6e/LEZsxWiMsmcdOdRbGFBBkblNsMu2QUG4bIwD0zx+010xNZJKyIljrqvgi3/Yt89WaGmqVPaTt8xJmeM/bn6HbWRTo3Mn94jukzziytWrTsepSPbJaAIg0cvAZk269BdsffxzhNKydlPT1EquJ6Hb2mWgsLUXS1On467LL1DEDsdZQJIS0NujVd8rPP4Jz7x4UX3Wjol1AsDBpv//iW8k6Ah4UZB1wsJPi34dKtm7paNolgxhNiHvoboQMG4aazz9H1ZutDfjt1VUop+SpJLF6WG2KGbpfcA52vfYmm53GDC4ZCM9/mWTM3w+dgiJpZdXVqjNSzouEStW9sWIWttrtVJV5tEigIJVgYOfjL6PXjZfSZa+BJdxDPIv00zjCYA3R7DmTIwJI7s4tXynXYQiXVFfAXZhFYeAkE9UoT1AZt2Qq/SK46FysufIejKJkapCB+pRk9gAVZiajr7zIY98VUbIkMM9SETtFohHRlGpTv16AshXLULZ0MYoWah3LYz/9DCtOOF416Jgxo1G+cpU6bqBveEKrUiZ/8h4KTjxNK4eA9JUP5i1TkLzhbj4i/bffWtksAZko55BDRsFl8c0BEXP1JQibcQwKph+LZhUFjCJdKtPPPmgiMffWVGE3RXsqGUi+czXR1ulNNRJ+Iu9dugz5WTmKyeIpoVQvR3oKDe0oVG/doT0kAOR5R896HFYSukHvMAuGvS+9gW6Xnavv+SKCzGofMMZDuP0FMk1D7g44ywJ/7HSRTpsfeQm9rjlfuf1tYeUlmkQS6RNF6Vkp3fpeOPqD97HijDPQ96SZSDj0cKy99BL9DDDyrXew4eor0EiTQIb5R+rlDCGtu4UlqG0DaqLBxHGoX6GPEpUlSZpZpwF68tlIKrv+9lMrKz0gFbMPPmwdXbvW025F37JVOA49EDG33YaCk06Bi266P7ZVlLU8WPp9xGged+N1WP/0MxhwySXIeWm26nTL4vF0sw0VlDDCUCKXBPJNXkjmP+RjzGuPK1fcQH07jNQKfGfssEwlIaTPx18d/S3wmSIlRQHL36aibCaP0Von47dZmTJURQzz9lBRUoIfbmpthHtjwhmnIWboUGy6/Y6WBiGjPqWBGxDpZdRFT0r+yLB41bB9WFLsQ51Jhani7rsDzvJyVD7fehRkany03fTJJz7uqvF8H+QfOoXk8EX0jVcpi14CW+YfpruRdramBt+KbKDa2VtV0fJg4zninh/26IPYftu9rQSADN8I4UEphyyKKiahCFNvJhry4I2wx/vGJegoE0nlxo2c1KJelP0mX/D9MrI3KxsPP/4E7rvrDsye8wZuu+kGrKBKGD9+PNb8uQYjhg+lThfpS9VaUYGIOBqrRveFPFt/vjCRgbpta+BsrEcjpbGoL/93BoJRrp0//IKNn32ttv0Rxuck8VHWiDDaRcGnUBfr6tCoiSr+DItOgc0vHxK0NPnzz1D3w3eokHiWQfJJL/X19F9+kBWbWtCqKeYdOmW6i2LP7Z+cblQ8PxtVs1+DmxWgjjWx9fldt4cMJMgnMwnjiAqS7AhD7LhdYyDv7InrL73QIl+6sIXIdV2ZvBkodvSQVgwkCKUR3B6s4VGIHTGhhYFaIPvS1y/GtjCGPRT59OoS+J5rb7wZt99+K66+/ibUqg5INx598ik0kRG+/uJLTJl2NMKpemurqvDirNnqcfVGoAe/dunoOwJhA8eqZdc7wkACo/ug1+EH0XZrXUYHHxPKZ1UwtcVAggSL1j2ijWVyIcLkojlAx8Ov3mSWS94R01H20JMIP/l4OlDfKrvN/zrefJb+6Ba0YiKn2fKmTODzTxL6LvX7+Yi86CI+THqlW18jEJdcJEktVZSBUrZcA9Ie9pKxBMJkQow8qjURfXKdHCug/SSSSHUu0ubqedEZfD7vDZR4XbAUPWQsIvposakNSEVKx1+dhOYzU62Q2d9+8y2KPplYWIdzzzoT7775ulLdzz33NA4+TJuY+MHbb6jKPfDAyfjqs49x/wMPIYSMMfWII3DyGWchxG7H8lWrAw7PEP8kcojGyCIVjSQqzn9fUjPzZByb8txD5HcpjQbZEmeklHSRUZ5iM+VQxUsTEdXlrb7kavmXaDUj28uTLagpJe18685ZU8/6/Rpxd98Cc0wMcqcchaT33mp1nUzozz/kEJ/gWZ736cg/8mhmPTjM4WFIokVfdM6FcBb6jk9zlTNz/CfSZS1FuNhDXShlRBrJM7tyW86JKBXmESaR48LJ3Sh5RK0ZA8vYNpDECpkw58mAfUEGGkg0IbY/4kZOJPH9pA8h11ocDowaPR4P338PJmSMx9btOzF6/DiPauokmsn0515wMS46/1x8ueAbPPrAfS2Elfd5JJAbtZtXsTxsJMybMItIU/kVG01UXkDw/NdX3KrvtAc3bR9KDX1bsKvJqfLTg8ebeUi6UPon+E3S4TtCRgxB47pNSPnmSzTIchKkf9ldrVdbZ5keTftufsssTR8mypkyYzIb52/6bidhppGt9VcINpEh5HtJM1ufkEamQwuDyajCBhJQvtQLxKAWpgpnaxVmE4Nbxt8I+hwxGf2POwohVotmCAeAVID262EYUV8sqb6nQSpy0eKlmDghAzNPPwuREZGYM+tFTXX8HQNbly4igfbu3Ytu3bvhvvsfwkEHTMas117He2+8qqrSm9D12/9CbbWE4us4Ft7+EGpLy/W9wKCs4F83ImkoC1USaQvJe3froxfs3GngJemkZ/+EbrDSfPBG3P13wJLeBbVffqUCrpJoarhyT6p6b9C0qU779suWsSY+TJR31LFrKepbxbApaGpAOUWmGPH9QsNUVv3hrq6Gq9bjFRio58U7yRwNFLi1FMuNJLj0YssXeQPCPLJfSPeyVmcgkSLT6c4bsLPAgeq6iZLIRq9D5uALAjHQosVLcAAr9bsffsSzL7yMBV985iWlRL0JGXxI0Sa8JZ9UnPe+QD7SOilV6OGqfV9ppKFi/TJ6002qcWgjDNoB759/6Y3+RSPkgL8l1jbkWvEP05O6Iz3EjghvFSwv0PMqf6W+/I1wQfLIoRbTvfeqjPtWi8U61CRGllfaSrVUIUQgYcQW2sJ9SWLXiA1j1q8TBpJXyezVSrZOQwGF8qDUkcNkQRwzG88UzucYY6GzlerSMpxEMSjMJKrtmGfv8+lLaSDB5St6K7Ci5HOEIC4AA0kljc/IwO7du1FVVY0F8z71U3O8vnXNtEAYQL6bqQ5EvseXYbgfgAHk04PBQEuWL29hILnXuD9q8Hi5nfsdYCAB7xtwzBGKTvJk1ga3jdQ+jPvYFCFdr9HckzrNIf3FRhQbq0ryx/qR+hW7lPYP7T56lHode6f8tetbJvm3vH/lRaNtXYt7txgFTXzgzgBzygMhmpKgKDc7YGGEZDHMpPxWMKPpzFQkGaqQmZT+oG1NjeoTh9hDQs5eZKAdDXWY+eazcrvQrqVj0S493AFahYsVEdp9ICyytJQXcvLysH7dBkydPhVN9J6sQfpnVMc8n+tknmSOmIV2ijQOi3A/j0seNGZyqmsa1ZgjEyKjY2Cht6PliRLNL28GwwgjTz/2RHw59yO5Sh0zrq3bsKxT/V0ijTRoz24P8hZppHZuhTLZ6I3IUCd1PDYRZke46rty6nmNIY3KvWyz3qEO9fmpNdzrk+d+ogJmtZzNP+GUM1i3LfONhABb9S/w7cFZWUFJ1EaUL6IfmUM+W8gMi52UKjJ+2sHtbVSVYmzXKFXnojSyYcQTtyMiWhsnbKgpAzbqc/8v6I28N3rwWH1Pg4wolI+kYqs00WAOxkCCOnHPyTQ2inYlWUk0lZSa06AYgv9FIsnnDfk+1shGVl1ZSXc/GmFhoSpfcp9ca/wKTj7jHHz07puUTnwerxFmNCCSpGztYn2vfez4fiE2fR54/pkBybUhdeSjrTCQ7Mvr6WJxw8OAIV30FZvaQBRpmOq3pAXtosaUzz5SB1tqw2W1XCEf34wkX9l7RUaoSmgvuWpa20L+2EpJk6uIp1WMjB/awWNCWDGmE/icBDJWhZMV7rUWmKi0EC8GaKJt5s9Y0UPoWXkhKysbJ591DiYccjhuveOeoAwkRrmMFQphawwNC1djsJUUEhowP+SilqTEOI9ZKA2F2UIdYQgj88QlJZNZnMjLzkJNnTgTmnoyGEjwMRmoUlZoZDkff1JboMaAKCOLI5K/Iq1bJ3makUT19TriEB6X+1onqUxhmEhuxVP+xFIqhDHvImk0yScMxB/1R0ve9RgsyaeTarlc5w3FH3ZbCMuontbCRGabZZRb7B49lZIwO2mZuyn72ksai3cMYmQHgjxCxg2NOvlohFrNsHJbtVxSx9v1DZFKpDQyENp7MK8REnrwwKNP4IuP3sc7c2bjofvu0o9qkMqVVEVHwE0i28MiYFXqS2cY/l+bW42cino4xdaSPCi1Rqbj/s4S2oTFtSQo88i8hMj3wCgyU3IKairLUFBYqmw31Sekqlar4GhK1ocefRznn3sWTjj1DHXcQGQ/3/io2r1a0o+opPpquBXdNVUdFUgFiosijBNHxoljmSJZDjGGWypXykwaRvTRVob0hpsXBapTI3WNCFe/OTQ7NtfXctvDIyVnnqdab8t7YKVhQq4zknzwUz2U7aV9hUbfVug69VDVamSQu50VJQQVZmIdKojT2qLOSByzPUxdb+Cm2+/EC08/jjff+wC9ewUS1SbU1tXDERGFkNBQFkF7lvDh7lKqb9bb8LQIpEeLeuJz+f58MpRcYKEa6BXvQP9Emqakz4bCWhEuSjI5yIzR8Qm0H9zYuyeLEs7XCRDGve3mG8lsyfj8s499VJogokc/9asYx1McHXLAkw66+2aqKtBANinGSTBZEU3GkVEPngr1AssRnzkedbmtI9I15WT71qdX6kMayeTP/mwkNnrH/SJpYnjxiNPiPlmeod5Zeeqp1CYW3udJPSMiMCg6mtf6HvdPEmW1s5DOw7Fvz8GQB+QziIdiA2kPSb2JCpNuAOGzMLsN0WF29dlAOua8v96HDRilb2kQaXLReeeqa849M9BoTtpetGMc4RFKdRn4bmuZEjg9YkOxp4yMRKpklWv2oDBXSiSv5flNhTymTYtAVZ0Tg5PCuG3CFxtL6NjSk6FUio6NpdQJp0olI9VrUldKKEnKfevNt6mH/vjTLy2NQ1JIdAJ/6e1yO1iSTkIbCWThcxJ1dSU2ptYb1EZiluvyCpB44AHod81VPudkskWgepUkmsjY7hMZqcwC7/NsZXSHtbyhPjRmsCyY4pN40dY6im22VHEFgyWX+rbUOYiezflsLiL69cPYd95Qx8TQjr3hAsW0YvMIQwiDyXZDkxPhsswBxWqEgwzFcyrjvMeAXHvldTfhuZdeQRQbgLdNYkDiR4vEELvHQH2zC1P6xSqG3VhQo1RWXYMTyZF2fLquSDHX6uxq5FU2IquiATuLKZVoXM/bLPPqTKhpdGHGoHgUVTepYKMh9GYiY2LhkoF7VG3C0N45eejeu3DXPfdhyuGHYt5Xvh9XHak99C1fiE0j6t0maoplF0mcPFHCYwojdASkIz3V/G++x9ZnfBdrjOWzpK7Vx2GvejWzLANion15wi/RNlIxOlUuii659BN6IifKtgFx+bbTbvBHFxq9uWzNYi4I6jdt0jY6AeFilwx+l8wQESSOfB5Jnv2QD1mEERpk5R5CVIt0KirwuCmlB0yRUvnaHb8vWYq77r0fc15+Eb1792rFRHX1DbDRw7AZva/CHeoSN+auL8Exg+NURdU1uSnChUXbqiDeSIlUW99M+pPgvFQqVz5lyESAX7aXIMrUjMi6fDiiE5EUH6UkqYHtO3chISEBMvtWZud6o2ytFjlfpJRK3PaW1gakopdeEHwUpD9kUFzsuLEY8vCDWDxNWx5rAGkuTw4dPx6bqzwBRruGORDm1UCDgvlKePFF1h5htlr6i8TxTiKeY2gzSEeUkcJsIchmZnpRR/Ynl/an6Pauqsi+vTFx/jwlMgN1whkYeM9tqm+ny3EztPAnLIx8u/EnlTcjKCOXEO9MMm+Kitd+VYUCmSRQYXExevXqEVAKSf7NXt38jTLwivd+uLYYSZE2FFWRWXmbQ3QGSbBgc7HqXFSZkkpUyY0vNoj65nHeHma3Krstq7wRtY1OxUDZlQ04sHccBqdHISY2HgV7tqGyShqdhx69e/VEJA3W2toalS9viJQJYRLD2ONVtYY2llrPXgdSwgET0UgPcvHUo5RaFahHM20sKEDvqChKnhj0pQkTJqrejx8CJj3v6q/TaulBV4OSwTclUy1EkpFS6eqL1EhkwfvH0ZQTdSDXMAMDrSHoI9tEgyz0UlaBLU8+3UKc8PQ0VQhvxI4Yha4zT0TO3M/VUEzpdLTS4xB3W30CECZgUt6ZVJieGslwThKgQeaxqWvkaSQ0jcArr7sRA/v1D0j0ispKZfyKqhR8valEn1wIlFKaTOoehdQorQyVtHXgMmHaANoo4qG4XHfz+SYt2UzH9I3p5XQ5N8znMxSYh15xdvy2uxK/7KxAlyg7vqGNJd+lHKRbLOlVWFZJFdmsGEllmRCPMISVVcm8CSQ3kiL7j9TKEIR5vCE99cJKHUmJq//C2GefweQ338AgEQLMnxzf2Ex1m5sNK/PiFpvHqNsOJSuKr7wyStW0yWINU1wVIKWSkYoaG9GDlnmWdD56nWvOFmufakbjRTSUlmHlWeeg++knqX1B/ztuR5eZx6OpokKreGLlBRej6xmntqjE7XT7nccfzi0T3WNN0rSkFvJqg9bk15rUzfswqeTEKy8+h8ce1Oar+9NfBuabdfEsbvL0gfHIq2pEdkUjLhufoo4biHKQ0QxJ5sJJZmuIz/BCs8Oxy2pzDJnWL2aB2EZax50JlbSjdpXVo5JMOa2/BGPXOi/Do2JQkbuT9li9yr+RZZEG8mlk2rEnavP39PKKt9lRpEwerW+1BRMGSIWzTAVnn4+Cs86FU59Mul0+bRD1fvXamUR69uUWXyNzfMlVgdK2mmr0oqEo42X6ykg+r3MSFU0gZBxgtWP8e2/BwussDg8hVl92OXa/8z6sZEajdpsrq1C5di26neyZ0hYz2BMOp94YLWlUph9siWnaS71BRhJbyIBeJ6imXWehGjZc+T/2ai0/lR7Xz5QcgcEW7nTWjh9/CsaOOvFrprXjRs70mWdssTum86FaPvjoE2hTnTsqCZW6DbeIkkmkUShtyCiqivLqOqWKhQIqMXMRcbGqI3LVcs9ixxoCl9sfMtu2PQyQujJAKRNz7ZXke+35RkS5FMmRV712JpnCwoZpTEQx75/yGxuU+O8XFy9MFvAad42vZ9b44ssqmkX6CR7mUHPMeG3mZx/qR2h3dElD9OgxKFzoCbwUaPpPvV4hQWHQmr/fL/xJ3/GGspha1JjQalxX6R0GXltVwF/jAX5gCxs75pQwNrOPqSynMQ3jvReQmXw6d1xOV7Y89EeqL7FlqumpiXQrqG7EpJ7SPULbhmoiLCIS5SWFNO61EYZGY7rlltvx/sef4ZPPv1D7BkwyXakDcKgVq1vYMmDaTLpuZ5J+v7g7bkb4qach+YN3mQvPNTFk9kD126EEHGRIIp8kX3LTqL5ER/qf807SEafVpJbql67E4LQULDpKi1gvOGDhdxjz5hzU5+ZpB8j9/W+5CX9dc51Sfx54niNJRe3wO6aSjJiUFuSdePyIQw5ufZz/xfYw7KRVWZq3KXsXjE7GWSMDLBvOa8eOPpmNjOXzg1hfY0ee0LI8pNlsVlNTDusTq8YzRdjNyKB9lUxDXd5fXu9U9mMo1WljRSFq6jSVpsDz9995G2644RocI0uxe+U7JElbCqI9GMZ1exDOz6ekbtq+DY1/roY5LFJpYRmnPVA8NG5LRJNAddxectvMg8177r47TSJMeCf5PuR/LFAyWpQGbVsilIZER6ptwbbHHoervh7rb9fmQYrntPL8i1G1dbvaV2ihrA4+t7qAXhBbt7/3QvbXNzQ8+NhT+PLrb3DhFdfoRzyQD6ViC6lPGkSdQXT65LJiUSBcd81juPOOiykltEhv/p4erWt5kSqsyWo7iI4Ada8bn23URnm6nG5sLxGbw4Tl2dVyvWJkMQdqKYnU4Dn9mdJlMee1NzCBnqU3LNLxSBq0l+Q50tAkM20lG/9Iye2jR8GZtRdlD98PW//eSKGwkAvkUTLGOlAdt5esoWFWc5TVajezMPuS1Nt1SKg5x5TDYOmWhj76mmPi5ufO/wZ/XnkNMud9po6Nff0VDL73TmWjGN0ArYa/kjihifEo/eNPZpQMLYXVYZZ+Hnmt/uohtKWOmXEMDpioOk99UEuDURFbz+dESgkF7kvPr6CuydOa5XviU0/fyOcdhOOOPxTLV7yPFSs/xIcfPU6v0HMdoW4mg9GrN1HsACcP01TLt1vLsSGfap5XjEnXVgkSI1skm0y/liBbLSAvbdu2nQ3hSWWvGCBzyrM7lFo1wADoIV+0mA9XBekRHklmGouczdvUx1oD4pUFquP2kik2ZrgZrBNRX/uSNFrqiYWpW/gzmjZuVyHt1FlKgPEfv4+xb76G3/SF8FZecBk23H1/ACnj9SxJpE35ui3449zrdLGtHw9x8Eff5u2z57yOG268CVHSDaEf1pKJNkgtL5EdDcbQjspazwwJh91gUGnd+mYLtArq2ctXvWSMnGksVMuM6S+US/kzIjUc8eFW1W8UzWcrJuYJ8cRkfLNIIvVUOc70zocf4fZ77uIJ2n/6MXKHuq8jyftZgZJ4o6q/iZc17djO+tmIypdmqfHr6oOunlQR/Oq3I0mMdFZDqOL8TifVcqQIWjLZbUj58lPEP/+ElEp90xEXuLGsFI3lZUjVI3MY8DakLWHSa+t5lnx0Lf1jDSIpcrufJR3pnnPqm41qfUz8fxhtoYsvOB8zjprmfRmTeFiefhkFfae2Sd8QyrZAdnyu1sFjUhG6dydwwq3cUua0vzrQAhqpoVb1Ta26wUVj2/MCXss/zJNID3mN+nVj0IABuOGaa7mp7RvJX+IES4pZ2oC49zIEpzslYd3vv9NOq0fKfC0GpDcUQ/jXcQeSvN8M6aOQiul08jM8KVXyj2GF0703h1hRLUY3j6296gYVPrfgO22+eOLETAx7/BHNJjfgRwdpYXFjh8NFTy9+gucjq3yYVZ6W1/VfzP8ap5x1Lr77YaF+xAtUTyQ1f/V9/T6REP74+adl+pYXVIc+b/KrqA8/fPRUd1Oj2+Ry+kUWdyMsxIxYh5VGtkXZXVLRahAbK1LLhpEZDYcefKA2O0R6iTuAv24NuCJYK0gADelQlLeFk5l3stGGXXQBLPMXIO/o1ks9KK3Qqo47lrTmFeBEh5I35HMEUXzBpbB01XqphYBh3btg80OPY8hDWp9d0e9LsHPWLBzwwwK1L3DS4PSGFLxg4W9IOCADBT9ok0+03mv+ylxxL3Tr2hXnn3M21m/arB/xwEZpKfaWYiTCsEcclBYKPFxeqz3viSffUr8KinkIndOb9c45A7369VC8xQJqBwxw95UV+Zi/qQxhNjNK62Q+nYvvdaJZjT7gBUp6aJcLvv72Oyxd/offs3yZduvTr2Ht9Q/QDHhSrWfmA/0+77sFidKHxefIP5FE8mWh8vZ7EXnqyUh64Sl1zieJZglUx+0kYX7aRKEBDaZ2E41FH0gli6EszEQplcxCSPYaCgphDrVj3R16lBq2iurtu7DkeK/vvb5Gq7rPnhCPNVfdjZode7TRjXynwN2oDdEw8OqLz+GySy7EQKoFf4RHRKhgnYYBv3iPPk2HHpRRZ/M2FuHD979BcZHXdBxvMcltYxbq7c/fix9+mMX7/RwBL4SwfEf0k1DBwDK+T5i4UWJb1moB0UUdy6+BqUccjgcefVxJbQPKRvFC2tGHYviTd9AhuR6jXnlIP+qBMIyEnJEhyPLw/vLrhwJKQ2tqMqrefh9F1xjjtD2Q4BwB67mdJCsomGMvumi37/eQTiRvGN4WCd60dQdipSWwYM01dRjz5utIyMxUl3U/83SMf+9dZM6lXjZq0sfA5m0kdPSwQRj18oPoffk5epxCHY2+UuGDjzWv77mXWoXYVoETmni9MQAsNcrznDdX56vfc0anYNZszUb4/bdWgVAUnPosk78aIxAR2UbQThZjSHI48qq1cURH9IlBY1MjGahGjaRsFWGNrb+gqAjffskyeEs75lkNx9XTztc+gqtBZmVw+9UPfM6JGip2OyFNS/8cqH7FHJO01dmEMG4kk6b2gYMQd99dSPnkw5bzLYnCJGAdt5MsYRFKnblV69iHpCSPF+zDhyqBlKz3TqfLNGUeWHn2uShapA1x2PPOe1h++hlYfNQMdU4gwxq8Ia1367NzFIF2zn5PRWkNhnPOOEV5bwnyScYPopXqaVfJDA1B33jP2O1zx6TyAm6Qj3tO1QJUfPyxb8i7l1/UgnAdMFmbHSORZR/4NRtzVnomafqA5BjblV6ikIU1YzNJ0KsG9enFFpUAuywL4VXWQpmNsmETFv7yq35EQ3OF70C/QXdehaptO8lM7yFmxED9qAbxOKUpDpJKJSgb1P6W5kZsZupD915cfEHDH8tRfs/9KPAbnisQWgeq43ZTjB7Kz0RDWPVYdjL5M5GrqgoR55yBuu++VfuRzNiwIYMoed4kv2gMY6DP1VeoSGse+J7vf80FcFBUDrqMFehtL6jn+F67Y9cuvPt+64Vx5KqGxnpVkUZwzR+26b3kfOaHf2pxhF6/+XikdknB8y971syQD8FvvvUFxo87XfWeCxbcfjsWPfc8cqoa8ZofI6kR0Xzm5qI6dI+1Y/6GIkqwRhX0obKiHHGpPeCgEyOfKQ1IPICF33ylJlR6o7Egi1KdKldP6297HMWL/kD6sUcidszwluMyoUCNlWeS72A8hN5kGAmm4QANa4vYK8wbj0tqLq9SXyFcldUtx4wkY6YD1XF7yZKeBrPb3XyRkxLDRTums0l9hPOCMysHbordqtff1Y8wc/V1sEfF4sAF89R+4qRMpE07DJG9evqqKauvNFpz7b2KC0pW/4W19z6pH9XgbzOkJCXhofsf1ESsD0xITe+KuuoaMhEZloQ+vH9sCw+eMjKpped63udPqlGNBoItiV6Ro8UcyiUjeWDCGysLVT/QwERKO0qHI/v8f+x9B2BUxff12ZJseu8JvfeuNEEEBaQIqGBv2LD3AiJgR8VesWDvgqJiQwSkd+m9pveebJLd/e6Zt5tsNptkEwL6+38eeNndV+ZNuXPm3il3gmGWtOfmZiNDmixOSuOsTGezf9aTT+Orr7/FYmleqsEpHkSvN55UU2xytuxUAuNAWb4IhUSTx34xOBzfI6Vc4oX1rPbf6uAD8n4KesRbr1Sd56EToZSm0V0Z13cY4kSIJMVvu1OYPDqiIlViHAid+xgKP6G3eYmyPR8qEtNQ8MZbWDlW86eesWotkpcsxdY77pF7bOCGUx1FEfSSGksF2nH0fHG21DYrwvt0R/dHqvubtKUctn/TcNd9D2H6/ffghptvtZ8hNFpnl0B2dgZKS4qVks2m5s9DdiVabuCUW6UUyHejKNE/qmmv1Ct0eOP1Geq7K5Y8PB3+TkL21Y5M5JZWqCm0xKbjeaLWlKBAGCg7MxNhrboiwM8EbinKQnTw95iR52HyFDG35VwlXCpIeW4ett72iOiUfRB97hD7WQ0ZG7eqePNQSrX9uwqv8rt2+J07DHFLfoDvmX1R+OXX1a+LOuC2fD04dJxmI0FIJgrFOilLnh6mbtV3MyoVAYkRxgl95GGJHGMnQft6o2TJL+jaogWayTPaWQEzSw5H70nBl1UmP0F9ZvV192PdzdNhoNLnrJDmV9835N23XsUz817CO/PfUPdpI0oa2DUQ36KNFGieKNmlqlkb1joE+zLsMxB4o8S1xG7+j+0oupVEbdGuLPQ6s5sSZF7nJyeVdRk/DuvWf4J7z6pyezy5Wzii/L3RIsSElUfy0D3cKM1YITLS05GcnCTKeBBCA/3gLWqDA5k5OYpU3n//g2qCY8mt7mnl8DufimU2E5Fnc1inuoAd/WKx/NXM+HzlbZx55P7gVlWla1fDKqxcsmZj9eveJrfl69HBt9ukcS1ZutRFP/EMTHvuY04mp9CwjWvsRQKM8dyMxK430Dpi4coDjHbQpwuwf+7z6Pb0Uzh2/nhlnooSgpgFVQ4cyqR2lKeJXlFSgqA2LdXzzjqYvkNf+e0wtXX46dffMGb8WNXF4DoWx6m1+/fuRmRUNIJCw5TTTzJUVnE5wv2YERo+ER3pit7RlRVAQZUb/8g5p9M8tWBTqijoMZXnD2eXoJm/HkUF+UhLOoGDBw8isFlnRIb4o3lMOPx8qppvKsSJidpW6LGxVRPjCnesFRZkLlVBLwx24svv4Rsfi7B+vexngbU3PwB/UUWaSbNSJALOhYq1gTtSl64T69O5MtrhlRCHwKm1by1WF/zPP1+VKbxatVQDhA09DHZJdByGqAgE33QtYn9eDKNkWuU1SSQFixlGlkj74ktp37di5cjRKFV9MnKP6EecP6SGBUSo6E7GJzYa3s0S1O/104TdKGz2w5p0UD61DGEZjhk1UtFyjcFcAdmoZev2Yg0loVCaGItUGJr9FKCdqVXLv6/g1BAJ/lthoXyuG7M3c5XNg/zmzMVvdgpbSJjX9qkSoGWHcpQAFRcVIjsjDcmiO5UZfOEvAhARHCBNdBULLRNrLDcnF3PnvVhNgGh8kBCZI1wYSV/btMhscjJh0hiEiyAw+b4mb/gF+qOTl4/yCy6n1GIH5kZtR9maDTBIXAJGn1fjWtBFE92Wb72HVESCYcCQIAUlkW7w4dLhyO2p8t//DKnjLoT579pXgZgW/QQvYR6O/BvGjlLOrrikmgLgmLZBsAwzflmG9bfPRI/nZ8oZzSqpEOo206EWmxmVhSxn+e40HucMZryPjxfiW3ZAmjQvBXnZMAvD0f1L1xh/rONsR95ESPgXdglHEPeNpfAwErymBMqGIB8jLuoaoe5zYHdqAQbF+aCoMB/ZaSlIPH4MicnJiG3eFlFhgQiWAndO12tvzcdFl12Fc84+235GQ+HhPapgDKJeWNg8Ccs0v+EKlIuCvv0hbS8QxwS7ohVrVbQcx1H62Hb67Xr4jRmFqA8XIPjuO2pcM8ZJ0+yufOs77N0VqjmTD5hXNc63VeYd99W+aX8diFmyCLmPPo6k1asRYfLFvgozjCGB6PvMDCGlqiZGQXKPDMWObaWYysGJVKZWHdUEKwfY16EGJXm4ASe2Z+UVIfXYAUTGxCIwJAQmHz8pGKn1UiGW7M1S86M9xR8HsjGsVZCyworEMMjOSFUMdEys1Pa9hygBiosMFYVaMtwFhw4drrG0qWDnenhRPyWkgPJ37xcTOhoHZr+Ajk9PFznmbAApdFHqM2+eoabTOEBfB0q5rg3yHnq5C39iJjLumW4/qSFy3rO15lldMISGwtilq0OIRCleu0ZdaCgKP/oEZdu223+dHOh8L/K1x9X0AlpoTBfXv6lVDfLpLpl+natP6CLYLNBhp6+TYwhC8h9lojNliyAd27cDUbGxCJGMoDMHA/UkqfkcrS8os2CHNHNRAd5oE+oLzoMj++3PKEW+MGjPaD+1XLqivAxmeU+h6EBUolOTE5FXYkGLjt0RERqE2PAg1fSwttcFClLxsf3QFTt5T5Nz7MyjQs9OznKqBMwQAdno8K0zlMtCHnT9Imo/DHZWdoU+wB9WsfL8J4zVPKCRRewge0e9Wt3JhKfw6Sn6meRxpRCZN4jGXiXYHoMFlnmb2y0fGgERorkPoMzXT836Y8HxHwt+78NPI+6yCWohgH+71mosjWzkFRUHY2SVpfTsiy+LeV2GmTMeIvWoAnIGf7OlyBVB2r93p9JZwsLC4R8UpBY2erPQRZhYy6nDaaKnCTAHU9nkUnjKSstQUlQguk02srIykSIMFNmuDwL8fRElAhQZGqgYyLWTleC56vHSIXvbarXunXBcOfjyO/AKFqbLykabu28SIderFbWZPy9D2hJtVgTFgWvwOdWVn+yaIFu5glt0qq3lGbjTDaaunRF00432Xw2Dqa9WgSuFqOLgIcDNitf6wIczpmmbuZ0MqExyE5QCUXo7vfsciiXR7KCj+5fjYuY2v0FbW5+5dCUiRgxR73Vkui9dyzgVynMiSG+98x7mzX0aE1y2bnKAqS4sKkV6TgGO792CYGnaAgMD4ecXoBw9cKWGQ/+gHHE9HMfQOBZXUqKxT15enjBQBmw+QYhr1QGBviYRoECEBPlLZeezwiZSqCoIUUSVUDtZmA6U7NmkIlRaUQ4feW/iwh9FkR6L3O27ENKzq9ID+U9NsJP/m298UD6rBIHgLzqX58B3nLyLsxbJUNXvqomot95oDHcoGHtq3kwqhYie1K3796uTDUXqVdd5PB/GFWzC6KexSITA4c+x7/y5KuMIehFjxqtCECHL37oDgd26CNXrlQtgh8Lq6+Lkijh24gS279iJcWrry5qg3NH7bH5hMbLzi5F8ZD8s5gL4S/NmElbitFYHa3B6bLkwENdocTCVAhTXoQ/8AwKlyfJS/UAhokD7iQLv2MGoUoBE2O+66z4kiCl96803CkNVLZ22FhfAfESbxsIU8wnu9rhr1vPo+fIc7JzxLNrPvlcJMZnIKu/dOV10GDvo75Jw9oHJMLiQ1yQWm798skOXS8TVC1wQ+/47WkY0ECwfYzdt04VKIeKrrfv2aV8biJJlfyDvo0/tv+oH6yLdExdKxnD3ILr2cwbHZHq99oRqxtSKWDv2T38a7UXBVF2JUuN0co3WDP0XBUTFwDvOad0ZhU4KcdnSP7B77z7cetMN9ivVwbAsNp1aXVtcakZeEZlGDvldWlyE4oIc5WnNy1fMdP9AaWa9ld7ELgj2+wT4mKQJY2+0SeLC4tPg3IwdEJa/7Z77MPnCSbj+mquqmjK5p3hX9TVnO+5/XISoEL3fnosyacZ8IiNUvBzCvOvmh5EvEhIsihrzjT4XHQLEN7qKA89RoOiVztHkUUFXsZM0xL7rftvO+qCLiIAuXDNCnIRIIuC0bWWDIAWZcsll9h+1QYcKSaKDdUrlsyaxV6HPO88qJwyVkFSrTJLYmpNT4NMsoVqfEN3O+LTtCr1Yes548JFHsW//AXTq0FH0pAel4Gtf08Umg6s1uMiQk+rprIoDsWRHgpWZTRwFiDoZD7KVqw7izEBPPPk01q3bgAvGj8MN1zoJkKB4N3uOq0Dr8tAbC+ATE43i40kwRYSi2WWTVDwYh4pC0eMefkblg3IUbwd3IkiViuQ8IkCGJwM5g5zNJo6du5we0vy5ufCK92x5kit0yveT9rZqQsTtrqvNa2kA0i6arITJFRQUNlPFcpB5ONpclY11QO7rLGzkjNITiTgy7x10mveo2hiv9GgiQgZprvaYQXxXaPf+LMWqgpTPYmEWX2GNm2+/C6++8JwUvtPwix3qdnmn9sX+lYq0/Tv7o5SwsHOUHae8Ty64VgSeZ1M7ftJkLP7mS5w1YhQunDAed97KHaurUCIMVG0gWb7n79yD4G6dpAmbiy5z7pNEVddWvrnmLiXE3BOXXJIqOhRjZpT4mCVezk0a95nj9l5kWt4dIszt2ICQ4LczF31LAdBONBCG5s3s35hPTkJEVKTaFxk2EOZVq5Hn5I+Q3X4linWswjrSZGinPUa2tQJ9n3wQPqLwumLP3bMQ0rcHYi+fJNnDbKyO0B7aBDjCIUxXXX8TLp54AcaNOR9ZublqDw9nJlNNZG2oJ58dgsQ3cZmSP/chYWempPuvNasxdPBg7QY7SnaLAKm7q7Dtthno/eYzKDxyFP4tmisBco5f2i/LkLzoN+WukB52PS36Y3TYYL+bwkTWIvRihZ75bdWmhQ2CCK0xumpnhhpCZMmye7toKKSwUsdcoDzA0iM+mYcM5Gli3eGoKLLnv+3SEcaaTgVTCungk2LOZ+aiy+s1tw4I6dRblH2xUZxqOx1mcSrGueePw6cff4jdu3YzOJw7jD3H9cS0jssUoj9XrsI77y8Q1rkAF0+5GCNHjcWvPy5SCqgzlA7kFCd+Ozz/YyRMHo/crTsRekZPJH+7BM2vqppMz/RuvqFqi3qKFnciKLFZ1PQTsgx1HlY8XlOsI78doNXGFoA7ObE5o7/wgUt+UP1QjYGBFdvp2ZpMlJdfvdAagN0XjEdRsVlFuKmQEmDC8KerJosRanhEKH3nLdOVAB2d9yZa3XeLRLvqvSycgOh4eMVyV8WauOzaqRh45pm4+YapahdnlBQqz2UTxo9xLzDVzknoUpN//H4xUlJT8dW336GF0Pvbb74CvSjpJSLgrh2dhKsORKT8yO08z8fu2fPQceZd4H5uXFnqjC03igA5CUVtYJod0aSQBYgwOboVacCogW4B82ngHzU3ffYURnpQc0KNmBmDAqH3FjO1EUe3339rUgEiSnMLUCT6jzNYgzJ+W46uIkBs2oqPJqmMYY11gBv+luekq5qvnJ274LMF7ykzfdPmLRg+7BzVfEyQ5u7cMRMkE4TyJcNnzHkCoy+4CK079cCBw4dx5Q034aobpmH85EukJhpx3ojhyuMZ9ZRpYv1x8QyLySFADqEuz0yWJqymABGxY0eqfqFOs7QtO10FKOUHKWwPBIjg28iK3NGAQpRoV74ZpzTOrrCjzZ23ui0/jw5735wzajAR0ZhpIQ6sOnNgo2myNnAn6vPfeU5t5e2MxHc+QbObr1LjXrvueBT+rZuj+W3XKabisIkzTHGthIarb13pACtoVnYO/vjzT0yaOBFG9uOUmbFq7XoMPmsQfv9tKc45eyhmPvaEmOuH8fVnH+LtdxZgw6ZN6NK5I+657dYqvciptrP0SndtrK5A27FNWLTnG1XTaPK270Zwd26r5VQcko4tt7ifGOcOJySfHPOzHIgSYefmOw5rjsr3oDV/qe+NgRIil/ToLJYKZ/8weoFJde7ZTzQUFYUFWHtO/X5zGgruTNTLje6TtvAnxFw0DrtEMe3y6hM4LvpFsxuuqCFEClKwvu26i65UZea7VajFuuJo7649exEQ4I8WCc1QRIWZDMMMVAJi/3RCpbDIZ+62taorwDUjuSgic/UGhItVmff3TgR1rT7x3gE215umeu6TMV+Yx3lfudpwxtjz0eGxx+2/GgEntneghqyIUG0UQeorDGU/03D81auf1tnXhGCbnmIuxdh3uEy7OtK/+xnRE0aLjvQQurzxjBpU9KEZzNkFLgWtIOe8RVcyhscIFXuYTjfBVANzktbo3i1KgSdcBZnOveiA0xQdJQq3FZaiYtUE632r912RzTZfL3qQaweUGzh6rD3FmV9/hXZunKJ7AtVFqSqKbqL8WapOCmqIlcFg7Ge1WjdVlFegsUf/1dWXwDQFaOmp6RrTHrSfqUKUCBDLuNWd16sB1KzFv0nTV4Fj731es5YQkhFlqcdRvmcjrAe2wlbAFSD1F1gNiABwA7yS/dtUOBUHtolQ2q+5oPjIMXiFhmDXzHkoo18miYPB36+mAMmhGMgDAaLe0xBEnDMU5SLgaanpbsutvoNxlmIYL0L+nRyFlYc9/BqoqCjfWF5ervwUNwYbBw1RL20qJEp7zx5vBQl3jDCOK3x8vFF0+Dj8WzRTZjNnMBqlOWp1jSjCjIpzActveu13dtSgQGYyik5k8oPOLwBg0yd6hbW0GNaiAljEirOWlmgMZ0+fl5HhcNqGTa0e4eAxmZDvOPbx12h+5cVKuDbdcB/6vf8i0n7/E+WFxYgfP0o974BNBGezCJCnOmWDWEji2/PTT7V4C9q3bydfnTOkPuhgMpkukFaKE7uroc5SzsvPr9ArNxwNh04ydgsFqYngmmFWYYBx86svJXJsLHziy0VodslEJUjNL50IQ2AA9j71CjrNuFNd54g5B0m9uWKjAYJe6UvSBVzF4QBdx3AKCwtr6+2PoJfoafl796ue6CpIjWbNdoaw2qap9zbIKKEIcIsvT9Bq+kPw61C1sKJdmzaSdM/T7mPyvtDLy2uh/Wc11NSSnCDt9XROxWjMUS4Z7q+sjVMDekD78aYHKjPdIUBEsynSZEsOZ2/cCWNgIDZdfbcI1XglPJtv0NahpyyRJr1x9aManFe0EjvnvKjmMh98Y0HldN1gseA4Mn/sw69FeMR+qiFAwkA3VqXFU3gqAtS/TG07iL6reSfhwYl+7srN3VFWXlFRmwAR9cYjLTPHqnO45Ggo5LG9w4erz5NFXdQ96umH4eeyBs6Bgr0HENixHY7M/0Ttap2/ey+CO3XE8fc/Q4fbrsU6MbV9YyLR9cFblOVUFziMwW3NHWBNVhv5CYtUFBfj2Lc/o83VF+P44t9ReCIJra6/HFtE0LnOvceLs+1PVUf22k04+kFNf0GewrFjd4+bbsCBdxcgRiqXo5FinnHP3QQ5b3PRn8hEnsKgN0wODwn82v6zBuot3eS0rCelxlaflNsAcDL+IS7lOQkwks6j1g7wfJTBS/XE+sZGovOse7ULblAoim1Qh7ZqrVdFZjYCIsNUE1Kemy9s5Y+dc99Atxm3i2CIsiyCQuGiE4UB7z2P9fLd6GdCn+dmSi221tSjBJvuf0L16/R9YRY23DkLPV6YjcJDHAerGqisBnn3lpsfVHrUyaBImvUzXnkeWctXo+WtN2HdedXzOmjEOcifWOVXnGjbtq38rf29paVmtYSdOpPEzxofFVpn7fKIIo6k5lik1tXZ9NWF1NtuRFkt00xMwgKRI4Yj8ROXpcROcNeJ5oDzyDX1kB4vPAqjf+2eO7hsmPtwsBnKP3gEQe1aI40rJ0QRDmgRDy8RKK+gIBx870sEd2mHqEH9UHTsBLxDQkRJr/LPvem+J9D3+arhmH1vfoQO065S32kZlou01iYgHGTdN/ct+6+TQ8fZM7Bn5hxEjx2N9J9dhjLKy9H89+UoKChAenqa0qkpHPEJItj1KNUHDuxHfHyCqAmmya0TwmtlIcIjITqYmnujtKFv2382CqnnS7Pm0lz0eO9NbL1yqtIFfJslVLkpdkGq1DZtfZoGJr+Vs/C4QlLVh/1JTk1PJeRaNatMWCxDmpTI/n1wfOHPIizBiDlnILK37sbhT79Fv3mzUJySKkxXfVFj8YkU+DltXqci5ZSbVK4djiAcYN/b5pseqjY8czIIOaMvctauR6e5j2PvQ48qdnNGDPU+LpERsI+Hw+GqI9mD9x89fIgV7bVzBvS+3X6qVngkRMTu41lFwkae7xngCi9vZIwZZv9RBa4EDR8yGJnL/0Lb6ffj4FNVq2AdYFPmHFFOZ+C0hvpg9BNd5OXHVMY5wInsyipzA84DsoriyzjRnQ2VYc4s3Proc0rQe8ys6ea4NpCEyqUA1YQ2+b912kP1Vf4GIWbcKCR/sxht7rkNvi1bYPf91YdHQl98DcZW7ey/NBw6dIBmOhISmtvPuMfhwwcRGBScOKRXh1ra4urwWIj2HCuKK4NZc4nRSFiTj6FAmjZXBHRuj8Ld+9Dzg3eQu3kLjr5anepdlepqTZiH6PnKHLUsiM2Y8zTWUwYR1qLkdGx98Kkm773v9dG72HbV9QgfdhYyli6vYdV5de0Cv8foUq86zKXF8PHxU6RZG1KTT6iNlVu1bru/R4twF8em7tGg3Nx0OH2NXqevmvHVCJjfnIfyPyp7zBXIFB1mTUdQjx7YNGmKWtrCKREOOAtRrCjSnCfcGLAoW7ZpjuhHyNASRlNSAyHxspaVI2vm87BwZyEJn9NWPRxY8Qjd3ngJqd9+j/KCPCRcdil23HFv9eZJmkz/b39tWMHacfSI5qC+Zau2sGaFe/ftq3PfMeaCBr1r1qxZ+vOvuMVCfzYng/LrL4WtwGV5kiSewwAcEug4ZwYOPK3VJG7yz6VEDrRUM/MaJ0QB0kxxVLvyaRFe/9FDEXjh+fKDQtWQ4pb7JTyuksn/7HsULxPl3GWsjLMXU0SInON/MqDvS+5O4JsQD52vCUV7D1ZnIRFa76+4m2Pjyqdc0sLts2CzzDyzbVz1ucl1oMGlsfpg6o1StU5KyWYaLZdxPZiLbiKFGtSzm+hGDyFr6VJkLFuO4sPHqjFRC2nKGidCUH4LnecZuwWVGSl4XVAA9CGB0HNaiJyzmkthzc2HtahUm/PjIRvmSZqyxPQ/qWonwtFj/uvwa90amy+9An4tmyNn4xaJgjMD2WD4aonKw5OBWJS5gzvGhtp/eoRGlcefe1I2yYOebLZVK5iphkuEAdzoC52ffwaBnTph/ZgL0OKGq7H8tbdUjYu0z41pDLi/BfeZ5fTQ0wnOcE6Rptl1WVRDwPlRQd07o2DXPhiEjSwl5uolJ2FbvljCeT32E42EhGkLjQkcFq1r0CrWRpXIsE6xfTm3l4ONjT3o2s78mdQcN2b47vseQtERzRtawtXXwCc0RG30xrnbjQUX8rn6/TkdMEoWc73XyYAVqGDHHnR95TlYuIzKRYDMn/+kRtnd5XNDjjKr7u6GChDR6NT9svX4GTAY1muc0njwaf9r6Em2ZgEnXHUpEj/8DIWiF6UWl8A7OADN2VvYQDCRUexMPM0s5MCpULAVpFIVffKTMJCb/rAGotxm2TquR4vqe8R7iJPK1e83n3hHb9Bfb//ZaFCQgu+4DDqXTfgI/zYtUSDmf/sX5mLp/Q+pTsaGii035eX69KY1tD0HhSdNhIgrYJoMIji5H0oT1gRKu9VqtV3Qu1mjafqkq+a3m04cEBOTgzEnjcD358G09i/7ryrQAtI2pGkcgkSZpj51sqx5MigQ1sg4WQXbAbEKM99eZP9xcqAAVNisPS7u06zR/oFOWohsNpvuy43Hy3XScttPnRS8Uo4i4rHaB1IbCibwn2zKHGCDkyxsdDIKNlHSbyByr2u6/IHVMnVK/1bv2381Ck2Ssy8v2W+KCDOVNmymXO2wCeu0uGG81LiTV4S5YI/Ljj0ZJjnVyLRWIM8+ltUYpDz5FsqD6QuzaaDX6b69rH8Lp01WGocmy9kPNx1qjjL9MdflwY0FQ0l48jZ4uaw5ayiCRRDDnTsY/zHY1CByimM8rQGg4nzore9Pug/IGTpYt109sHWVK9qTQJPm7fy/Dkw26Axf2n82CQwlhWj94HUS04ZHlTwWLSx0siZ2U6ExCnbmpCuQM3Sc/VfTwGKxFdw4tI19L9OTR5Pn7lsr9t8lwVbu2Nw00KH1Sw/D5/hR+2/PYJLUxRq91Fai/w7olLeODBGkesVIb8PuF6Q+NiH7EDarrWTasPaNn43hBqekir66/OCjEt059p9NBu4/0euui2HzsNMw2KBHhP6fMuzdg71F7MHmEih3YK/zzqfeQwVXmjQxRGctuaOJBYg4ZTz/6vIDF1dYbB77LokJMmFs1xj8eSAThzKqHJS7g8Fcgl7Tr1X7ltYGilmMNGX0ltEoCFvovAzQ+fki+K7bUbRoEYJvvQVF3/8Av4svRObUafKSxnFcltWCXNchCmGcw1PvQU6nmm4DXXH70NZ4dUX1/U3qgw220nuGd6jpZaIJcEqVhbm/7LzcYPCq2nKoDlCAftyZCpNRD7Pztt91wKs4D71nTxOGqikonC7CDkbNxULDEfnB27BmZSmfSxZu8VRQgKivPkX6pVcj5qdFSD3ffS97/bDBLAfZiO6V2Vl48Oo7kdX5TPv1usHKllNcrvLIR/Kq1JO8stkK7juvY5PpQK44pUJEzP1tT1+psRs5xlMbmJn0wTy8QyT+2J+B685sDl9vA15becQzfVoKov8j10hTUJWhIcoqa7w2ZIyJQOBN16PgnfdRcSKFBYHw119E1p33Q+fvC31ICCxJjXMIRk8HGRVm/PXAiygN5X76DcM1kj9fb01CUZlFZWtdeSRN2LaHzuvYJFZYbTjlQkQ8uWR7d5vB+2/O83WH24e0wu7UfGxPLkBuSTnObhuO3/dlKodUASYj8uScJyAjxa/9Be2/+wDRXt6V/nj+TTjWrQ+WXnI3DBWepcmB6ee1x1O/VXn3nX5eOxzNLMZnW2qfbGq1Wb6fOarzBPvPU4bTlsuzFvzpo4uJzdfrdHWMX9jwwPC2eOb3g7h/eGvM+/MIpg1qjtf+OqYEqiGwGIzot+xr9P19ISzSrJ3GpDqBzZUNxzr3xi+X3yOC07CB0psHNscPu9KQlGdW05xGdoxQlYvfSUGsI+5XsepgtZRfMntMlybtbqkNpz1nZ/68+y9Rjas7MayEDY+Nao9HluyDXljl8t6x+GZ7qtC2FRO6ROKnPZlyh9ad2bBOTRt8Sgtx3jdvotm+HSJUjR+Hqw96SwXyomOxdOKNSI9vy+bEfsVzcF/9nJIKtAnzRWJ+Kc5rH4Efd6ejf/MQtTmfyWjAtmSnLRycYbNa9Hpd1zmjOtbc4/0U4bQLETF9yZ65Opv+ARauO8SK8piYb0avuADsSitCsbT9w6WJW3U0F0NahWJEhzARxoONjryqyCKkAYVZOHPF92h2aBdC0lPUOQstrnqaQb1YVnqxsIqCQ5DcogO2nDUWKXFtRCejaDdcaBxQuqG8e/bItpj960Hlda5rdACiAr1xVqswPLn0kITOd7iPn1zL8jq/Y9Qcna5pO5fqwT8iRMRDv68Pt5oDE/U6vVvH0twgV6fmcusw/ZyWeGoZFz/qEOJjULWRmHNeG8z67ZD63pRQLKdyRhMJLZPkm/w/GSFxB07Oo+DwHdf2i0NSfhmW7M1A61BfHMsrxZTuMfhK2JiEVpds22yWF+aO7dKEI7Oeo5GdKCePZ849M+vZsZ19rVZ8YBWBcT1YVPzk+ve5y4/JJ88DI4Ta+T0+2BcPCxuN7BCBiV2iEenPTXJrhtOYgwXGaTpqBasc/FS/1U/3zzTmuH1QC/h5GfHgsFZqszwfL26XlYnnxrTDlX3iVEXiXv68l4Lt+jwPYS+LzuQV808JEPGPCZEDz47reK0V3rEWq6WEWzC4HtQpzOUW+HrpcOOZ8eiTECTnrLhtYIKK/NmtQ/Hl36m4Z2hLdf+VvaNrhPFvOeh2hkveHhjaXK3pP5TFproCT/1xGM+Na49XVx3HiLahuP/HA5j311EREivmrTjmNiwO4lot1jeeG9vJ+PSINic3Sn2S+MeFiHh+bKvUeeM7+4kgzaJrH5VBLkehuQJvrDmOexfvhb+3Hvf+oO1Dcp983jO0Be5ZvBsJISa8tyEZF/WIUgzG59R+aerTnvGn8aBOw88pPWMkjs3hY9TBXGFBoRgK9NV/RrPgyntJc/yME32Qn/miWNP9i+O642B6LFbrcbNBH/z8BZ2ct9/+x/CvECIHXpzQ9bFE8w5juc26lsJU25Fbyt5e4Lmx7WGWjE4vpO9s4M6zWqlm8IxmIWrEnPdM7hGjCnNMx0jMG98RF3SNlvM2tAj1UVtxOofbFAfjYRJh4fdr+8bhQdHnPtmSgrl/HsWdQ1qo88+tOKJ6m19fexwTukahsyjPL6w8qq69tzG5Miw3hyTFdu6LE7q0ePX89rWYZ6cf/yohIr6ePNny6oSuA42+ZQFS2GnS7Ct3MO6OO4WFWDuZ8dQ6F+9KRZlQ/bwVRyvv6d8iVF37bk8GPtiYiG93pmGKCFZyQZlYPCGV900VpZafCSE+9nOiB8ln5WoIeQ/PBYv53S0mQAnm7PNa46ULOkjh2kT5b4UOkX5KC79YlGE+20pM9DfWJCpntPQsa5IvPE9nEo+PaotjuWZ8syMN29MKRIk2q2vuDu6SJs3fPS9P6Oz10oQu1ZcP/wvwrxMiB+aN7Fn02sQuMaVmawurteIYl1q7O6hjSNGo70sPZGFQixD0Fb2JehT1jt/3ZahrIcI6G47nqe8DWoZJgeqwaFd6ZTjd4oLV54XCDHwuQZoV7jZE/evZ89upa7H+3sgsMqs+Go55/bovC7cu2oPe8YHyPVNtwx4q1mOvBC0sP2l2bxvYDM+Oaa+apidF9ynnPGu5dtf3e9UndT5Nca+eLu1gE4Z7Xp3QxfDahV2beHpN0+FfK0QOzJ/c9fhrE7u3NJaVJ0iNP8BmylVP4MHC4OfaYzn4ekeqMIKYznodFu5KU+ev7BWrZtvye36JGZnFZZXP8qCwkFHWHsuVZrKDEjqCHeV0AMHP9KIyzDinDV6d2Fk1m9R1XpfvG07kYc3xHOzNKELPuCAckE+GyV2lZ/9+ELd/v0dMdh8Ul1eoDFfvk3/O76862CRaysToH/HqxC661yZ0/tcKjwP/eiFy4MUpvZLemNSt/esTu3KcdYFkOPNbFabrQbDvpUJqMwuf515afUx9Urcolz8xgdruh45n9knBSxkiKa8UL1BnEXObTROvcSYAP4uE3Z5YdkjYZ5f2nPzh9xfHdZQWU6dY8PcDmWpPfUbuloXafRIMDmYXa8/UdsjzEt2d5vLC1m9O6mF6ZWKXP+T0/wSYvv9ZXP/9tlbGcv2POr2hs1YUnoO13uGKkk/2kSZp44l8BHgbUFJhxRsTu+AWERDiDWGbWxbtVib625O6KJabtmgvHhE96Kk/jyjGozXIcBqWoSKcVkupPDn/7Yt62F3b/u/hf1qInDHtux3DbBV4SSSju6KIfytEcG02S55ep38uQG985bkJnQrsV/5n8X9GiJxx9YI/fXz8Qu4VgXpQZzAENpCkmhzCNDTNDwhjTXtzUvem327gH8b/SSFyxY1fbQq22byuEeVmuDRho6RQvWobxDw5iLSyZbPghCibv4hO9knCnu/Wzpkzh/bA/1n8fyFE7nDxV18ZItEisrxC38Jg9L7HpodRWsGO6qIOMfLX7bRIq02Xyh095GuR3HisAra3xOrbp/cqz54/vm9NZwL/4T/8h/rx/y0T/YfqON6/f7yX1epd4e0dqLNYlHtZm07XTmexVe40aNVDp7ehh6gDnSpFx1WC7PqnfFQYoV9utVkztDPyvBw6g26PzmbLlet0EnRIb7GYvYCsiA0b/jXDOP/hn8F/ZPR/DF9dfLFh0OH0UJupvJ3FYgnQ6/VTpNK3kMofJ+Tip7fpYoVMvNlB6uhstvPHPwpnQSRpiUHLkcNy2KwpEu8iieMx+X1MbzQuslVUFOoNhgOrYmOzJ3/99Um6GfwP/xb8R0b/YxANxleIpKvOahigg+VsKcH2SoOx2Yw6rnH4/xOigFnpaJjLFfforPjFt0L3a2hJTqpu9+6a+wv9h38l/iOjfyFss2bpk37/vZ0wy/k2q+1M0QrOgV4fSab5N2gx/0uggAtTVYiqlWHR6dcZoVthKDf/sLJVq2P/aVX/LvxHRv8ghFj0SYMHt7VWWCfobJZLdDB01Bt0yovHf6RzauEQfCtsJVab7W+jTfdhobXix/YbNiTaL/2H04z/yOg0IrnfwL5Wve1mnR6DbTo9NR/9v4Z0JCLc8p9QmxjRwYpBD723N3S+PrBkZMGYEAdDfDzK1m8Cd2NXsFhgjItB0B23wtCiDcwrlqHg/Q8lLKchaM4VDA2BtbBI3V8NFfKbW6f8S8BUWTjr1WY9ooP+Y53O9mXc2rX75Px/7cMpxn9kdIpwvH//tnqb7hLodRfbdLquUt1OL/Fw6r98qEkwDuJwQAghbt1a9TX5zP5q2x4dt9Np3QLW/Hzo/XwQ+cnnSOzRAzq6wxByont6/4smIPDaqUgdPUbOGeA34myEPPYEUoYO1TZu5xS88nKE3Hcn/CdfiuT+A4TQjFKNbYhbsxq2CjOyb7sT5h071bt5f9yqv5A6ahSsrpuZWW0IvOk6iZce+W+9p53j9EMep7lrzE5Q5XorNlp1urcL9bZFndas+Z+fXvhvw+kt1f/DSBw4sENi//6LEvsPyE0aOMhm0BsOSEV6XKfTdT9VGpAiAOeAhYAiXn8ZsX8uhXe3LkCZGbbSEqlJ1SfKeffsBmteDtIvnYK49euUBkStqPzAIVjSMlB+UNtO3JgQC52PD3TcXY+rCzKzoA8O1AjBWqGIKOO6q7WtM+2T2ElaeS++DmtOFkKnP6Di5NVS2182ZdBQhL/1Fkz9NG9uhjBtrzVrXp76rAaJT+DV16F0pX3vDgknbtVKxK1dJc+FaOcIiUvY3Cdh6mvf8IaaF+PXhGBoytmWQTdQePDDIOjyWcaJAwbkJA0Y8ELawIFttDv/w8ngPzJqJI7169flRP/+ryX1H5iXLIIpGshend4wQUycYPstTQZT7x7w6lB9bx5bWRniVy1X2ooyscrKEfXVZyg/dBApw0agbNceIRJf6Pz8FNlUgpX3ySdQMH8+Ko4nIXPqdYhbuVKdr4IQi6VcSKO6h1tLdo5IjGhKYmc6zDBDeOU0pCpIWHo/f1QIsZGkvHv0gjU3W242KG0p/KVX4HPWQEVSPO+8D7ADhjat1LNluzQfXt7dO8FWXICMK69E9HffSXrN6rxeiMln8FCUrttQ+TvgkosRvfBLxK1ehagvPkbglZcp78BNDZ1OHyJ5cXcFdAeTBw5W5JR45sB3U/sObm2/5T80AP+RkYc4Nnhw6ImBA6eL5nMiacBAm9HLe6deb7hVmsygpmiHbWazMo+MzZsr19rOfSvUNiLf/0C0g6o3UVvJuP4GBN9znzws91otQgzhysyqEzYr9OFRMMTEwPecobDk5SLrjluVGQUvu095af7pmdmrQ6dqJGXNEUIhxOzTeXkj7cJJCHtuHgKEEG2lpUIqUi1NXoj5bYmQyA7Vd8Tnvbp2hHnTRu1ZEtLAwQh7Zq6QyBkwr1/rdjf44Gk3omzTekmavF/CDX3yGRS8PV9pbea/tyDizVcBZRLeg9Jlv1WGYc0rQOEXX0MfGIyCd99G+uQrUPDxp0J6on1Jnka+87YiqejFC+E/YSyfqJavjYVN/pGcdAbdVIu37VDigIEW0ZS3icxcuH/UKG0R7X+oEy6dCf/BGSn9zzrDorM8JKJ6vqjpjRcoMTHCX5kH85q1KPxqof2k1P2ObRH53gco+XUJcp96Rip0mZSIXnnRjln8HawF+UgdN0mVElv6sh07kfv4M1WlJpUx6tsvUL5zB3Ienwtjs1hEffkNsu66XSr5FkUaCqxrYlZBb0Tg1KvgN2480sZPVMTggKlPD9GYnkLKKO4hDviPGQmbVPDiRT8ocnKA+3TbymmW2U8IuA2y3uQtROQDS26uIs9KCBkZ46JgLTYLUTgRpcQ95ofvUPDJxyj6dnG18LQ+rdXIuu9emNdulHTFi4bzJZLO6C9hC+mIFsjrGTdMFZL+EKkjRsBaUmp/GPA7/1wEPzhdtLCBEqeqYvM9bzhCH52FpAGD1K67jBs1PL23UZGeMT4avsPPQdHiH2HJynFLko2FzWYTexmL5NvzCWvXbtXO/gdnOIvAfxCcOGPAOTaDbqaI6tmOfpCTghARK3DgVZch4IZpsJw4iuyHp6P8yHFV6cJfeBaG6GikX3FtFXkQYrqEv/YCjJGRSLv0KugC/BD7+1KkjR0DS469j0UqU9AN18FHKmP6lMukNOV5CdPUtxeC77sPhogIqaQlKNu6GXnPvwBrodQHh6ZzmjuBGwTGUfJNi6MOXq0SYGzVGiV/ijlphyE2CtHfLIR583pk3nJnJXFQO4tfv06I6jqU767yLg8hyLjlfwqRCWl5m5D/2iso/uEnyRNtLaHe1wcxS5ci/aJJqDiRLKbeRQi6+z6knD1Mdco3JYSY6NTo13Kd1yOt1q78j5js+I+MBEn9B020wvK8Xqdv3RQEpA/wR+iMB5D18CxVqeLWrkHmTWJ27Nxtv0MEsqxMmVo2IYt4aeXz57+Fws+/sV/V4DdmNEKmP4zkAYMV0ei8xQT69RelgbBPBwYvFH68APmvz6+m5fx/AyFeJcKOPjEhsdCZDwkZ9xONskrzY39a3J+/o3DRtyh48107abPPS0hPaUhSRmvWIPuh+1G6fJU6R7MzfsNa5Dw6EyU8J2EHXHIhgu64BxlTr0H53oMq7JOFzcqFL5Y1BqPxybjVq3+2n/7/Ev/fktGxM844z6A3vEkC4iKoJoWlQsyIdUg+c4CaQ6MPDEDML7+geOFX8Js0GZbURGTdficqkuj4TV5u1CNuxUqkTZoAS1qmat2DLp+MQBH85LPOEkKzazP/oeEQEvGbMB4h996rNBz2IxV9LSawkI3SpiSvOfpY/ONi5M17BcG33Qg/0TIzrr0KFYcSNaKTBiXqw/dEmz0kpt75SB4ytHqZODS5k2wQyEt6m3WDmMdXJaxa5aTW/f+B/6/IKK3f0JgyQ9lLQkBTTirlYkL5jRqO4JmPqr4Hy4kjMDTXRrs4OlW2Z58SdPalOGCIEbPi24VIEZPK5tS/oYRYCMl36CCEPv0sLCmJyJZwy/7eqTSh/4/bi1MDNclSD31oKCzpmYh8/y3oRdNMv3qq1jCo/qq1SBkzBjZ2epOsVq1A3gti5mZnIfRxzqs6RzMhK8oRMuNB+I44Fzq/QKTJMxY+Q5CgGB7hIC7X+V51wCYBiDH3U6ml7JZ2mzadsJ/+P43/85JOkUgaMOAW+ZwrJORvP91omHp1R/hrbyD1nGGwmqv3JVCjiflpMaxZGUi/8rrqHbkC7+5dEPHm2yj+VjSkCyeLZnQUOTNmicovjeBJtqqNAitMNRGQ31LJdN5GibtBI0P+pnagum/EVGQlZCWrS3IYLoOWT6lSWmUU0mVnsa1CjrIKbY4UDwbEsBxxqSvc0wBT/74In/eimMaDoAsKQOyvvyHj8ktRfugoIl5/SRqJv5Enpl705x+raROpF0xC/MaNyLxhKsp2a1tCmPr0RPgrr4mpV4zcx8RU9/FD+b4DsCSnKvO8IWB2iMZUbLNZn0wrL3+u7+bNTduB9S/CP1z0pw6Jg/u1R4XXJzq9rv7toN3CXqEcrZsT9H6+iPn9d2RccxXKD7juIm2D2P5IHX+BGh53BefHcFjcXbhNCsadf4RIOGVA58vRLi/R2IRMeE1V/n8xmD8SRfb32ErL1WiczcyKzHyTC6c4/3TMumaxGoHYyZR9fzSxy/fuQ/b9Dys30/Gr/0LOrEdQsmKNuidk+v3wGz0GyYOGqJntJJ/Q2TOAUjNyX3hFC/xkYLMt1Vfo7orduFpzhfx/CKe4Rpx+JA4YcK203y/qdLrgxlQ3Ck/YE4/Cd+RYZN1yM8xiLrkF+4XWrEbei/NQtHCx/STgN/IcBN97P5LPHmE3s04hSChSIfQBPtD7C+H4CMn920mmKSFpp7ZlLSyFrUgOaqokqVMh1ZKvnH1uzc1X2iLndbGvqfDjj1Hw/sdKHmJ++xmWxEQx2ZvBlp+v5oFZ84sr40PZiv35B+gjopH71BMoXvxTozViq8WWZTVUTG2xZsP39lP/8/g/QUZpnTsHlAeFfCipmeDkM6xBoIkV9f7bMLZsjeQhw9QyCHVeTAnv9q21oXhXWEQgV/6J0qW/QR8VBe+evZEx+RJUpKZplaKpwIEfkVkO7xtDuP8Rw+bx/xHxeAjmiMp5ySNtblOxmlDK+VtNCtGCuKymbNtONfcpduUK5D4xG8U/27eOEvKiuavmZAmMLRIQ9dkXyLzxepTt3Ktkh0t32IBkXD+t8aRks4nNi1/0Jq9r41esyLSf/p/E/zQZpZw5tGUFzF8bDIa+jamWXs0TEPbcXKROmlzZv+MlxBO54CMRrDkIeWQWir7+XI2y1Cks9k7opiAghsBN2ErFpPILDYS3CPQ/VUrU7DTTCDCdcSZKN6yXJOpgTEhA4K13SA3zQvG3X8IsZmnEux8g47qrVMd94B13o+CNV6Hz90fIfffBkpmD8h1bUfLnchWWgpC9rbBAKqVUWpNdo2uC/KsNlA9qUUUFRYBoK7420aqa6n0Sd2OLZoh8913RnHIkH64XjahQNCgJXxqz8LdflQatI5KHibbs3I8ohBT+0vOSxyXIfnj2SZUzH5U0LoOXccr/Kik1cXNxepA9YECLE2f232ozVBzRN5KICH1kuKj4hYhbsQzh8+YqwSnffxhJffsh+P77YV4nZtjzLysiYt+F3/ChiJj/hhKianB06jYGIsgFEt5hqfSH5Dgox7HycuSIyVEk5oeFW1w3NoG1QOfvB31YmP2XBk5vCH7gfgRcdrn2W+IQ+twrCH9F0mswwjRQm+sUcMVVsEiF45yc/FdehCU5SZIgESQhyye/G/wC1G+v9u1RfvAQzOvXoXTdehUuwUW5YU9r+V05R0jyMOiW2+Ez7BwE3SZEx/CaEOz3KSkxCw8VIaW8BIfKi3C4rBCH5EgqLxZOtDaeCyRfKo4nIuW8UUi7+BI7gQvJ+vkiboOk/fc/kHLuqOpEJCBZm/oPQuEnn8sPOUHt/NMPEfOrmG8NTL9dRM6RPM1IOvPMA6n9+3fTTv3v4H+KjJJJQv0HbDXr9EeFhHo2pI7qA/3h1bqFKnAHzBu3inkmAvrqK8h5/CklOEHXXy2tuxdSzh6Bsh3b1ap2rmUKe0pU8F//EDX7lkar1AoS6WyJA4lHHUJy6RWWanzDul0u9xSUlKKwqFTksokrZkEhQmY9rkxTB3z6nqFmHhtbtUHATdOEnPSwHDuMzLtv1/wYhYXAq21bFH76sbTmb6hFuJYTxyWcJxU5m7dsglfnztAHBMDYvJnKZ69W7VD84w9C6mtgK+ZqCA3G5i3l/I9qLZzOPtxNU4oLakv/WKpmRyuCbypIfppLpZxFEyuWT0WedvDtZiGio0JOB8oKcLAsH8eEoCoaS05CTGrGtsTfVlSs1u8FP/CAGonThwQpzdEQG42YJYsRu/RX0ZbOVqNwvsOGKFnLeXQWUkfSRctJpN9gbGvVG7Yf7z9g//H/IVJqdGNwOnFk6NCWhtKyRV4Gfc9GVUsRvsArLoH/lVeibNMmaX1HCAG9hMKPP1eCGb9xvZDPOUr78e7ZBRFvvI2cB+5Fyer1SrBcW7QGQeS+2GpBipuV6fWBe0L6+pgQGuQHXz8f6LnvclNA0ux/zVSULPxa/eSM8aB7HkTWXbdpafX2ht5kUrPDKwmLFZhHQyuJ4zn22TiiL785LK4LCVVuTjjqaIiPE02qA0r//NN+UxNBXl1WVoa8vALRioqFI9nF4ir4Nm3nEnWlOng+QG9ErMFXbjiJ/Gc2SFq57IRypsJioyayEbf6LzF1/0LW/dOrN3RC8n6jz0XIo7NhLchrFEmpGFut+yXVFzVft26HOvkvxUnk7qmHvU9okaGBWhDntXCI1ZqRgfz571cVsFTuuL/+UiZGybKVCH34PvhNvBhFX3wEvwsmIfmsc6r6L4hGCp9Onk8WoS+SeJxsBhuNBvj7CiEF+sHE4fkGTJyrE41MI/drZ4X4VwuOA5JEkk++aIJ5Yo6X0Sx0pNsOrrbnGXdE5A46+Rdn9IWPENRJQeIR+siD8D1/vMjdEM0sk3OUv/A3XoF3p27Ie3meGqnjcqG8Z59F8W+N36Ca5WW12JYFBvhODv7jj5pzTv4F+FfKVMq55/pX5Bd9IprABPupBsKGsMdnS8teDJ9zR6Jiz26kX38zlJMwiw3hLzytWuGU0ePUOdr4fqNGoOT3ZWpuSGNADesE+5xchL0p4MWFtv6+CA7yh8l0Cju0GXdWCiFvXUgwvFq2FtOrC3RyrvDrLxD2zDzV6Vx28AAKP/oAkR99Lmbbh/CfMAk5Dwv5S6W3lZch6otvkP3gfSg/dkx5AtAHBEm+y//cTOTOmQ2fs4eqTm8SoVU0Rr2k71TAImEXFRYjp6AApRxRc4FGQ9q3xoBaU7TBB0F6zhvTzjUYkuf+F5yvvAzYigqRefM0mPr1QeDNtyiPmpEL5qNs29/Iffq5aloR/TYZw8NRduCQ/YxnUKRktS3zMnldEL1ihYt7zX8WJ2GYnhokDhx4jaWoOK1BRCTqrGPUR4MO2dNnwZCQoCpN+o23KHcVsb//KuRjUOpwxi23iXmmOeRia6RWhDeQiEhAx0XlZt/PYfk8FUREWCR9Rew/KixBRTlbUPuFhkLCcYb/5MnQh4fCEBsjrWY5QuY8oQiC4FIITm8wr1uLwi8+ExXDAl1gsJht5UIufnKH6BISJ1PXrkpbUv6CJF5hTzyNtInjEfzwo0rwcx+dibJ9e4WEpiPv6SdhjIqEsXkL7T1SuUJnzVGmcMiMmXLOhgAxH727dFGd3P4XXax8blurla1nYJxKiktVh7WZZlENOKio8WXGypNhKcWh8nwcKMtHvrURk6MlH4oW/4zkQWch5bzRKD98FIVffquml4Q+Pks0YSNynpxbSUQ0qdmHGfrwAyjb0/Dla0ytaNfnlJeVZ54YOPAK7ey/A/8aMkruO6Bf4oCBKWIALBAx9XjZBucBRbzxMuKW/47orz5XBeV3wVgl4Bk33grf80Yi4OILkHbhZKQMG47QJ2YjbtWfsBxLFAEYbA+lAZDSTJF3NoaArBKnoB7dEHqG3UWqh+AE4HIhg0LVoV0inMI2ueEwNGsmZgEdimko+uorBN/1ACyJSWLBinZCf9VOrW/ZhnXwn3KJ9oPptFmR/+YbKF21WpmLOvmd++xc5M6aAf+rr4PvqFEo+HiB6sTOnTMTAVdeI6RigYmeHu0+rr26d4N5zSr13btnT5T8/KM0BiboQyMQ8ujjara4eccOIaSusIpmW3H4MPQNnTwqcS0tKUNBURFKpJzoX786HH1ETQdFTBUlOCSkxE7wMmvD+wgrIVkdcOlF8Ok/EGkXT1Gd3nofk1ojF/7cM2oBtupfknSFPHC3knke3u08dzCp0+lMov9+nHjmgMScM4e2tJ/+R9GU5dEo7O7XLzxI77VENKEzPK/WbiACGPvnHyhe8gPynnoeviPPQcj0Gap1Z8dh9vRHYF5v9zbYQDCTioQAUhyduQ2AVQhLre2SFrD/Lz9g3bmjET50sLT2ZuRu/tt+l2fQCwH4iRYXEugPP866bmiHthADF+NmP/IQe3XBZSmB19+Eom++VH6o6VeJZpolo3JHapWvDm2pyUB2lRrHeT6ct+TduTMqEhNFu8pF+NvvI3PqVWreUibnLdE5WgPfby4tQ56YZgVFWod1dTgT0UlJnEfwFpJvZnRMVG0gJO9JznQbU37ogPJ5pQYYpFGLXPAujO07IP2ii2DJ1DxwBl59qZoPlnnTbQ3vbrDa3o9rFn+j7h/cS66JpaxhOHHGgIt0eizQ6fUB9lP1Qh8aDNOAM6RF/V1MBxErxzwVO4zN4xH1+ZfIvOVmtfJdgeYJR3Ma2PnLu481wvyiVjZw9XJsGjseZXmFMPr5ov/Sn/HXmWeh1wfvYuetd6i+qtZ33oz9T71gf8ozGCW9fr4mRUi+fg3v0FYT/agpsHPdSQv610FIkbmudifxVMuQB0g+eflah3W5lEN1VPUSqZsbC8oDjwbkH98Wb5Qy0zewf4zvkbzQBmGsiPnpBzWtIvXckQi+53apC4OQefMt0Pn6IuqzT1Gy5CfkPPGMFjc+6ykJamkqkxy6M2HdurfsZ08rGibJTYSdnTt7hwaHfCKt4sUspIbAf+woBN1xJ9IuvUyprF4dusBWXIjcZ55GyR8rhHik4CRVwffeAd9zz0PK8FGqT6gh4AxoklBDYPT3RQW9BjoKXwRo4KplWCUExGHyhCsuReriH1GRXyAVzCAaU0WDiYRg8F4imEmiFQUH+MKLK+zlpFEOHxHAMC8D/OV6Q/P1/wLYYV1YUIQcdrJL+TnPJyIdVM+TxuVQcK+eCB92Dg49/zxa3Hg9Ur76BuX1+R13gb/OCzFeDdwgQNJiOrOPcsPrGB2mlhS7/E8kDxoErstTLnlFBvgZ/dNi6P2DUPDWayj4iJMqPZc1MWt/MQQEXBT7++9F9lOnBae9aTzRv/9NIcEhxZI5DSYioujHX0RdvQIxi39Q6mj6lMnQ+QWgdM165aIj5sfv1Orq/NfeQur54xtERAUizGoGtIdEpBdV2K9FvOoXKcvOxYClS1THqXZRj1UDh+KMHxehxU3X4sSHHysiIrgbRkOIKN9JMyiW8A+YS2GWeBaXmFUFZMXyE4KT6odUiXu2nDtVnen/VlilESouKkV+URHKJQ+sLkTEUtHO8G/D84Zl3HPBhyg+clSI6DkMXLYCFtG+OCeL17q//Xa1SaR1ochWXjm50mMImZg3bKkkIp8zeikiSh0zmhcVAfmNGan6jtgQp549QvWJlqzbqBZ0q11iPIROpx9VUVCYenzAgCH2U6cFDW+aGwnuH5/46++fGvS6SzwWBSnkgEsmSYswELnz5sGSkm6/IJCYx61ahYJ339JWTTeA+V3ByptDU84TiJBnizZSYDYjVBISPmk89JmZ0CUmo+WjMxDcoiW2vfYa9ny9EP6ikgfIkW4pRytjw7QzghUqV0wqzhAule9RBi9kWyu4oSC8hez8pWU0iMnm58/+o+rtSoCQk5/SlBrYd/A/CG2pRylyRUPhqKNFCLtKGpq2j8gYHISwgf2RvuRX9PzgYyR9+iEMgUFIWbgQrW+ZhsAuXZC1ajWSPvdcG+HcpdZeAQ2TYcqrlC/lMerLT2Fs3grpl0xRfpdif/0JJT8vQZ40yOoe1UBK2htoIjI2Vqvl4/i1a68W7fvkM68eNCD1jceJQYN66CzWX3R6fYz9VN2QzAt/6Tm1biz7gUeUN0X/KRMROPUGpI4eq2WwgCNp8atXoGjRt8h76fWGFaYgU0gozwMSopbhLWEHdGqH0sBgHFizRlpDK3pMuxFex45i28+/4cK/luOLgWKS1TJbmyUZL2TCcGpDiZBOkbzLV+7x1+nVM8cqtGFtLykqrh+jCekAzTOTvC9IzDVfP1OtfUDhQkiRp9qdyT8FyQ5qieywzhd5cR5pdB6893RSY0PQ7JprcGLB+zAGBaOXENP6C8YqbZmjd93fmI/t027SRLKOMndAiyOElIIaJsZyLze3zJk1EyW/L698F5eeWDKyNdPtJGG1WfdZDYYBLVatyrGfOiVoSLIbhaQBg+6UrH5eMsmzXJFS8Rl4BsKefwHle3ch49rrJZZ6BN10HQKunoqKA3thbNdR7rOgUASh8POvYBXVnPd4BAmfBJTpoSZUWFGOgd9+gWVcxJmZhZFr/sLHvc8Q0jGqzBv0+GysemRWpRC4Iq7/GWg9biw2PP0syqWytLRrSGaJSJalQrQeztLWSettQ4TeiCzRfEwSVqwQF88dk/cHSotWIKaauzcY5F6TjzcC/f3gL4TkJYRUKhXS36hHjJioJDGtUfO0qOU+1cEtb5dw9P6+MISHwRARphbXUgvQ0VmbSfOfxH4LNcLD9PMZaSA4esltl+jU3lpcrFawV2RmqFEfa3a2ukdtFVQLeXoMSRZNsryCQjHP2GHtbCZpGhFxKojIGcagQPR4+10cffN1abA6I2zgIGy+dAo6PDoLORvXI1saL6+gIJjTnDT7OsBcaeUdpP3wBKwzg85E2HPPI2X4CMn3mhM8KyFl5NWuNfwvmoTcZ+bVKreusNlsRTarZWyz9eudXC80LTyV0EbhxIABz+p1+vvtP+sFhdtWLBnJ/hRqAOXlCH1qDnzPHY0iUUXz5r2qFlcq8DrVTwq0hxlqFnX+hIRZ392lUrol0RE4V8juiyHDYPTxlddZcPmGdfh8wGBYJAxVUUlIbt7tExaKUe+/g0XjJ6H52UNx1lOPoUwEsUIq8OpHpAXbvguFbkaIWGUoiI6qE6AzoJAbNNYBmmIxXt4oEtPRIGTkzRnaksIQaaELKirA6tlSTDlfuY+V0yD5tjOvAH6x0Qjr0gktz+itJhYq39BOWtfpAjuZVR6qcpQi33cApbt2o2zvfkVidbXs7C8rKChSWpGZZWKPfxnDlE/OfCChV0i5mxoxWOAO7BNsdtU1KJSGMmfjJrflH9K3H+Iuuhi77rtXzQ/q88ln2CiVX81spzkt8fEEJin/BK8GeEpmsO6SKfnBUebIDz9Qo5MZU69HxYnjiP3jT6See55qMDyBaEg2nc32YMK6dc/ZTzUpmqaEXGAbOtTnhLlsuVGvO1MTi3ogrVvc6pXIf/VlFH7zvZ2M5MNHtANFTppf5ujvFon6GYz0yy5HxbGG+SjnJEVP4COVtOREogiNEfmipbS+9y4UJSdh9ydfaGYQBcku2L6ijdG0IpRrUom0UbSRSWKvL77wQkz84nP8ccEkZJeVoVPnzugw+xEsueUOlGQ2rbsZVgijCDoX1QYF+MBIP0RSaah9hHXthPYXjEEFOzBZWRlNJyhT719twtHYEu1O8rz8yFEULf1TObqjyUoXK7kF+SjlYlvJfyYtSQiYJRIjld7LSfSKJe1+boijoYgePw6lKcnI3bhZrUGUDLRfqQl2bPdb+B1yt26GX8s22HHbzbAUlaDLvHk4OPdplOfk2u+sHUxTuN6EUKNJO+EpJD8M8TGI/uxTzgdB5o03ooz7yDnFl5MpY1csR7JocnWlwxm8SzSkP+LWrRsp3z0zLzyEZzFoAPafcUaCv8G4UhLXyn6qTlBl5zYwBR8sgHnVOq2uSCFGvP06bPm58O7dDzr/AGROpcNz7rsuUWbGeRBz3pIo4ZdSg6oHxuAAhPTrg02//I7o+Fic8+UX+H7QUHhLhfYTobMJCebl5anRLIJaS75oLToRfrUTiNzTc9pNMOdkY88X36DPnbcge89edJpwAVK+Xoitfy6XaDd5divw3QaJZ+vhg9BlykR4cQTRRh1LWlchGvfLIYR4Gzjl4d8AppV9MjwslnIUi9l37J2PkbhjL4rtjQRN35aiUeWI9mkSKUgTeeKVllJOnsiNO/g0T0Dr2+/E4ZdeQs93F2D10ME48+dfcHThN9j82ecYOf89HLj7Dm2EzQmqUaBWKnLSee5zyFqxDOm//CraUx90mvsidt4xDYV79tjvrh2UutbeATB4OgAujW/sqj+Rffc9MIsm7g5erVoi8pNPkCRk1FDZlBI46hsU1CPil18aNq+hDjRp7Ujq37+3qA0rJGUeT2Kk35vIj95TWzTnvvCa/aRAzjtmkRoCAxD96y9IHjBQYuxZYbDT+XiNSW+1wYZur72EDQ/NQLcn54g20Q3rxk2ESQTaFhmJ4gOHkCKCHyXaEgU9RCp+vlTy7KIiWC0VuILm26AhSvBYWUZ/9AF2Xj0VFsldLo8us2tPTQW+x+jrg77TrkRk504SB62BokBRgzCKKm6QuDp74OXq/woxa9Q98tvbWRuiIEq8HcgT0s9YvwXtpl4u77IhZ9t2FIkmmiAaVkOgEYdmhlFLWHvdnYg972xkbdyGLvffAr+EeBSKtsN7/OPjxMz0U/fVBk5o5EiZRfKcRGSpKIdRKrpewi+Ta14iL5zouH/xEhz4+Q+uiRYzh4MG9gCaCMz/7m/Nx+83XA+Hl6bIrl3QRUzyY2/Pt5+pDpqb1tIyJFx1JfzbtMW+R2eqRszAyYqjRyJFNChP4CVk1MIrUCS2qrzqgv/EcQi+/wFkXH21GmljB7vvyOEIfngGrDmZSBs9XtotsTwkOE6DUf19HtKClFu6wWY5M3b9+qP2UyeFJiumY4MGDTZY8bMIhudE5IAIYOSCt2Gk24QnHkPRz79BR6GUChX24lx4te+I1PNGS4HW35IzQYfNZs/0R6kELR6+D4aSUuyc9xJ85X1HK8oQN+AMeAcFw/rHCtVBXCDClykmW4zeiAxzKS74bQm+Oe98VclGvPES/rjtLiVUZz/7tGh3a5D4zXfQC2EdsY+EMU6eiU7tYIXtMHa4mFyj1ZyaumAQgTPKoaeQcc2ZHT5CYGyheZ4z19fdcA/a3XA5Alu3wq5nX0Ngu5ZoO/UKWJgfT7+iJvO1ufYShPXqjr8uvRmDP31T5ZkrqKVsumMGYkcORcK4USqxdAinEYcWV5L25qn3ov09NyBEwmOfm7eYlWsvn4aBH76qjUJKnnH2ulVIZvUVt8E7LBgx5wxCi8kTlNnhCKdMKkyplAO7/b0lnXyPgWkSlMrzPhKWWTRiaoVcD3jwlbeRv/egZmY3Ecol/s0vuwSxl18DXWEellx+OfrcfBPCunTDPpHhhEsvRUlSEpK//FIEoKqa+bdvh1a33o6DT8xB7KWXI6hjZ2y7YSpCBw5A86k3YvtNN9ZbK5kTLbwC1FITT8F8NUSEq7hYM6WJlLxWndmd2iH8zTfVrO68Jx9H8IxHkVpfJ7gTpPnN11ktw+LXrdtiP9VoNAkZJQ04a6RQ62JJZ/1sITlpbNkMYS/MgyE6Vp2yJB5H7hNPqJ042IJ4deqoDU0eS1SrmD3dZaNMmsJj5WUeJYpuK/ou/Bq72U/1y5+ihsejxycf4eth54gAi1ZmFyAv+eSQfHKAj5hg+YiX02evWoFPueU03ySVc9jLz2PDI7NgMmsjX64izzlC1KwanNny7sEP3oIQIQuH9uMJSJLsN4K0xEfe+hBFR0+g99svIPWHX+ATKhX87ME4+O7HiB0xFH5ifjhw+KMv4RMdjvjR52HNtXcokiAxrbnydgS0a44esx5QrbkrWDkKklOFPEJVXw7fz5P8MHl7C3FImYjGRi2L+7FtuPxWDPn6HRQnJePIJ9+i9ZUXInvbLkV6vrEx2HLPTHR/4iEYfXyQsnQ5yvIK0OKi8fh75tNofd1l8IoIkXokZUSzTHGdRlT1gXFP/XUpTny5uEmIif1Q7ALIk3S1GHEuSjPTkbbtb8RKRfdR6RWS9DUhuHsP1dntCl5v98CDKD5yCElffqWZ+9JYxE68QM3Wd8hgbWAHdzMx3TxNv4KQaIg0wL7jJ6Li+FFYUpJgEw0/+5HHtDIS0opbuwqZN92Eco+9AugKjNaKoVFr1261n2gU6k6tBzgxcOD5BhgWikzU28MmDIq4lX8qny3mvQfsZwVkaKkUUV9+DvO2Lci89S456XnUKPwp0lo6+nNqw2HRVKK7dcZZjzyCLZdcqbXE8kyraTcgidP6c/KUbJdKS58mLTBjoEwiKetm3iYxuawY9esSfHfBRJRm5yC4dUuEc4tqMYvcxZbniiSsdAnLU1DxOOvh2xDcqoV6tydQ75bKlbthK7fab1cAAP/0SURBVIL79oBZiME3IQ6l9EzwxXfoPPsBdZfRZMKWWx9C3xdmq4q8+qo7cNaXb0v+C0kIOW954DF0eUA0kpBgHP7kS4QLOQR36cTQUSxhmkKDpHK5n8lLN7m1eRNg31RFSTHydnKnXQPC+/aUtNmw8c7p8JHWmtpPWO8eMAj55O7Yhawt29H2xmuw++mX0Fo0M1NoqETfhjVX34Herz2htLqDL78H3+ZxiLtgJDKWr1bPhp3Zy/7G+sHO/ZRf/sCJr77XphmcBPKknHIk7aGi9QyeMRPbr7kSmSEhGC/m4rpzhirTs+tLL+HQi/PgLWZ/3pZtEgGp+KIB9v7oE2y/9WYEtG+Pri+/hrXnjRBzzqy8O+Rv36nuqw9tvIPt3+qBCFfkq5w8nIzsp56XsDVCDpw0Fv6XXILUCy+RvK199LJO2FCgM+Ls+L/+arSGVH9K64DSiPT4XsjAo65+Q1QEIj/6ACnDztVWY7tCCjV68Xco+PADFC+q2ousLrBNOFRS5V/ZGXlCfsH2WadsceKnTII+Mhpr33sfFYWFGPXaywjv3h07P/sMSe9+iEC7UGZIq1skceHQcIJNj7Zzn8TBX39FwdJl0LVqheCunVGcmobUzVq+Mw6OGdYkn4wGkA/Bitlx4ii0H3ueMqMait13PorOrz+l0litQKXS5vy5GpaCIrS90r6jt8Rv3Q33YcAHr2j3yz3FiUnwjY9TpNRY0Itifb66Pekwt0qjohfiZwOz59V30WrKOJjCI2gOYM1Vt6HdbdcgcdEv6DLnHhX/rDWbULD3EFpeJ+mTtCR99xuKjyXBv2UCYseJuSFxUppaXZDn9j37Kgr2H67/3nrAp0tbtkDivv0SrAGTRWYqMtKx+crL1PXo0aOQuuQXzVR2As1wRTxCXP2+/wEbLxgHn/hYJRtl6U5eFNyApRZp9EWIJyNu8h7/SyfD/8KJSCf5NKHpKqWfaTRZz4z5Y5XrzqYeodE5n9T/rN42o365JCXQfqpesIUIe2YOfM46G2njJ0BtiOcMqcSxa/7S9jL3oGJwPsnx0ppExESxWuTZLAgVVZYdc82vuxpH35ivhI1m2IDffsQnZw9Hl4QEHOSEPHkdl25EyMEuvBGb1iF75UqcWLAAeRu3IU3Mixhptbz8fHHAiSj9JfwA0TI4zE8kijnmPEu6LhjEJD33uUfVQlpPQNOieP9B+LdvW1nxiw8dReYvy9H8tmuVoDmD+cC5UMff+ggtLxyr+oZONThypyqWHQap6HrJG2pOnH5gEM2oIUKnwpJyLBet9viXPyBu/AhFOkT+7v3IXL0ZbW6+Akc/+hamiFBEjxxaGT7ljeVNzUd1+Kp41fF2ubdA8pfE1BgNgSEfpokv4LSCziPPQ4BomcnfLtKIX8ww3hPQoT2ix47DweefY6Gq+4k2d92l+kWjx4zB6qFnVbvmCdiH1NIUpMipPqiJpyIbdYINMj1KinbMkW5FlvVAsjjfWmE5q9n6VdvtpzxG/aG7QdrAc3tajGUrpJg9miZKnz5erZvDkpqhbFIm0v/SixB0441SatpmiUTRoq+RP+9Vj9TmHMnMTGlFHWCPCmcphwqZkBA4mhZPR+ojzkbm0hWIvWi8KuTdD05XQtH97dexYcwkZTYQ+RInakQtRMNhERUJMQ77/lsUl5Ziy8WXqX4ritLRcrP8ZbbZVN9QczdrznIkLM5RolaW62ZyY0THNuh/z7QG9QMpyGv33jMHsZeMQ8rni9H+mYdhECIr2n8IR158D82mXqLSk/zZd4idMhZBYvqwMrIz3UtMSV9fH/ndMAGvCVZqp0+HBNkFlaNZatSOF+S/j8SvXNLJeUA84SWkztEvT2GT/OOomUXIyOqSl2U5ufAODVHktPHaB9D33aflbPWwSWabr38Qfd55Bsc/WQRzZjba3ytyp4ipdrCjfNs9s5TfqcaC5hsbOXZtBcv7oqUxa379zdg4+SLVsHCNW+aKlUoTrA3GAH/0/epbpC/5AQX79iHjd/smkbVAjD+09YtQnw2F2pCiS0eEPD4bhtgElO3ZidxHZsOakVlZvp5AyjrdT2ftH/rXX0fspzyC52+wI3PUGUFFRf6bxYRpaz9VOyRx0d98htJlfyD/nQ/h1aYFIheImTZyNCx5eXKDiCxHURqoKqaKNlRsr8jUfhyLXGkqVRaBFH7bh+/DoWeel3NaMrmqvcLHG74lZdUyl4RRIATlK58RTt3PpSKQXd94Gctuu1OEs7oJopcww4RsAlziXibvSJLK45qxrBQthvRH9ysvqhFWQ5D+3S8oz81DRUEhWt5+HfbNeBbBfbshZuL5tYofCcmb/r+FiDgxUi/xrgl5mhXUSyqGb4A0M+Ha91pDrR0OzahOk4f3lJXClpclGV2ozJPqAi+6DCuzlIG1vAwWdlg7oYbiLM+m/bIMaUtWoMXUyQju0Rk567cga8UG+LZqhsJ9h9DuwWnQCyk7j77VBy5A3v7wYyjLqn2CImOdIfGPsDeijNpRu4ZE8Hq4VJhAyX/miUXS0+be++DXrBn2znoUHWbNxokP3kPBnn3a3ZI3be66E0XHjiBJiKjnW29i1/0PwCINo3d4GMqzsl3yqiba+En5eQB2Wscu/UUI3QulK/9EzqwnlRbH4f6Tgc5m3ZqTldG/6+7dHvsMrjtFLpBM1iUNGb5Q4j/BVRZqQDI0fO5jqDh0GHlvvafUXiYy+osPYcnMQv7cF+F9Rk/4jhgOY0IzpF5wcb2kxBbmWFGRcunJwi9SSyW4W4NRbYQYJu84Li1oMyElhlQq952zZiV23S4Fe/AQOs6ZhbUvvgS/E8lqJTzD4I5l1IYKRNizRYCGzXwYxvh47J52Owb/9B1+GzsRoaI6s/8pSCoxM4yjY6miffE5dxnIzXBOOAhJ7k0Y2Bc9r7lEVa6TBWeG77pzJrq88pjkp0bC9YEVz0tUcm3IX+IsEdP5+EEXkSC6PQmHMa23RE8PGDlGpVgIN/0ELCWFSktxjl2982AkzyuKi7H7kXlCTBcjsFtntV2RA/QH5SkZOcBKu/X+R6URrT6pkTE5JnLD5TYRQlxHaP5ol9yi980348SqlSjcuRu9L5mMrNWrUJqcqkhKmZVSRg74xMbAKyRISEob1WJ/YnC3ruj10adY3quHmjNUG2iWthINyeiBJuzVsrnyHJk8ZDjtavtZDd4d2qlF6zpfLkvRIfvBB1AqJO8JdDbbgriVy66z/6wX9ZRqdSQNOfcjSduVHoutCAVVaP8LxyHo5lsU2ZRt2YisB2eKSigtRwMEghE9Upin3GcQ1HJKpXn0FyE5IhW/rVQyjoBxYeuUFctgTkpCwcYN2P/XaqTvP4iKkhLEiE3NRajFQkSFcjhG3yKlgvtJwrhINVJMO0UkQj7x3j6qEjCWJC2SF0faaH6FuNUuqsO/eRw6zbpH2efOYBrYh9JYME85T8cjML8knwNbdYQxOEwJvTrngZD+Y1BlbJ8wqUqApW8T7SQZFWmeLQMqE6JW/WqSXmpW1Ih8PJwiUhfYoGy45QHl8YF9lmwOGMOGwChaqndQEPyzs1V/4xnf/4C1I85B6Bn91ATfHGf3yCLjza69GnEXT8EmMe8qCrkoXMxdMd8q6FZX4nDc3iiFSDnTNGRucQY6uyra+kfAS2S6Pvj064nQJ+cg5ZyxEsFaZJth8xrlr9zThtA2I2bZ0qfsP+uEx2R0Ysh5wyRNS3Q2VHXy1AapyAFXToHv8BEoP3wAuU/Nk3PaJZu0UN6d2yGUdml0nCT+PDlbdzTYKh3Oy5VKXHsFZNZkChmRJLyENFrNeQTe0VHYdO+DyBFtioLdWswOh+CQXI4L6VDbobnFyY4EiYmjYfVlTG1akYK8q/f8ufYftaO0lmUaJw8bAhLawBQRK7JclWcOs6nSfPKUkNho2IlbQX4vXboMoSEhaN+uLR5/+mm1YPWVF57HZ199iauvuAIlQv7btm1H27atERkRUTOMWiElJPmnvtk/3UKulSUfRkVuujyhpYf3cya281OcFNmQPqq6QHIrE9ki8o8dx8qnXpYsbBypc5Rs8sKF2D39QfR870OsPvusRodFbcyBYAkjV+LZTEiDc+TY8Oq8gxQhceUAvUF4BHve+5zVH8F33A59RCSs6cnIfuxplO3YrTR0TyChFBqttrOiV/y+zX6qVnhUSkeGDo3xNvjuFFKo3xAVRo5dshjJw85TKie3EIr++mMUf78YhV99x5pgv9FzHM3LRoVdkMn27GhWIif/2YHMEB0CyCFgmlGEr7QYXV56FrvvnS6Voe73Oq7ySec7GRbfRc2JosJYULNhQTveWQk53+rGSxHat6f9RN1gR68jXScLZmtgu24w+AWqeLiikoDsqEFI/C3Pbdn6N3r16YVzR56POY/OwKBBgzH5MiEXMXt++OkHPHj/A7ji0imYPnM2Xnj2GURFReLCSy9HdFQUPv3gfdx9/4M4euQoFi36BqlJyWrZCbWJRT/8hJ7du+GvVatx9913Yvi5ozDyvBHw9fHFbdNuRploL5wgKTer6NRJRK6QuFdkp6L4+AElH0wZ/Tw1NTi72xlcD7j2xTeRseeg/Uz94GLdGCGKVCE1jsAG1SOXnoAh0CzL5Vwn0VpYB6qgfW8THAtDfV58JO+oRARefQ1shfnIff5FlCz/S+qx5KVdPlguhpBABEyehPx3PtLO1wOb1ZKYp7P07FzP5pH12xqC+9p3+Vxv0PdUztzrOiSDY775FJb0NFhzclB+5BgXQcF/3GiUrlqH8sQk98/VcrDCpObnosypwnJ5RpZoXsxiHux8dhxsswKkgEkUPDgql8GNGeU71Vf28zjMq3J5+ISlTAkvw+Q9dGTGviG1wFLCoV/pXJsFBVJBONzPsOkC1uGOg++XJxU407bP28/AJybafqZ+cK6JvL5hFc8JXDUe0LI9/MUE84lOgL6e5TLOhFQmFeveh2Zg9KiR6vdz815Cz5490TwhXqXpl9+X4krRcPzEbOCWRLffcjNSEhNx57334abrrlMuO155/U1cd/VV+GbhdwgSs6Fn9+44cuQInn7qcYy7YCJyCwrx7PMvIC0tDXffeTu+X/wDli1fga6dO6Nbly5SmY24YdpNuPCiydi4aQtGjR6JAUPOQYvmzVSHu7msFAEB7snVFXrfANGEm8E3tiWMUma2kpNz3+zIKzYWFXZtiDLiXFb8Hn9mH7Q6eyAO/vJHnZoNr7SShpqjjInSCFH+SuT5Qjkc5h67EBzIE2KhzFLWiKorrtDiQzIiVdJrAe/1cYlKdmkBwvyCNQ2V73F3yDVqPQWffIbCL79RnjH8x45G6CMPIOjWWxBw8SSRBTFP9+6Hd9cu8DtniHJrW2eYcuj0hiAhYb/nDx/82R4dt5C760bSueMnQmf5WgrHI+KqhAir7/AhCLjiMhibt4StKF8S+TmKF/1oz776YSstRnlpieofYoGVyYPZQgYp7NCU387hUHOhSsrWJlxIiPeyFWIC2RfEgqVpxTLiFAD6AUpW4UBUWi8xZ2xIk/scc6m5KPaw6oS2IUGey5F7OaGR8Jdn2bdErSlPzve5ZDyizj1bkUNjUE3gPQCHgoM79a43H53Jp7CwELOffBopKal45aUXcPMtt6FtmzZoI2bUDVOvE43WG+ecPRy33zoNO3btwvQHHsBhIZb2QhzcD79JIVpL6olE/Lp0KbZt344XX3wRbdt1wJqVy3DF1VOx8JsvMGLU+Vj4+aeIa9YMMx55FBeMPR/9+vRRaXJH3o5zzmm2SeNSsp+drdXFnPdSy+G9XGjL+U9mqcQmpw5hjrhxSoKn4JSJ5bOeQUFqzQmK7BfiVucNkQ7e6xxr/m7BQQh7KFWhVYVKguO0EqYiRDQkFz5SaB/OuWZVz7gDSTVmyffIfuBBlG7eruYjcePO6G++RMq551MlhD44ENGffYDkEWPdT2B2gTQPVoPNNibutyW/2E/VQPVSckHG+OsCy8sytkuhNc0mb8L2Xh1bo3z/EZae/WQtECKwFnD4n7dSADUTbI+o8yQOmk4kqOZiAx8TQiiRQqiunmrgWzjkT4+J1HRi7bYuz5+wT1DkU63t9zSnSirgDGyagwRJjDR0wt6vxImOpXLGWwTsrJdmK+drje0c5btrc/HhCu+QCPiLJqQyox5wblF2dg5CQ4JV/t157wN4/pkn1QLaP/5cjt69euLc88crQnp89ky0b9fO/uQ/AJUeKQf5pGl/1TVTMXjAAFx37ZW49Krr8NWnH+G9Dz7Czt278cwTj6m0XHzhBIwYPlwthHXAmYicwfVypfu3wSqaFkHicZAXR9X4mMMfUtV50a5FVlxNszohASWt2YCtH3wlFdp9XBoOe3zkM56kIJ+URVeiyZf4ZzsNagRJujid4Ii9o5nmYBgJSkizXUT91dmrfRuEPfsU0sZMkjfqYOrbHWFPPYn0q65F0A3XoUIak8KPvmBGqbqkxbJ28B6pt9tiM5LP0G3e7DZT68yx1DETn5bm/iH7T49As4fD5pzNrJFIfdF0A3nGkpmuCtcdSBEkktYGkoRNmVHUdtKlMDjaVSGvpCEn5SN/q97Pb3T76hwqJzuy4NiBTf/UXBTreILmoCO8lkJSXNvmeJatx5i358LKvdv4W/3hX1uj+ytIslxW4QpTWBT8m7f1KC8zs7PFZArAOaPH4fMP38POXXtw3ohzlHuN+Qs+xM+//o5PF7yrJkA6UFmJRVD/Edg1TnfpU3GTljdKzND0JGnELDaMHDcBvy5ZLN+llO3POD/rjpRUycj5/N0bYDFrpER4G0WLto9GuUNd/qBqQ3lxMX65+1HNfGkwKrvj1V9XtPIyIFVkjiaeA9S8CinsHiBS0hvrE4Do0JjKPppan5QwTWf2UhtDFv/4o5htSfYLGvjcPq6AkC/s6mht8lFLqOqCVLen4pZ8N8P+sxpqfTTz/AmdLAadGIS6Ov1eMkLpolHkuAxVUx6YX7R5OYQeIRU0XFoakoS3CD07gVXj4ZITFBhrekrlaUcEd1eY0dloUq2Cu0izcFj0Fp1oTfJwmWRkomhM5SLoFCVqQBQ5VnjOFqJp5gCfO+RENM6TJ+lALUuE3hFVPusXGoShz8xQmhZdSbgDVX9uuOgJNHcbDF3i6CRUBh8/BHfsJfno/h3OMJvN+O6Hn5AQH4+vFi7EnBkPIyQkBLv37pXzS/DIg/e5rewOaDOz5frJEJIjfEfhy2f9BKoNRdd7m4Akk5SUgvi4aImpOymoAt/rjpTUeXk6Z/sa9VKWUUUtZXhSkLB/uOk+1W/pDo6YuTO3mhp8l+Ng6TJGEUJGRqfVD+HSWEU61Ql3YAw5Mqni3Mjo2nS2HKmkfWN+Wlhj/VrN0rIjZdJFX0vFu6iud+YJAaWK2XQyYPiMRIRkRLgQVl5WJnKLi5AgxJUvlTCJ/Tr2exxgXxB30SCCpfLE2U2vZDGrmNnsHyIccecnd9vgkGeFhEkiImGxMzpZ0sC7Y0Ro2N9E7YeFFS+ExLAchZgkmhj7odp0aoueD95abZ6PWo9l/+6Mhphu7BCmH54S1QrbENZ9AGxka3cB28HKtmXb3+jVswcKCgvRrfcZOH7sIAYNHobgwAAs+vpzeHvgA8qBysrrQkiswDwsQsqcPMglH7xXIxrnktHuqzwkv/nJBaMm0cSMEhd22tMEcjzPV7pOBnVHIq7gs45PLqsx2rVR9Sz7fiRM10XHjnAdz1pK8lGwf7uKU32LfBsDzsn58cZ75X38If/lU3JFu1hXwTYSTB2pgj2l/M6GkzWD3eaOT4dM89MrjuaaFg+ei/H2Rop9cqg9yqrBbevji+P0iuHUh8brAVJn6M2iISlhmJIHL0Yv/OYe7UwVeK0GDo27JNrf27pLSq/GUD4TsdfuwLsqY5sIIhDlGWlKaByZ0VCQqBLE1KK5yIxkITAsuh61SoBxUjH4m6LHg2YYCS9MZ1DkdJzkJzeQnNjBHSNhUcyPCxmFNo/HoBl3wofC7gQKN1tXdnq6gmaA6wptd2CfBefI+IRHwTehjf2se3Dm7RXXTMWr855DaEQYrr/xFsyeOR1xMTGqUnGmtVYDGgqNJEpFy1JbQ0teUXNg/NkHRZLidUelVuB3x6scp+XdzBPtkDyRT8aLpGGRPLaIKVoh4dNJGonKPyjYvmZNa3nZr1EJp3c5SMT5/c7nfljys4TjhdHnj1bPXTT5Mnzz2UfqvbVBpffgVpS4uIttKnCC6g9CSFWZ1DRgDvBgTrHXhg1oFeloRMRrTllVAzovE4zR8areqd9yrz07GwQ+EiemdLAoBZ48LiKRV2Er69ps0aJE+ykFt1FNv3jKXJHoBxwF7Q4UHJJSXfc0CBJgebLYpCcZnvPTTByH6FtLJu0TMqGJ5gz+cmRAM3aEs9NczjrMOhIa+5Ho6dEvKhxDH3tQteLOGg/XmVHb4uQ6jojVpvKrJRlCTLWBDshCu50pN9Z+D6Em8ElYYydehB8XL1ILj/fu24/Y2FiEBAc1uDzYjpaWlCgipXbB4XaSnUY6TuSjMoqfjhzzBPa4SJxUvPhf8koRkxw2IfsKHpKGciFAs8SDZRQYGq7ykwTFZolkyLgwDBUXFWTNdHIUkGbc6JEjMP/9D7Fm/XpMHD8WK1etwby5T6vlFq5whFeWl4XCw3salrxKaOmrETf+lu9c3/bDTVQEPA+cITju5qciFjk0bUenGkh+so+GZMRrjvs9hzTYQkZ67/rnMXsKk8hvC25jZf9dG6TxfSj268+rzQyu8cyhS6ZG++tLt0nG1rnhYolUukJpySNEtdsnZlX9bX/dsLBCiIl2KuBcsA0Bn2MXDrdQGvDqU2qBI0ejqG67jtxRAOnqlALp42VU5ha/G0myTgTlznRjRfPt1FfCcE9kBDWTK66dik8++UgyqwIDzhqOtWtWaK2alIO7yumAa0Xh92Jqt1LJDWKOUpNS2g8rvRxyg9xZW47JeyRNFRVWpBaUISW/DAVmzpshrWl55i3XA02iwgd7IzKAC3PlioqfU5iSVsaF5F6pNSliKkNZaakiSHOpGcERUWpAwNub68m057X+rdqRkZmFlNRUdO/aRSqaNwYPOQerli9VecV31QqJk+pL8kCaJebqb3W4/q6CVdL0053TJS/cNzZMmSN3eAcbHYNN03Q43cQoF51Jx3FvU8DUqp1Evfa41wfO6WMfrV3ExHwzolDKkj8jxTQPcSPzNqvthC1T1yn2908qJ4TVyJnpvbpeJpJ/KVVlrWWsfrA/5rhkbL4ID+fZZEtFUIJ+MocUUEVqij0GTQ95Q6PA5zh3aOAbT6m1amytvY3s89A0HV4v5yxqmmhOhOOsHbEjmxoRz3kLSTlIwQG9rz9823PGdu3CUFxSjMTEZCQlp2C/aEG9u3fDuvWbMPq8c6Gvg8BcwTiWSNnZpBzp0tVbWkSuk6ryl+0cN/ku6Vx/PA9Hc0oR7idp95ITHCeXPKF8BPkYER9sQqswX7QN90UbOfjJ33FBJgSYHOll2hieDulCYFuSCpBXWo4YeZYyRaLVCFHMQm8TvOTw8fWFycck2lIxcrMzUFBUAp0Qp9ykREb1jbjkpQP+fn6IiY5WRJSXnY2F3/+gZohzC+zoqEj7XW4g4fnGtoA5rZr1YAebH6bD+XCkrX5wykJ4mxZIXLtZCF8zoXjQ7xErM3UJPznD/T/Yv+kv37mzsI8cvF5pdtkPd4ifeAE6z3pUPifCR9LbccaDEm0b8kRjrC2vCPpQ0os8aBnr+cHBJoYb7+ePcDHTIkUj4uTgIqkrvNbS3x8B0pC4cggPm14frPPF0ed3bK9cdSuhVsF28cWGND//zSKYPeynagWLoFgqor9k8jERmNI67PL6YM3LQ0V2nTPFmwZCpIEd2iGwbRuk/PSrEq86Z81Kpev9yJ0wJmi+utlaaaaeCIm3sdLsY3tFQTWXabtXkB54SbX86g5pfdwQkcEvAKaWmltXwlW74d2vvjUfflIx2Un94SefYdfuPVgw/000SxBb3yNIq1VmRhnJUCqnwSjCIWlmX416gTOkkmxNLOAHesQHSISc8ob3SvyKy604nF2KrjHch00LgPH+62g+zmoVhPc2pOL6/rH4ZHMaWoWa0L95sNJoiiRv/CXPtAdUDskhz0uerDySi9gAL7SL8pUykryU8Gj+ql1AxHTmxNeS4lIUFeZJOoCwyGj4C1FRW6LWpekLtePYiUQsWvwDfl/6B35c9A1uvuNuvPPWG8qrpFtIcDl/c7RNI/rqpeI52JA5ypx/SULb31yA7G27lYml+nbkuiP2daeiflDLHLhoIfK2bcaJr79FeXYOynLzRSsrUSReKyQOpnZdJICG1WHGvH2Au8F2sQYk70iitYFXpJw/jvpgwVXaGY2cK5EYFtBVWqj2XARX31EgjJsiKvV+ISIWKYcwG3Owf+K0EBEhBUJ3s97SalSIadnv/flKYOIvGKucWDlA4Wtp8EK3nl0Q0LalMq1oKigNQjKYRESozla21CJk/O5r8lKVxEtUJx4m0Yj8feQ5ue7YUoegmWfwFSJq1Vn9doCC6xBeagsTLrkMnTp2xInERPTp0xv0mvjN5594RESkR04TKJTykUyGr7ReXtSEhBS5pkpJg3YjDmSV4lC2CKzc3ysuAD1i6eRdp03409vwgRAL78srrcB3uzLRPsIHmxILq8IQsO+CUeeRW1yGiV0jMKhlqGZaSRgrjuTLRRtWC/GI/YEPtmRoZC5CO6RlENpFaES0Scgwo6hcSFPyUMjT2+QLn4BABIWEIDwqGsGB/sgRzSUxORm5+dIICslpTtc0M9EdWjVvhntuvxUfvTsfI8aMw4QxY3DjjTfbr7qBRCu8p7aXGMNkJWnIQZPKy17mrJA0W7ntOL/3ufV6BMpdHLn1kkOkp/KflqGNP3TSwGyddotoYSK7c59D3Lgxql9OLri9v/KQcucKCdZH9lkmSCNJ+XOtq84H7/OT8jnOzRZq8INBLAhp9GqcrzqkgCWjjBfkXntta4mEAmNTibTrr39QyOEZ+89akV9egRSyrYdg5a72IifYzNJqH22SbZfqBWfr9n75WWy9S9RXEQzuEBLSsztCpKIfnv++0hiipEC5ip+IeW8ubS713RWsSCQX15X3NMUcpOMM5oGqezzkuleH3toPN2Al4Kp3dnyOmzQFl18yGVdfdYXbDtjawKF+h8lD84fuXqtB3vHzviyMbh9mPyEgcUiU9qQXo02YmHHCMHvTS9A20hcLd2ZicncxceS5YnOFCKIIE5PpPgnaNUKu54tJtmRfNnpE+2N9UqEy+djfdMOZMfh9fy5aigZlLreJtiWEZEdZhRUb5d5BLdgpL8EI4aw8nKOmUeisFWjtVYTC3GyExLRAcIAffIX0vYTAlBlgD8MZiuSlfEvFTL3vweli+pYgIiICzz7zpOZ9tBZk/71SwmNlrgm+h8Eq0pI4VjY21f/UQOHhY9jxFD2aug/3ZEDeOUs0wNKU48jbuh0F+w6g6NhR5O/crTQnZ/hLfJtJQ0XT6ogcrXv3RZAQyQGRHYerHmfwTIA0yM1EU695tXGwWizXRL/zzof8Xi230qdN+86g11/gyYuSpVAL6ihEgkZKW2nVmDhmOwurXWAgjhUWoUSEiy8vO3hQ1GX3c5WodagOTlHVGVXFyPYCbwwC27RCl6efhCEgCIU7t+PQ/PdQfOSYZIg2l4naEO10IujSsfA7e6D6XhdqcwPiOnrmIC/mir6dEFG1rGdOab910tqcN2oMlixehLfefgfTbrxeXVF5UQt5OYO3FIrWZ/LxVSYZ+2Ic2pYDq47mYWDL4KoqJtdP5JqV5pNfalEdz3zT0oN56B3nj55yaK2rHUJaNKOyistxRDSqQ1klyDNbVPqYEl8hhVahvmgrGlSkPzVKyQe5XxNnDQXyni93ZuH6vlFIL6xAVIAR725KR4SvFy7oEiZp1u4tUWZhCbpEBygvB5uT8tHMXwc/mxmFBQXIyxGt2hSEsLBQBPpzWY42lULTNKqDa6gmTLgQ333zJbZu24ZePXrgq28X4uKJE+x31ITVLGnbs0nCtJeP/ONXR/iueesJKMd/z3oWxUmicZ4KiBDopCEZsnQp8nftwra77pZ0CInb5ZE520Y0k2prEeQZQ79+OCwkTRlisrwlH1v6+eFQURFaB4i2ZL+1qcC3W6zWN6PefPMWx28F26xZ+uzs7N2S0x3spzyCWcjiqJANE+haLIp4JCHN/f2VbVwDcs68diPK5RJnQFeJahXoPJ+dxy2uugzNr7kO+597FulLl6sK0WBIXFU8JZMdINnxN893sc/wton5GfH+82rUil4BVcm4gbY9j7tYa49wKQEJhH1JBOccGRPaSvPCrWVqiT/jxiAZRVGf337nPdx0/XUqnLrAysvOdJpWJjFtNCKqIkOC2sfR3FJ0EE1HQaLw2poU3DY4Hp+KKXZ5nyh8LIRwZe8ouSjvc3rlvoxiBLDDOsgkzzGOVRetVqFamy1HEn1U0n1YVD+xydgfhwi51kzoIUFIKnJbSiFO5JVhfCdqY1XpZ4d2r/hA5JVwAqpNzLQK/HW0QIiKnc3afauFQAeJOcduHDXqVmaGWbTzovx85IiZL9yGyOh4MeN84evrrUwkEkaNXJYIfvT5l9i8eYvqR7pQiGjEOWdjzMjzqqWJ3xzPmuk3KbtpiYPdBZvuniN5VCOGJwWG1l4aIlH9FOmxmTVIQUS+8wbWXX41rD4mtag8gXJtBxeYHxOt2xgZhTYd2sOPJtRpgmR5qvzpEPHqq/mVOZF1550jrTrdT8L01SW4AWBg+0Q4WI9CpRXKEhMsTpiVqp07WHNzUe7w+yvgc7sq6PBeIikkMXzDOhQeOoiCvXuQvXYd8v7eAXNGpnMdUWhz41Qcfv8j+MZEwDs0DNlb/8bArz7DukuvVMLnAJ2r0zTza9ECzS65EPFTrsSyvn3kHr4ZmommM6Lw3AFIuGCUOueAj6nm8KQDpdLqeAJOMvPtUPfIWW5ePqZceQ2CgoLw9ZefKUIkiWqPVGlQrqBLEJKjt8k+09lJ2IgdqYXoFmPf7FeCOJRZijaiuTBcEsA7G9Jw05mx8rv2uDnyyQGrzZqts+lu0Ht5LbSfqhNWa36krdzrfSmDsdmiVf1+IAdTegjx2V+ZJETlY9RhW2qxGvkb1iZYtK8KxARqs8gLxDwsKrMgWrQtElK5aKXmkkIUSp6RkNi5HhnbDCGBfvAnIamGhP+1PHPkHH0nLf5xCS6aNFGll/n2yhtv4b47b9fSX6Px0aFop7Z8pKnABnDTPY+irECbQNwUaCsNkKppEn1DeDgsKVLP2dh6iQnboR0Mfr4o/XunuteBfWJ1VKZK5D9hwEBEinZ+2mCzFXkbDGcEzZu3u1K6rEZ9dx31aRJHA498KaR9wvR75WgdGoK2YWFqG54O8hnAIUM3z/CwJKfa387s4GpkGzpy3ov8YmGtHj0ahQcOKJcZpcnJKE3PqMo4B+TdaWIjx4w6V7SnK9FZzLAhPy9G6s8/VwoVtYouc2bi7BXLENavN0qTkrDvmReEiPryReoeIl00sN3mIiRMoI8fLU6Og5MSlTC6HFwiIV88Onzbdq0illqOECGhX79fiK+/+ATrV0sFEO1IXVPQqlXVoV3g7G2zxI/9Q9SIXIloY2IBusUF2n9B9QNtTSkSc61ABfR3SjFuOiNG3lP5Ivewjy7xGaHFjw1G73AHEZ3RbWJC//4X+c4SDVvd4wZ6fVCGweQ7DnqvNiEmY8aU7poG9sFmkQMpq3gxD8P8DIjyNypZ+OVAriKig2IGEoEmo/p9VExKg5jUnKTp7eMHPzEhgoJD4K2zICM9DbkFJSiRBkLNiJckOfKL4KdJyNoo+fT8iy8jIysL3gH+iI2JVv1JCi5lzHSbqNE2IUgSbaZeKl/4yxHDxh0tJC86GiRNatqFHKKtm/r1QfhzcxHz+SeI/el7hM97Hoa2rUVY5BG5hwtr93J+mlM4ajsl1hk3dfWUHV5GoxlQqjpjoZD14IMfiF18tcobD1AoLXGmKjwd2gQFIk2++0sl8OULPIHcW/LnSurc9hPVEXjV5dj77vsocKixIhQDv/sGq8ZNVCNwDuikUPt99jFMUdGgE7CiI0ew5/En1dbJtUH1Q5WVqXkoziYbYfT3Q995s3iT/UxNcHSNMsr1ZB5DSNavQy+VjkrUaIEFKr1ysCLVCwlLwsjJzYefaKAGdlZL3jh3oB/ILEG7SA7DC33I7TvTi9CNo2UijCUVVtFGdTBx+MdTSNgnkjKsF06857jY0M10HMJxA3mbCIf+G7/AtBtWrFhRtUzeDtFSr7fpbPP19s6YfNF6kkUz6hil7VibnF+GDNGedqUVw2TQY2zHEDU6SVA7yi+tUKTFof8yDv1LQ5iTk4UsISOfiBYIDwlUGpKfr0ktC6oBOXfhZVcqFyu79+7Hmr/+xLXX3YAFb79RvYwckEareMcqe+VtKtiw+rp7hJtr17rrA+chhUjc6HmCueMac+5aG/nyC8i49U52ZKo5RQTnCB6l1u2EFlInQ3v1hiGyjrlYTQzmpmjB70Y8++wNlTmbNX36DyIXY90UgwJ714uk8mWZS9Eq0KPt0upFya9/KFJyC6ksYc8+DmNcLPK370DwyJHYdPXVKDru4sZASENtSCfhqL4fea7Dg/fh4EsvVbr38BKyPOuPZdh5393IWrsWUSPORcpPVZqTM+JGDUWz8aPkUu1C5zDZPDXPKCLeLTrAGBBi/+2Cxsq3tHBFRYXyoYfJV+snctaKuKQlR8wcdiJXh051VtOpW7ifhxVBwn32yXfxzcKlDYquzWJb7Pd3xoUrsKKa5NvKSyeIRveNxLcqwhLwl39nYApH7RRseHVtipCOF7oISXWNrZrbtDW5ED1j/JRmyv6j0pJiFIjZn52VgezcAkS37ICwID8ESeNiMhlUv4krduzajY7t26kpBNnZ2di7/wAG9j+Dr3WLsqRDKG/CviM2HFumP4XStKaZ2sJos6uBHiwSSHDC8zZ2SEvGcpSRd6hhdclC3rtXiIq5ycXmsfZiMNLLZhfOOaqNCZoeNot1XdhTTw1UJSSv1em8jCYbNY5aDoMkLkha31ahYW6vN/SwlYrZU1uFt1gR8cY8GBKawZKeCpOQSt6HH0HvZp93ZjJ3flDmjDzHhvbAcy9UEhFRnl+AZf36IX35X5JWA6JHjUS3uU/U1MqkAGKHafNL6gJNtoZ4ZqSWUysRCbg+iyRaCeaRR9DMR7VERYRQEzg7JAmbThQgMsDF/leKiA3BPgbPiEha00sveRBn9J6Cb779XeVRfZ3pztAZdOOLe0UW9+kz6Xz7KQWdl893eu/SCOGWj9kTpiAfU3pEYgXnIqlzOgxsIQ2flMeJfDPmr09DknwSveID8MfhPK38pYJRPtlf5iOHl96G4pJSFJaUqakAVjFb3MW5W9cueGjmbBw5fATf//gTzuzbB4u+/8F+tSYModEq/U0FjuKGdO2oUtoUB0HzljvfcBAm9KEHACHaiOfnKnnwnzAeIQ/eCX14qLqfktBB6k60EBFrCw9Lfp603iIXTnX1VB82Ly+v2bNna7Uu5/HHW0lUtouk2ns4Tz0sGekwb9hs/1Ud3NkyevG3SL9wihJEB5RHRxfzKWbkCDX1/dgnn0uF1KHjjIdVQRx++12Ys3MkMBu6C/Fsv/ch1ZE3ZMUfKE1Nw57Zc5CvOs+rwHk8/bn0g5nkDqJ5nfjyO5QkpqMiPx9lmVJp5F66qvAOC0G3J+4jy9tv1kBypN8YY7uelD5NArQ/Km7E198tFuGw4dtF3+PLLz/DLbfchjdef1Wa4jrcs0gQZrleUmqGr5C00dun2ugZZ1znlnDI3ImM5JnvdmVhQpfwKukVOATTHcpF6/TiHvkqrnI4bma5CBGUyftX/bUFr778OY4dTxY5dp93QrbbN277RuxUJfMK1pQUf2tY6FKDUd/fuZKz0zrA2yBmmUau72xKww39YiQz5QdJ237roexStAkzoVzyoaK0VLTEIuTnZCMjI01MOSuim7VFeLCmHfmKduRmbE2DQ8YYB36tikp1yH1F21dX3d8EyN21D3tefk/J7skiWhokZi77PmMlIZEd26Fs/yE5w5Tbw5e454FrCYFwly4KBbkeOGFCDTk+pQgJtgTddvuKythQu+BI0+k64ORtrwZEk7AV58GrdSt49+gM37P6IWDMuaKVhaC1ocoTI4UnuFs3pPy4RE1otIiWcPDFV2DhKAt33SQkc/c99xIG//YzWt84FSuHDMfm665H5JCztOtOoHaid7OorxISr2YXj0f7u69H27tugF+b5uj16hz0eHYGvIMD5PmaBcjO5QqJs+oDqpQ3SYGj8gmZffn1t7hg7Fh88eH7UvvL8MYrLwqbUAPgPbUc8r+4sFCSV6WCO4PD41HB1X0TV4iG0En1H9lPCHKEsNx2j9kFVZEL4874Op7jp9JELWqJyTnD+2PR4pexZdvXWL/5KwwcWHN3FKsOoX27TKk2dVwXE1OiE3HQwmXmaEe4mGXf7KwyXUhEXJj7/nquX6yqtOzM5nQApp9mOucX0Uyl5VdeWowy9ieVcwGuVaJb9Vw1kFjkWLV2HYaNHqd2MVHn3EHOKy28CRHUrrXKW40uGv+PVBsuZESS6WL0RqjEs3z/YdWn6hUfh/CnZyP6689REBcJeuqKlHvZX+h66GhRMC/d1NlTdRh1avrnOZrEccSLqhk7t07DYRMBttJMqwU6HxMyLp2K8oNio+89CK8OneA/7VZVCejSg7t0aDfqsPfZeWJzp2vCKBXHnJmJ/c9LZXYSKHNWFlaNGa8mOVImufndIdGcXGGQ1pjDm57AOzgQHe6+CTYpPEOAH9rfw/3b7RddoHVQykVedxyMHg+Jc9eunWHy95U0SLoYbwdR1YMK0chqqzgZhZK/LiRD4lHzhByQR/dllIhAuITB/HVDrG7hzGTy2KAzL8XWrXtEWzNVOwL8fJr5B3sfHzLw8kqnWjZbWVeJYxf7zypI8mM5nG9PW3GZRc1nu7aP5kjC4Q3TTzSnlAK7HDHP5HY+QYJmxy0JiMP23DtOLT1RV10g91bIvWxIokTDpn/w2vKU77B5KB+eQg3GML7yvbEH+3w4rM+OgxymVT556AID4Td2NMLnzYW1sAgZN01DQHK66vR23FPzYL+SFKSbenuqDqaBsNdqAVtCRuK0HFKgrEi1gGZa5KfvIfzVeTA2T4CpTx+kjR4Pa4FoAnLd7FRZuWRCL2aEUnPlfOV3Fzi0luaXXITBP/2A0J4164Da978ya9wjfflaZKxcj9Rfl+PIh18ia+0mZK3eiGOfLbLfUQU6JjN5i01M4WaUnA8HRDVQjswMPrjuptu0vHFKX+3QfHxr9/JwDpTFWf03wYmn5S4kw7k71SDPpSR70Emr0mRPTCUhScsq50pKzDWOYjmGnNVryYq/PoiymM1zLeaSZ60W2yuizbh1a9xazC8tXUI+En5WsQUn8sw4IOSZxxmOApq2KgoCkg37hRTxSBrZOc/fzB4HEbl10SLX6A3hg48/Q4tmCXjl+WflATf3OdBAc4r5kb9znz2v3ID1oZEgLba39/kQDEmqt5o7dFTqV1qrFig+kYSM+x9C7itvwJKbU3fa7LBxqmFlXT31h80p/qDDc3Zen66jsvOqFujEVMq85iZk3fUAyg8cFka/Xc5alfaTLQLF2REECab/t18pLYtbA8eNGwtjUCDaOiavqZts6Pny82JOvYSwPj0RMXQIVp47ErnbdmvXncB5FhTa2qFD2Bk9UVFSipSflyN/1374t0xA3vY9CO7e0X4P81evhv856Y4qNBfN1oqSYsx8mK4ezHjnNdHoxPT5c8VK+8W6wZjSDxArnxpVtGsMhJoo6JKUMD8vHMlxMo/ldj+v6uRXUliCb79ZWnelY8XiI47H7Jrq9i17VYexOzC4mXOmnS/velBv0D0g5tT9Bp1+qP1yDQSZRD7s4XN+UfMQbzlMaBfhI+nQZIf9Qly6woWylAUL3blIGZLcVZLkjwqCn05pdMYvvy1FeEgo3n3zVTz7xBx8891irXGoDU55XAPMF9dDZODoR9/KV/nuDh6QgwN8MzucHQe1IYZKat4jBMSDMacLklZSvyK2/g1v0bij35uPiJdfgM+ZZ8jVWuLhBJ3IhLt6e6oOx9QGFbOc+fNb6SvKuSXR6enA1tlg3rIdZdt32E9Uh63UjMgP30TmjXdqBSrQSZb7X3oxij5fKJleZeKpVfeTL0L6778rdwkGIQFTXByKjx6z3+ECCqYIm5eYWRXSWjuDS08GLZhXd+cdNUgKpOqfoHotzF6uxYd9FW6Jx8cf+mZcZeNGkMVMGzNuIvr07IXfl/2Jtm3boG2b1pg1XQiqlgrkQKGYm3RC5hsQqNaicVSJmiLBJNAPUZvw6l78uOB1UrfIqrCFJXalFqmhc05VGDzwSlU/Nm78tMZyknohZfXBe4vwxltfSXlRE9HewT6bCROGYeasm9xmQV1gEFwwe0YzEU0J/9sdmbiQHfCC3enF6BzpA7O5FObiYhQVFCAnMx3p6RkoLK1ATOtOCA30E7Lxhz99cEvWMF7OIHkZg4KwZd16KT89evTsyV57+1UXSJkX7VgrkapFPiir9jRztj/nsrEf01pWAd9495NKOfixftrDqqElOCcqQW/EUYs2M9oR2yi5TtfItWUf79tnX1LF3ULiRW/yv2AMAi+ZouJR9PVCFC35uVJ2awMHcYJvmOqSS6cWukB/BFx+laYZeZegXFqqcnedS6fk4FBsUO2bjrDPKPv2+xHzq5hTjz2CqE/eR9hzc1H4yTcqszvRyZYdBklIaO+e6DD9IXgFBihXIFzLVqPg+ZsahBws+Da3i0nkCsqS0o5qR+62Hdg58zkRtlIJUswEEcys9Vtw6I0Pqy2MdYaNndF2Uq0BIcCoyCg8Nnsm1i7/HR8veAdp6emaPV0rGJZOFFpWRLOa+KcW+zqlmbKdyn4jl/fStUdGoRMJi3D60Wma3Pf47Dc1QpWWcfDgqyWQBnbWipC/9fY3EjPtnXe+/xo2bP4cm7d8gZmPNpyIiB1COH3jA7AtqQgbT+Tjwq52t+zyCroP4eJZKzUiIRDONeKQflFxEYJiWgjP6pSprBzhyf2uRETQuVxJTi4+/vRzvDn/PZQIodUGJTvyqaZRuBxcJfD3fU8q2WKH+sHXPoZ3aCh8o6Nx5O1P1Qitu+dKklLlfomnHOESV2o0FdJYd5Ly7yyHircc3LyU2qW7g6Njey0sa25IalQulGmml2/ZhIybb5VGfRpKfloCr/Bg+J010G0YzgcbdLf19hQdRl9traQiI/87b0y0eRlWc6SAvlBOx2EQ1bgu4dQnxCP/lddhTU1Vc42seTnQ2Scb8jEHITGs0L59cfSd99R8InN2LoqPJWol6ATlfoPkwR9ybd/c59V5Z9DVRoVoZbWBgpby05/o+vi9SrW0qYpQgfCB/ZC/+2CtM2l11ORIkLVgwTtvYdKUy3DF1JvQ/6xhePi+e+se1pccYB4YRTMjeZjFTC0X7YyEpC1PUbdgUKsgnMitPmrJ9BeUap2cDrQK9cEGqei/LV1nP0PetqFHlwvqNlmcIQ3MhDG3VRIiBxOO5pXhsT+OY9YfJ9TyEyXpDQC9AnQUs4xeBnoKIR3KqiL1ZQdz0CvWTxFxuZr0WKImgPIoLi5Rc468hVTp1M4o5cpX1xA3e1gWKcMJ48cpP1HLV9HtrHtYC7VNRd2BfoMs+YU48u7nSFr0M7wjQ1B0+DgKDx1FaL8eivTdIXfnXiEl6v02IRyr2sVYaoj9KtTyKD5JX0iOEDiP6JBoTmkiU3tFtughsoPcx3udB3fKkzNgK5R8lwaPv726dEXFsVosBjt07HMVgnatr6fyQGCg9m71V5D/0Qc/6PX6sfafpxz07ljwwacixLWrjNUgFT/6qw+RetGVqk/JAZsQQMn4UQjp0wsB7TvCIOZKeWEJ1l98oVSMqkKtBqkwNGdY4ZzBlrP11RMR2b+f/YwbSKGyAzvp2yWwCHEZTCbEDB+IlpPHsQbbb6oJXUwrUUdrmfgoLffFl12NKRdPRMf2HdQe9vPffI21xH6DGzBp8jqzkE/qiRMIklbYhw7UpBLSqb6jEz+31IIgk5iU9ornAJ2Y9YoLrJb9+WVWjB5/NyqyM0V+y/Hnig/VKvgakLC++OxnzJun3NAwO3lKklG9LElMXcaNQ+uhQ0Wr0EjSR174wNB4uah+1oodYjomCpmN7iCNlgN8Rt6Tkm9GiI9oPDaLWrlfUlCI3JxMZGdmIjUlFUHNOiIoKFBMNH+EB/nBz89Hmc+q38ZOlsTajZvQu0d3NXudZffhZ5/j6su4XsxN5OTZ0qN7aiUki5C2WoojsqkaPsqWynLJExVezTC5YmD73NdQeLCKIKghtZXyc76bUsWcdSzhYLCO69xqvZmQrSs4xSHolhthoPvdqCjV+NMcSr3gItHUa2/ojGJOBl58sfs8OEXw6tIF3j17adlFFHz68WxRL2fZf556SGXJe+5FiUkt2oRkpv+k8SjbuQuWjExYc/MkE6Vy1tK6sh8o+NP3se7CS5Xqxx76ynVn9nxtNfUqRJ03EtmrVmL/S68LK9fsRPeJDEPPxx6Qb+4Lg/FK+uFXtJ4w2n7GDhEitRzFoZm4ghNq2kkLWUshp6Zn4qJLr0DrVi2RlZWNkaPOxR3TxLSpg+D4Tl7OlbwpLsxHQHAwTD5+QkiaQzVH/xHXp7UO91XeGJ2Rb7ao5SItQqsP93+7KwuTukZpldcNIS5evAJPPjHf/sszxEql733ZZeo7h+bvHRSPIB8P+qQkClmF5WruEVEkcWafDbcDLS8rRYm0/AW52ZJnWUhPT0O5zhsxLTsgyN8XYYF+CArwhY9JSKJK1Ksg5b9w0fd4/qWX1dWvP/1IbffkFnJD0XbRHJkn7uBU/hb6+tp/CIlfLoY5Mxf9PnhBzPqaGib9C62dKlqwS5j0Atlc5MwV3EeQhMTJjfVShdST2J8Wo2zbVuiCguDVsqVGRPV0Q/j06Q1fN3PwThkkPb7njoA+UuTNyrnyAmt6Okr/8mwUp0kggpD/2puwFdXuQsHYLB7hLzyL7PseUoUc8dpLSJ00RWt1HJAC8jmrv8Q/G+XSMh6Witxc7t0vLbG2Vs2K+PHnI33lKvi3aImYkcMQNnCIurb3ySeQvXGrFowc3DjSS740X/A8ykXtp59ox66wdKhP44idsWlL/0LS979J5tlgFKEP79sVUYPOhE9UuFpoWxt0LbooFbg27D94GC+88hrmPfOkWiJy74Mz8O78N2qfBkEhlviWSzzSxJylqRAQJIQkLb2rh8fCMjqz08Hf207QDojQ0l/1FfRh5JStDHvpgRx0i/FDNEfmnK8RUlnOHnQVSuqYL1YNInRth5+DDiPpEUEel/BnDEuoFu7fqcVYLxrb1D7R8u5cNYLm721Qo2jE/sxitAgSUhITRZlmQkR5Yr7TfUhGRgZyC4rRvHM/BPh6I4R9iaLVcR2h2vtNhVCF3/5cjhPHEzH1puuRfPQYPvj0M9x/x23SNrpvHMvSjqE8w+FlojooF8c//Bq5f+9BYKc2aHbxOHhHhCkzvi4UnUjC9idekjKoHjvmDbWjxoKDOgkb1iNx8FmqkSZs5jLEfPw+Uq+eap/C4gZSV4IuvwTGhGb2E6cBEld/amKUTptjPFgEvviHxTUy5lRB4oCShd+h7ACnq7tKukCiFfb0bDW8r3OsSZNCivp0AdKmXFEtQ9lhHfXlp8h5/GkEzHoYWyZdAqvcy/kX3JSxlrasEoHSEsU7Cl8iFnzVRPgO5jBoTdD04JZErOR0vFaSkoYTQky5ew6iXCpDs3HnoPmE6r6QHLDpjTC07Slf3Gs7m7dtQ6aQ6fChZ2HBx58hXSrYDA77O2lbbnJKgTONU1OSJd9ISCEw+fnBW7kU4QibaImSHySeP4VghrUVc9E1ILn+yZZUISWuv7Kfc0CurTmSpyYeDmstZhN9rNrv6d1rilTgeiqO5Bn/BbRui8efvguD2kZUb1DsOJRVis1JRZjcMxJvrkvGtP6x2n0S9e93ZWJc+2CUSaUqUxpRIfJyc8Q84/KPDLUOLaFjH+WHnKv1uUjW1+QN5YpWwnZ+G6dCFBUX4/qbb8NH78/H2EmTseTbr2Dishd3kPQXbV+rPt2BJjEXoLLBLMvJUZ3SWeu2IHfbHvR4fobq3K4BeWbH0y+j8Gh17xKU2RDO86lRCA0A5YXxESIyde+iTLSyvXthyc5VeVkrJF/CH53utmxOFVif/CdMVN+ryEhiWbz4+9NGRoQlLQUF73zA0rSfcYEUGEmSq/LZEtNE8unbE+Zt26XgnTJM7old9ou0ROWoOHBQNLzVSNy5A2m79qC9wUttHpBUXoroYUNEQ1ptf0gyQjKfAtbC6K283zmg9/FG9BtP1KrSMh7rb5+J/m88qaYD7HlhPjrefq0iyA23P4ozX39SaSk1YYMuPAG6MPrxcQNJ0l9r1uCsoUO0Tkc58fb7H+GmqdeoQqsPJMmszGyUFuSIyRYCX/8AePtwzZq2OaOqNJJejrIxODXL2RVyfVtSgbqvR2wtI54SDt3O7hfzLzGrEDv2n0BKmlRCIQoveVdURBC6totH24QotA3zESVYXuZcXnZwntDu9CL0axao0l4JJ/bYk1aEZsFe8NJZUVEmRMSO6kK6m83WiEi0YYvBFzGtOsJPiIj+sMOC/OHvZ6rUap3BoEdPvFh1+F8lZuNVV16mBiGcwXtUnSX5yFF6aAcsRbXvOFuWl4ecjX8j5Yc/4BUahPCBvRE9fLCYYdQoa6ab4LywtTc/pDR0gu9rJ/dnSMPKbdg5mbGxMMZEwk9Mn4JPv4AhLhreHTvDp39f5DzzvMh07Wa/zt8fYffeVWucTwX0gQHwGTpMvnFk2omMyjdtPGUbKbqFEED2o4+pAncFz/iNHw2/CeOQfuUNiHjjZWROux1GUX99zh6MosW/ajfWA4ajJdCGyE8WIGv3LmStXovMVatRnl+oOhybiRBwolglpDDCZ94GfXysEhrNY6BOtA9tuiXDLEnPRPrSlWh+6URtPzQSp1y0FJfgwLufo9Nd12tk5woJW9+mhyLX6hDdwab1O7y34CMsXrIEhdL6f/zeO8rxV/3Q5vXQ9SxnOyce2Y/gkBD4BwTBW8w2b5Pd8ZqEz3eQbLgjCBejJjgvEXGGJOlEjlm0lUIMaRWMMH/RgE5GTiW8nKIKrDyai95xgWjGvqpawtspJBTtZ0Sw1OdKn0Vi0hfm54lplqtMM/YRRbbtJcQToMgnRIgomD6MuCOLo8PaCfx9PDERr735Np595im1npH5wXyrjewr8rJRcny/RJ1h2cR019mnCnAZiWgg8jt/5x7RhLYpQvIOD0HkkP4IEdPdJ1w0QOcEylf+YrSOzv8Y5dv2qs0fnCmTzvG97W9rNKRKR33yHipSUlEm2nbpmrWoEJPU4X6lNviNGgHfgfX7fW9KeHXvAUOsthWYExlJGkTdrfh7q5ZbpwPynvwFH6Ls4BH7iZrw7tIBltR00aIy5H4pNjetnaco8zHhaLkZVmnBjX4+0tqVotllU5D68y9oWVhSTSj22SpEw3lGCtCiZlPXBcoxh/VL0jOQ8tsKJP28At0evRPBbVrY76gCc5uC79Wpn3uyOglw8JeTF+jepKS0HClJSaJNFCMoOBh+oiWZxNxln4jm90jMN6lUlHrGaemhHJzXLkxLTF2QylditmBDYoFycuZDM0jKkRO5FR/L43JapdEs2pCvlx5nJgSqVfP1qf989tcDWRjZNlg0F4uQkGhCZjNKxaQqpvP9/FzRiHKQlZ0tYeuQ0KGXGroPFCKiRhTo7wMfISK1F5kbGaZD/lGjxuKXnxdrJ8oq1FKT2qSdmnbuzo1KTmmSO/xqq//2xNJczPpzNTJWblCadMx5QxAxuB+MomU4wyFDdPniJfel3zZTNGn35i3fwZJsDLjbTtyalSjbuhUly1fCLI2uJSVNKpKwem0JFeikrMKfmC1qlWsjeeqgE+3aOOycyi6XamTE2JqXL5OPOmLdxLBkZSF37jyR5MaTjKegTR/51ivIuPYmBFx4AbKlgELOO1eao1Jsve0upTFUZoYIWvyY4Wg1YaSmGbmD5NP622Yg7ryhSJB7ab7xOQrq9qdeRdfpt4sJwI5v1kP+tW8CyXuEWH07CyHV0n9EMD5r1qzDADr8aiA4bYH9SEWiJZ04ckDthBvAhZP+gcp0U5oSCUnirPqUWNEkPewM5xwe7h7CLaobWSc8g7wvLd+MTWIWjm4XrOZIaUs6ylBeaiehogIU5OcjXzSi7Owc5AkptewxWM0h4r5dwQG+6qATfk465U637iLN9Cm5lmPk+ePx629LYLO7mXWrFcm57G1rFHm7NfekjA+++j5yt+5S5R41djhixpyrZMyxCwzzk9+01+oUcfLe9IefQUW63auEE9gzeIBz0gQ000h9DYXf6BEwb9qKisQUxHz8LlKvvgHR776JjJtvE8Wo9jpmjI1C6L33iuAwFqcHbBy8+1MT0/K/BhmRUW1Fldtfn3KQFbNmzoStCR2T1wl7S6gSXUfhHBGhKC4rwxmvPAavylbOprVwSticIIJLedZyUlvAqlR//nLOXmcoKSUh9VXPNy0YnnqBmi+kSKlYTLdjdClRjkCx032FlHxEU/I2eSsH/lpHt6YtseKqSi3/KZvLDuciQkymFiE+CA2Q9DO+DYmyPb/SC804kl0qZGND/+b+InxSAa2inYj5y5XzFXT9Ig0DSYj9QoVy5OcVIDeX/VHlaNG9vyIcH5GZINGCguXgHCLHbr2uxVIXeL8zCTl/57WC7etqbYRYsnseexFdZt9Xpd3KM4nsOhCSjBg+RJ1iiKoU5BoljQRWtm0Hct77Srn8YOiMs1ZSGo5ZJA8kLuw/ajAkLmrE7PJrVdmZenZXni+sRSXai2qDPBd6523watHKfuL0wNiqJQzxVV5lXMhIMlDUvLJtf9t/nR6U7dqJgrffOy3aUUNBAQp97THVYUto/q/t5EOxrPzOMrWhXFrGiqxsZK1cq1TeiHPOgl9QkNKIHBMPHUKqIOH7dT5DwqhdQyoTUly+8i+8/tY76NCxPQoKCvHmyy/Yr3oCmm4VKC2tQLFoHDlSwTMTD4iWxI5ef/j6+am1bZy1TFLiZgpGISaaxHrOj7KXi/KbJBFX6ZD/TBO7TSok7vxUaZT0cHUJTSXupMt0ssLymmNBLxf3ctYzj4ryMpSWlKKstBglJCFpCAuLCpGXlydElIuwFp0QHBatNCGOjgUK+dAs8/XxVltByStUZW8KKEKSfMrZsV7K2VRVRi6gdrP3mdcQ3LMTYkUT4YROEnjST7/DKzoCkUIClA32MTqjQoh2111zREsV0pc4k4zovUWoFDRU1Hc5T5LWTE31mMfgVILo99+CIS4OuS++jJLflyHs0enInv2kksXaoA/wR8Qzz9Q6YHNKIHlt6t+fX7TfghpkRCkr27y5vr6uJgULMkvMJPcjUP8U6PPFpnx/G9u3QtS9N6rRIhKOQ/hZwShYZVKI/J6/5W9kLVuNNg/dUTlCwwmYu26dgS5vsMNUO1ezD8oGv0795JXuM117nw33PfwI7rrtViTExWLw8JEYfs4wzJ7xkHaTB2BdIxlQU+L8oILiMtUPk514SMiIfod84SOkxDVvnDhJ39DcRYMLSKk1KY1JDtXSVxJU9Thr5Fx1WKSicuGxRVp8i5isWj+QaGtlpWIdixYkR3FxkZhjxYqEuDFjBAkoIkZ1FnNwgFuGB/h5yyfdynJXEL2qrERtRMS4OvfJfffDT5gwboz9l3tYiguQt3+HKgaaSNwsxzl8qSzYImZ579efltIQORBSski8y7KyYAgIgCE4SNJVXqmpEZpjN6tyQrf5xgdYjLWCOeogKcJPvh+V/GomZUCH+w6SIpyiVTckznXeLNdD77sbxtZt7CdODwzSCBo7Vt+i0Q0ZSfxycsXmTLT/Oj2oSDyOnDnC4B7nctNBxEoJl0Y+oolIAXFUg17z6NSeR8zE8xAzerhWuE5QfTN24klbtAShg/rBO6r67gpakqqbBQQ3dXRUasIU1wqGEI7AuIMN6ZlZuPO+B/DYzBmYOftxtd/8pwvexYmkJAweMMB+X/1wdI9yIqeZjsuEZAtLzCgpq0BedhZy046pDlsf2vRycH9+1XcilYL+ttXsblYOHkyco8ik7rPikQS4TRDXynFVPA+uceNwOl3ElipTzIyikiKlFYUltEFwVLwyi/hebyEbX3mvn2g/nDdEDYh+obS8YmlVwZWMOKv+wsmXqtnUx0+cQMvmzVVa64SEYT5xAJb8HPsJzqzQXLPw3QTTeuiV95Bw6QR4hwRh+0NPIbhrexQfPoHwwf0Qda7mDYWDB8xXZ0Lis9vvexzlopG6A10pF8i7Ikn49nNEnhB5jpxvxXyXsLhIhOYd16k5NCmSl14S6NC67R8eQ+frg6hXXqkh16cU8i6vTh1rrL5wS0ZyGhW7dzc8ZScBThrLmjFdSKn2LYaaAo7Ess0kydDpAjttSUCcq8ruO5KGO6Op5VUXIkzIxhlUxakVOVC05wB8WyZAL6ZPzp+rkfT5YkRPPBfe4eFI/uJ7tH1YbPMIbeW5t1Q8x5INgvOEfKT19+vYuwZxuWLn7j14cMZMPDlnliKAnJwcdO3UCTExMfU+64BGSiRJ9t2IqSWaCzeD5A64JdLCl8knfWkr80kqalFuBipKi7TWWyo9TVj2LalKxzyTcJQ5JiREU0yZrCQgISODlw8CwmPgHxQOk1+APCcVSP5Q62LFNYlgmry1TmlvIR5qJWrKBOOp+vaql0gNEpLnJ144Ba+/PA9xCQl46um56Nmtm6SnDMFBwTh7yGD7nS6Q+Bbv1kbMagPfX3ToMPxaNIOBXlElVhYJl5/ZazaIFmxBQP8+6l7mDTu8y2i3Cnylsu/j+rMDNReo8o3UfFhanOcWLXXAs5LTntU0KdEy5JeDoPjJMTqHhqWSVVugUi6RLzwHQ2Qt895OEdhxbWjdWr5Vj1gtZCS3iXaEzNM450hAMy3lymvcrhlrLJg4B/Fo5COV3v6dB695KgAU3BbXXozwAX2V+s3K5hYiAQcfewGt775B7PEqF1Ec/t91y8Po/MrjlYThKiv8rSqnaAuGYLu7DDdgZWQYvP+3P5bh9bffwfc/LMLAAUOwZs3KypEiT+EgJvWN+SIH06jSqTQbISYx7+hB0dH6c40Zh8atcr4yHx1/JH6sLKwM1Gg4N4eH2ifUIBVHylht9y2EzNnsrMD0QECCYiyq50oVapAQK7DIzZat20TTKsHAM89Q2ttFl12ptCNHPrmCoZjFPK3IrzmqVQl5jBswhA/oI0TUHIX7Diq3xj6x0Qhs10ZpgNR6SLwEHcs5v4nmOImo6LBmZRSw0ZC4hujFtJfv1KdL5ZPgusF4g7c0iFbkS94y3mwgY120pfrAe5W2JDHhk15ywkt9CjnJd57jPQzft18vhN5xlzI/TxvkXbpWLWtoRUStZETY6KCsITlxkuCkv+JffkL+h5/azzQMrEzK1JKjXBJdJimjePA7TS5WsKbI9oSLRiNoaN2Tw8qFzBPf/Ryt7p+mKmTOqg1I+nghOj47A4agQK1QpOLJRyUoIMxunqPGwC2cQ7qeqVaD1xZvR+V87a35uHjSBbjg4kuxVPIwIDQEkyZcjIXfflnnKm13IDGpSKuXOt6szmqaDw+Kjf2TWpUWb/WXN/N2+a/FTdOg2CErn8JQ6lPFm67pWGbq9so3uYMjnQQJYPWatRg0aCDufeAhzH5kOvoNPhtLvv8W/j6+CA4JFi3L/WgUg7EU5qP06F7tRy3glYriEhgDA5Dxx0oc//R7+Ldtgc6P3KUmS7K/iGZctQIUkKQJLkdaMec5lCSmqkm1hMo/OY6JNuT8Zp5vJfckV4hWKr+as5+u2h1V4Nmjch/lPNbghTRLuVq5HyymM0mnNvCKQ1uiyUcq6Pbt1xKhWhrUUwVJmy4+zv6jOuomI2ldT+uMbAFbuowbb4I1o+6N7RzEw8JVZCPfyyQprHbsdFa9OPJZl4A3FgVSgKZendH7pqsrW8XaoCoRJYFCKwJ84p1P1SztkqMn0HHuDJGQ2kc5HKBmQVJyHlRwrpyVkHN33/8QXnr1ZRzZuxfPvvgSUlJSMXzYMOzbv0/tQHLueSPqHTVRQbtUsio40qP9qoZqz9RyEwN3E7ZWhWvCkU5qN9PuuFvMsBdw9rmjMfXaq3H48BHMmP4gzh8/EcuEgJ07rN3BVl6K0gPb5ZtGrLUhZ8NWFB4+pmbXE/m79iGwS3uJix7Z6zYh7Y9V6PTI3WpOkTvQ9N566yNILCmCWWQySMqYM60zpHFhv5AzqP2QHByG6HEhqgAp7wjRnupCsWhUXMHPviZ3Uk7ioZM1Lfeqg/Hu895bMEXX4qHgVEGiaeRQvr1MXVEnGbHQLNlZp3fIT0DXCmmjxqrKaz+jiIdFr0wtdUhB8px858FE1JGQJgWzMlFaJJuPCaNefqJeQirefwhJH32DdrPvRXl+Po7Mm4+Oz0yXgPSoKCxE/uZtCD1rYL2ViRUzuEs/1So7w5WYqDmwwj859znce9cdlVrCh59+hhFCTPFxsfjq2+8w5SKpbKIuO2tOdVfTenCSjzoeZ3qYxi++/EoI5yiWr1qFxx99BI/MeVyNSg0bMgQ3CBk9+exzuP6aa9COe8jXAStJ4fAuBlxnFNV7Je+kTmDfM2+gLDdXLe2IGX2OevbwWx8JQU2AQbSl2kAXr1tvmVGtjPJsFuSKjLB0WVI8uMsNSYo7ddB0chcv51Il8RBseKkJOV/j9xOcp+UmFPZD0SVJJeT5hEsno/nVVyuCP51gP6pzt4Ur6iEjxl20jzw6lHJO/qmHNTcbJ6ZcrjQdjXyo7ZCQpODk++nNRvfgKEiKaI+jXn2i0nVmXchZvhpp3/8GU0wkYi4aA5Ooq/seeAJtH7kd3lFRVIGYOs0EqgWqFCT9Aa07whgcXmepqL4ACZPbNi/8/gfcPu1GBAYF4arrbsCbr76Ec847H+s3rkdWchI2bNqMhd99LybPQ4i3rxVqFBpSMFIRwf5BaezWbdiEvn16weBtws233Ia333wNs4R87hcyDQgLxYABQ7Di959xweRL8fqL89CqZc2lNtUgYZelHkNFVv07nZCA/r57Njo+fKtqCLff/5RoDs9J/gkJpGdg98x5agFst2cfqVUbIvK27cShNz+x//IczDL2IZGsTEIcbHhT7AoAfV/znKdgHxTvd8hFrmjxPPiOUNG2YpsnoNcHH2gXTydEFg2hdJRXu4DUS0YEXRHQsfjpBOU0e+Vy7H1kjvbjX4rjoiGxD6XNeUPQYZJocySAelAirf2Rl99H53mPqsrIFnnvQ0/BFBuOyFHnwL99W/ud7sH72clN6L284dO2u8d5VFpqho+PN8ZffCkWfv4JvPyERMsrsPjHJcjMzMB111yl0jBj9hN46MH7MP+d99Gvdy/EJ8Tj+8U/YNjQIejVU95XmUz5Qi2AfSXslLSPMilIJYdU3mOJiUhMSsaAgQMw6eJLMPLcEfjsi6/x9BOz0aZFCwQE+MPk44MFH32K7JxsNb+pV7duGHb2ENwpZuerLz4vrZNUUZe85W9XrZCbI5Qe3F7j3rpALebou5/CnJGNltdMxuH5n6DjzLtVPngCLqfZOeOZJtszvzYwpYft/U2OmEWJ5uNY5M3zyWIKkpBaG6v2I3OA+6EN/GuFaG8euhJuIjBeBvr5qkdGPSIjwmI2e1w4TYnD8+YhdeH39Sbkn0SGtQJFysTSYcybz9TB/RpYgVhZLCUl2Hf/E2j3+P0o2L5L+b0JGShmmFzPXrkG+dt2o9UdU2toSjUnTQokPD2XeLToxGh4BFWRpSJt//tvPPvCK5h61eVCNmeJDWHC1Kk34r23XuNduEE0lRwxWUxCfBdOmoBJF4xT84U+/3ohrrrycmzdshWHDh9BYXExLjh/lBpl27N/P7p36YINGzdh7osv4vMPF+ChR2bhkosmYflfq9XUhO+/+QIjRo/D77/+hJ0SB/qu7tyxI/yFnDjyyI7iyng6wZlo2DfCqQTmgzvl04kIawGv2vQ67HzgSXSccYfqoHaAHe0ZK9YhedHP6DFvtkcTf0uOJ2L3Yy/XMJ2bArQGktkdIN8DxaRjX6VzlHi+uUFbGEzwLzvHHeZgglNHOPPsrA1rKifenk6oCbP2xrMueExGBFcxn36I1vDwg8j8c5X9978XLPZiISXTgF7ofvVkqRwUi9qh+ifk/pzV65G7fgvMSeloNvUS6E0mnHj/C3R8ZoYSoiMvvIXm065W5wm3ZOQCCoB38/ZqpqtT3XULtz0WYnZahVz0vj6ildhw3qixSIiLw003TMWZYk7tP3gIpdJAdenUScXx4ZmzMWfmdIy7cLLalfXu22/Di88+rYKa89QzmHH/vWrIndoSrw+nzya26Mw0N31lqkK5kBDBd/G8OTsNpYlH1Fo1T2FOTcfuJ16Gf6tmCO7SHtGjR0iA7suI73AmPVeQuP6+5zFUFDT9Ok6+lfOPaqa+dvCZQMnbwmp5qUNLISSaloPXrTolhFk/dB5P1dFZrVZpSmtFsJDVK3q9oZ+WXEF9kn0qIEK76647kb1qrf3EvxtFIuBpZWYMfuhWhLT2YPEhK53kKwcKdt/5qDLfdGK2lBw7gWOvLkCnF+dU9lWUJiZLmC3lWwPKQcLWm3zhHddSaU+ujzZE6OtFU8iHIiH2C9pjJr8rstNRknxMzeJ2oD5SVqHIs/ueeQ1BHdsibsIoJ4KxYctND6Hz7HvUvCFPQZJK/Op7pP62WhFSU4H6CkfGim0W1UndVNCJAnHp+rXSKNXecXxKocpSg3ANmTtX+1UTHuWmBNJMSOlbkhIXBTp2ejidoGDuEULKWbfJfubfCyrWiSIEqjKIYI18aQ6MPvV3cCtNQO6nKGb+ukxaFG+ED9dmDtPe33v/42h769UIaNsaJ77+Ab5xUYgYeIa632PYb6Y2ZAwIgld4TNWuJU1VCRobjKRfkUVeFmy5aSgvLaFSppmpkjWlTn0d3H7IyF0Z3YD5yE0UOVt6612z0Pb2a0Ubao49c15E62lXwORYriPBFh87rkbAAurpp2Pc8v7eiYOvfNBkGgblg0P5p6o2Uevu+9knoiWLdiT/uNkDJ5ueHuhUXxoVCavVkq3T6a/V6/V2R1Lu4REZOSCC0lwC/kYS2Y+rwE83aNYcfe45pH377+5DypK84WzbapBCGfXyHNXh7BFEkPY9+CSaXTYBuVt3ojy3AB2nc5tviHkwG62mTkH6stVCTtfBJvly+I0FaHPLtfVOD3BAzYiWPJSPmkJAUvAJgF5ISufjD3gLkVKwFFnxcHzYv7ui8rSE7AjcXl7U/qylhbAVF6IiL1O+l1aLAOPlML3IQWqNmySJI0xcLkOyYlBcPlIr5IYDz72BSCHykN7dkbf5byT/uBSdZ92v3pXx519CPm080ojYJ5W//yD2z31Ly4MmBE2xUwVq0r0//UTJhgNcutOOM8ebqtGpA3Q/LJmdo9PbhIS8pMLWDycx8BzFxcXNLTbbIhGc3v+PvasArLJqw893Y3fdTXejSI0WEFRCMVAwsDsJGwOxO7DFVgxEUUEREJEGAxUUadYb695u/e9zvnvH3VjcjRH688DZ/fJ8J5/zvu+pIxGx6sj64nPse+YF19mxBSYo10KqDUyvUx67G5bQWvZQc6E2I/UvV92OPnOfRElKKlI+/xYtLzwb22Y/jxOE6JT5TyoPu5iLd+9D/Nlj1TvVwTCqDSClcLo4oklBAuFE04bCc3KpG/qUEye4iU11g3LeL5uFkNehzdUXIk/inPT+F+j10sNqI0Iie/VG5P76BzrcfKVE2iAkfj863XE9fEUyqq/UcqBp9tpN2D33E9UIHg6k2fW1i5oalKJ7vve+pFnNedCpY8fDSkiiveZZLL6XShp6RUJuNLooiuoWUFBY/LPozZ1dl44oynZsx7ZLue3KkRI7vQfJqL6EVaNgr74I8f1OYlq6rupQ693UZI9QFVUKkfwvTU3F3rc+EZWtTeVI4fw/tiL502/Q5d5bse3xl9Uvsf+H1TD6WRA+oK8KF8Vnk8a1h6SSHaZC2VBCqsv+w8kmmWs2IWnBt2rN8q4PTFdG0c233IdeL8yurHQkjZ+vnIHerzyqpJjy9Axse+xlnPhibRskHAymzc6X3xGi2+JK78OLTAkXR1M3FXybx6PdY0/WOlCZJNS+XTs975sYSj22O1eFBAecLMcNjtQhpXaO0xniyMvfIPpg1YVJjhic2Dp8OEuQ6/zoI9thV12w3oKFIyguGsPun6HOqX54kynsnmaBY+XJ+/0v7H33U5zwzP1I/fI7IZ+1aHvthQju0hnWokLsfOEtdL13miJALpz281UzMOjDF7HuytsR1K4lWp87Fr7xsWqPdbehvCnAJWSt9fQoElyjSEHSonhfCrbPnYcKUUv9osPR875pyBWSTVmyEh1vvRrl+fmKcNtccQGyVq9H1qqN6HLfVMDGJUvs2HzzTJz02hNw0r5EMvGGbCUtK/IKsPXuR9UywUcSzGtPSZr2KDX3zUUWDD2fYZPLya4+IuGxhGQ5Diab8DGnIfKc811nNSMgMLD2jSoPESK7bo4ICR4gRNSwWdouHBIZEVKZAjOy8n6RxOt4OEW/2sBNEfdMuQAVSSmuK0cXHBfC8SENBecnNYcBzSaOQdyYkUI0jasUlBT/vOsRdJl5K8yBAfjlmjvQ65VHVGUl2fx+50M48f5pMHGwo3wzaeES+MfFIGrASYo81AC+R19EwY59GPTW01LBbapipK9ci5jB+sp8NChzdLLBbFRkqr6rKo8r3vLjvl5WbSdVTgBmoVO/JAtPyGnS18vgGxGGqIF9kP7jWtiLStRa5Dvf+wwmVqSzxiD9+xUo+GsnOtx0ueIah7VCDeQzBwfp21p5C1FVtz/9mvLLXfmPNDIkfTmSnyo2CSdcyKbZsEFoftUV+HPKlXUay9PlXQ5wjJOEMz44Cz5xzV13akZkZCRCg0NcZw0Hl5fxqcFWx3x0OhwbkvftGtKnT59Gj/85ZDIiUlIKIm1G+xoJVUfXpSOO4qWLkfXMM6qCNQY+YSFShzQ1276xyBWJiAtiNQTcs62mEFNCaX3FeYgc1N9ro3RN4DY6+95fgPA+PZCxdDV6PzVTVXaCFWD9NXdiELdfdrXG666+A/3mzMbP0x9C3+fu1wlD3JpLp8lzz6pdUPfNX4Su066GvbgYvz/0Ivo8eS9+uethdJ9xLSz0WxFEHWWSftZC2BzsuFq+deKs6QhoGV+pbjBsm6Y/iM7Tr1HrQVEyVKTXwLShP3ve+BDZa39VUz+OCUg+mEOD0OvD9/DndZySYoZFpBdLXCyKt21D4d/bXQ8eDE0amFZfL6HdBHv27AY3NagNHdp3ULMFGgtmW2ZmploRNDAwyHWVcK5rGR1K1eyQLPI11YNG4e/9fweZrFFrjQZT96MhIRGcTps8rubdXGsEC7IUzoCObeEXH6eWiogedyr2f7vM9YD3YEJy8qw3Y0T4BJ/nsg9hXqiYbO2jRw5Cq4vPOci+5C3cvWcikFTi91nPoe2UsxHUpqWcaVh92VQMmvsUihNTlIQS0bsHokVCyd++Exk/bULHqy5A2vLVSF+xVp9SIH72fXKmIoQtT76s/CCpmwP90XrSmaqSVcfuj75A6vdr0Pr8sWh+OjfvOxglKenY/e58dL/nJol8VT9o0GaF4q+3pYzrum9/9g0U7Uo8ahJQTVCG5peex2+XX6MkoLC+JyF34y9oNvlcNfxgz5zX5aFaqqikQfCFFyHookurpHNuTg4KCwvgq5YQ1heCCwkJVveaolqybpP09BM4W7RsuaCoRdTkPprWaInIjSYjI2J7Vlawo9T4ncGgDWiKiDcKUtgKX30WJd98XXtGumAQleakee/BXlKMnY8/jZZXX4mKjAwU/bUNzS+7GBvHnVOnmOwJRre+UbN8pqY5Qw2CvGz080GbqyYj9IQeaq3t+jKRg/O4njQXyK8tTZSo7ZFp1vwCJC78Hu0vOx875s5DzND+CGrbCtvf+AjNTh0C/+YtkCwtsk94GGKH9sPfL76LVmefCj93d3k9ad9oSBj1HjYeSm2oRng800yiVgqZJn/xrcT92LEnVsKVzgFtWyNy9CnY9+qblRJgv0VfYNP4c6jHqvOawJSN/mIxC7B+oQakpiUjPCwCJpE0udlls/jmVfK3wZCPcvNMbm/FlT8LCvM/T/LXJl9zCGpZdRyWEvP73uy3jEbjZXrRODpga5131mjUtVdUJSST+n29AOtGjZGKfmBwon+r5og6lYXlbcn4upOKMa2LjDT510qNvWh6UN1odeEERA5J0A3QHslOIlKLaqlfXjgsWX5EwUqlCEkce9oc5WVI/ep7ZCz56ZiSfKqDeRM79jRkLF6CuLPPQEifk/DX7TMR1q83wgYkIOXDebAVFNVeayTefhdeDL/zprgu1A42LvuU2mZDZFSMWq3hUJCRlorS0hL4+wcgMjo2x1Lm6NmpU2STGmoPW8n8bU/mPU6nNltryjHzDYYG27KvUfryC0piqgtsmbo8Ogs7Hn0SoSIux511lujvN6Pf4oUiLs9BeMIA/DP70VoLe0odKppFCgZX5TtikHCYQoPQSlSlcFG1jNwXzdl0vWRHCzTO2/MKULJqI/K+WoZiURULJa7sMDh6zV79IAlRJTvx7Tew+eLLETFyOALat0Him+9KWeutzAQpH813PV0zDAH+CPhwIdCI8VuNBUk/KXGPMg1wW6uQkFCYzT7SvptuPKlNOPXyJsVhJYoNO9NHGjTDV/IVf9elowOTCeUzroNjl0vXrQuKUCgpfYHfLrsSIT26wScyAinzPkfC8m/xz70PIG/TL/qzHqhpNC194pKjR2sklEVylwt4cTEuo4qXSP/BAfAfPQS+J/WEMSZCSoCQq5KmjoHqLKRNtZhL1liT01HywxqUbfqDOxXoAx6rSHWakL9DTQwtkLC7F9g7lsCGi2aA36+4GtaCQgk+F27jCHIN5vBQtLziUux66nnX07VAGjnfl96GFndgs8MjhdzsbKWa+fv7Izo2jr2oxZpmH96vXfwm1yNNisMutWzYkxFrrXD8JKpCB9elowgnbBdPUN3c9YEVos8XH2PjGROlRXsNOx95HD1fexnrRpyGVldOQVnGfuxfukI9S984x6g2UCqidHSkwE9x6YggOQiSFpkbJevUWAt4y01GIn0YQwNhatkMfid0gal1SxiC/KH5WtQOHGzhCbdvKlZywnN3FNWxfqh7K6qCUwjFUVYOR14eyrfvRsWf22FLyYCjuEzyw6q/3GAVS1OrfRY47CgWlY2rgB4r8I2NQXlmJgw+Phj404/YcPrpqMjKhX+71ijZvU+kJVEwPXsTqkPiZLzqBmijx+sdLUcZGpzbbGUVA4f0bHVgP6cmhrvMHFa89vPP5i4B8Z9JgTvzQDE+iijMB66+QAp//TKLErFNRjUup93tU2EvKUPGN4vR+aEHsevp59Hy8ouwW37/+J1rK1cFY8qu+4ZWsUMFbUTcADBECrtFvi4FyXXnvwcOxygXCalAKizXlDqa1dYvPgZtp0/DlpumqS53jvoe9NMKrB40DP5tWqHZeedgp0hCdXaKkFCHDQeun6FLrEcfTqfDcf+wrs1nu84PG44IGbnxw5aUCx2a9qaIq75H9MO1QMtIgnHatV61yGo8ixSUsD69pKCZkLvhV3Wd8TCHh6Dr3NeQt2MnVtwyQ7V4rP7cCZTrGx9J8Gu+Ep9gAwnJcMSJ8GiABFQqeVMglZe/R5N6ueZX/2+/xq8XXKx6JPt9+Rk2jjtbDc6tD84TT4Tt9oehKRI6FmqII9Vgx4STexwetaw6jniMl25JaWl3OL8TfbqudZSOKAyZabDMuFpSw7uqSwN36+uulgJ3Gfp8+SmS334XEaNGYPHN09DqlOHoM2MGdn35Jba/8bZaEP1IgZnJkdzcXYLbIR8tW9XRANdALBbVpkDUNa4nfbRlQRPH9thssBWXuK7UDke/BFTccm9l9/7RBjVmu93xXeG2ZuPOO087YuLZUaPfxZv3jbdphnlGGAJcl44ypPiWliDopoukdHhXlDn/qfucZ5Dx5VfI+okrUWpoO/Um/LLgc+Tv2qs/JOAaxSZxYQ22iTQMVM8CJEdDuMqjhOW/rJ7VBFZlzgssdNmPjunYS/jKz56M8jMv4AqHrotHG5JmTmchHNrZ405q3vCRv4eIo0ZGxFc/b4t0aEHzRZfQNyo/FiCFhL1vIfffBGPiAUKpDz7hoejx8vOK07bPehiF27arnU24Dzr3RD/c4CeUeiaE5Ce/x+BQv8MONZ1HpCKuJVV0jBm03dDsNhTc8xis7bu7rhw7cNqda4xx2ugzmjWrX5w7DDiqZOTGJ5tSRhmc9q80g8bx68cEWLC5ZGnAD18h+MPX4TyC6lZj4CM5yUXbAwzcLfSYyNajAt2gratrXI/8mDABCxyRkdj/8KtydGAboWMFwt15UtTPPrdvC717+CjhmEmX1157zRzU49TXNZPhUiWdHGsQ8T9u5jUw5OZKqh1bxYlzzjx7z1gl/59BpYebHubb7er3aClBlIJyrrgFJf1Hqhp/rMHpcNqkwb3xwoRWr7kuHVUcc03oe2vSop0onW8wGIYc0lyawwIJj0gfvrv+QuzT9x4TpETq8RVpiIMb2Xv2/2Ynqg2UiNjVzy7/IzlCW5NGq7RzN6TfMttr2+ORBgdd2h3WpTan7ZwrB3cpdF0+6jjmyMiNuWt2nSvMPddoMBzapJrDCKfJhNAfFiLyU85dO/JWGnIhJ5mQiNiD9v9oJ6oLtBkVi3MT0mGD+G2LikbiXc/A6e0a50cJDrtzq9VgP/PawR13uS4dMzhmyciNuT/uOM8K55siKXkuoHLsQYgpfOU3iP5MiMnLIQKHCnbjB4jjKGsOrTzmM/MogFsasneN00aadMqI+GWNicWe6Y/BYfFT58cyHE5ngdGpTb7q5PaLXZeOOfxryu8rP+68z6E579X0BfGOadDYHbhrC9q8/JDoC4fHVqCrZwaEiPNT6tlxHAwShIYyIaQCyYcSIQwSUqMhhJY7YBhSzr/+mCcfN4R+Sw2ac+p1wzodE3ahuvCvK8MvLP9nigPOF0VSOnzqm16GER3oi7SCUrX8xiFBCm7reXMQ9vMaOJtAnWNofEQi4ijrAPHvX6OeuQf1iRR5JMEeNi7tSnWtVFxDmgeHrwW7r7gNhe17KIP0oYBEeFbPZli6LQOl1sPbz+d0OEudTm3arad0ZBfevwL/2gb16aXbrodBe0bTDPqez00EFpiL+zTHnykF+DOtUCXQrSPa4b31icgubYp1pDT4FGSj3QfPI3Dn340aMuBWzzjK2nwUjNY+nTogcMokFL7xLqx7E2GKj4ZlwAAUf/QpYld8j7Rho9TqlHHLvkL66WcBEsfYxV/K8Rn6tAgJ+5GFBrukUamoa1wWmNsD1ZpikqaJZ1+CjIGnHzL5EOyE6RwThDHdovHxzylILShTBmSuI17jDjCHCIfTUWq0O6dPHd35Fdelfw3+tWTkxlNLt57vdBpfcWqavvhyE8Dfx4QbhrbBk8t2ytkBP7kJ3vSR7fDZb6nYnVWkRjwfOjQYHTa0++xVRP68Go56yInf9BMXKgWZO0UcaQXN6bQj/oclKF+7VghoENJOHgVTizgE33w9HIVFKF+3AaUrVsFpsyPmvTeQedk1EkWXDU2IIODscbCnZaDMNbfvSMImeenZw0ayKY+Ow56zL0NOhxNVT9jhwtD2kegZH4JPfk3BpQkt8e3WDGxJK5A7TVBmpTxoDscfTqft+ttP7bHGdfVfh389Gbkxe8m2NkZN+1YOOzVUn+fj1w1ujV+T87Fub65UeGBUpyhEBvpgnrRm5JzuccEY2z0ajyzZoVq2we3CMUwK2CPfb3clIv82BRnqgy2D0veg/YI3Ebxnh05QDITAIi13sFRuDm7kMiFHFCST885EyWdc0lcEnpgYmLt0QMWfW+FzQg+ULfsJYQ/ehZx7H5L7BgROnoji+V+o5TIMIQGwnNgD5b/+KaTFLdePLAx2K8oCg7Bl4Gj8OXSCSmOticf+sCf/xiGthWSKsHJX1sG5IxfuPKU9vv5TiCi9SElNvZqFYESnSDz9wy5V7hoEiYP48ZWfr++104a1TnNd/dfiCJfmw4/7P93iYww0viki8MWuS16DC723CQ9Ahyh/rN+Xh6Jyu1Lbbh7aGvtyShEl5BRoMeGVNXth4yLMApv8zBjeVr377Irdh25fqgUOgxHmsiJ0W/YJuvy+EUHFRbAfYdvLvwEGIUxu6ZwT1wJrxk9BZnwHtfSw4TCsdMllb33NxoP2hhvUNhz9W4XiieW7YarWscpSM6BNOEZ2jMT6PTlYui2rgcs4kYAcJdIgPmjRQubcdmrckWf2w4T/HBl54oFFf0+XGN4urXR0Y6QWH6MBd43qgJdW78H+In19a0pRtDhQXeLqgw+c2hHPr9yNawa2wsNLd6pF721SSK9MaIG3N1Cqavh3vYcGu9EIS3kJ4vf9jb4rFiAsPRXGigpVIdn6/xehCEcIptw/EH/1G4a/eo9EUUiEunckJ52ee0KsKhcnd4jE11sy8HNSfqV04yssdIdIQc/+uBsFZTZlH7puUEus35uPX5Iasx2WeOxwJNntzotnn9F1pevifwr/zdJaDXct/jXK5PR9WUjpXMa4IfSguTZ4v3ZgcylgRjy9co8qWGG+Jkw7uR3uWbxNFbx7TmmHu7/dgSAfI+4RArv/u3/Ud3hvQrdYlNpsWPx3FiqOYGVhz51dnH9xHsKz09Bq+2Z0/HMDAvJyRG0RSYHMqkj16BcDjWFx/TqESG0+Pkhp3xXbuycgvVkHIZtwuW4SIrLp4T7C6BYTiNNFnXr8xz2V0m+g5PXtIhXP/G67GmrxwKkdkFZQjlfWJilph2rb7Se3URLUi2sS5bdhS5vwK/KKVQ6eeuj0TveINHTkI34EcfRL4RHGzMVbx9jt2jMS8060/TQGbcP9cV6vODzkkoQoJc06rQNeW5uIK0Qiuvfb7ep6y1A/XDOgBe5eTDuTUxXiNmF+2JmtT4o2SutuP0bmLFHSoG2KxESDuqW0GL6lRfAvKYClpBgBJXnwLSyCX5mcl5XBVF4Ov/IiVYJ8Kkph9fGViiZSodEHFRY/VPhaUOYbiJKAYJSJK/EPRqlfAMoDglDqG6CegUPSTr5F242bjI4FMO8eOLW9IpbX1iUpSZcgIZ3VMwazv9+lTHgkmVtFhS+zOvD2zylKdee1C06KRYS/D+YIAbl4q2FwiiJmwHcGG2Y+ckbXI2/pP0r4vyMjT9yx+J+zYLc/YNAMPQ+lKrAAPjG+I/Zml+JlaRU97UadovwxpW8z3CdSk8vMpLp1Z4/pgLkbkpGYW6YygaS1bl8efk0ulPf1547j8IL5MaBlCAa3DYOPSVOG56+2ZCrJN8hiwt0j2+K+JTtwvahXUQFmvL0xVdkQL+gViweX0h4kjUu4Hy48KU7OaYA+hOqkyobzN5jtdz92WrcllBHV9f8j/F+TkRtX//yzOTQ96HKH03mnJEhrtvANB9/iBEQnbhnSAl9t3Y99QjRsQvu3CMbwdqF4ZMU+9eRDp7YVlS0bG5IKUGF34MmxHfD8qkRkFFcgRNS/mae0xYyv/5FXDfCRAl9qc6iC/39XOpsITDkST6ikbWG5bsjuFOWHc3pE48FlVLt09qcaNWtUW/yRUYQvt2Qh0GzAfaOZF9vVM5RiJ3aPRkKbMFRY7bj7O0pILCvMmcaVGdHlNhgMzuf8Sh0LZp3X/ZC2h/634zgZ1YAZC7ae6TRoDzg1nCCFrVFpxBaUYn37CH8hnTzsL7Iqopo+tBX+zizGku3ZyqZwx8mtUSwFu608ty+nBK1EBfxkcxo2JhbAKg88e0ZHPPrDXuSVWhET6IPbhrfB1K+2qWVDjqMqmJ5M4/aR/hjSJhQnNgtGRmEZPt6cgeS8cjw5vhNmigpdKmrVlD5xwgUa3vs1RTUibpC0nj2jE+6W5ypsTgRajHhgdHvVODQFRAMTTdixwWk3PvDMWV1EAjoON46X6Hpww4LNHaVVfErTTKeJHG4+FONpsIj+CS1C8N2ObGVLOK9HDCL9zZizPlmdR/iZlMFzxiJ97NLV/Zojo6gcX/+dpSrJi2d2wlMr9yE5nxKX7ifB9+4c3ha3SoW5ok+8GsOyJ7cU+4v1EeMmY7VsFr+odoT6mbE9q0TZP/4VYNJ7hDVByGbSSfGKKDig0c9kREkFx1oDs0e3w7f/ZGFdYn5l/DpGBODq/s0wTdKXD71wZmd8/mc6Vu7O07vX5VqE5Me9p7TDLQu3HZjvXO27DYJ83Olw5GlO5/cBlsBbHzn93z8e6HDh31IMjwlc/drPZt9oC/cWniFJ11m/2niwkrCnLaFVsOqpK5aKdN/3O5QhlK37pX2b4c5FO0RFA87tGYvYIB/VK+OZaTSuPnp6R7z3cyp2ZOtDTqgwTj4hViqThgVS2RJahuG31Hy0DvPDFf2bi/8O/JVRjI0isf2ZLu9UI1ia1JX94xCItz7QaypM/GV8aCfjL6WbCd1ikJRfit9SuNSOPnVjxrDWWLc3H2v3ubft0oS4W2PBlkxcO6AF5v2Whl9SCirDzPR8fFxn3LrwL7mkX+PfaxNaoEQko/d/SRUvnPA3m4SgmisSSi0ox9xNSUoiajT0dKMHwmbaC/m5/u+8e1kbaT2Ooz54luvjaCBunP9HZ2jGyVKop2gGQ+umSkyqeE+c3gF3fbtDFW4/swGPjemEm774SxlXPdEl2h+XC2lN/2Z7pQHV6nDg5bO6YppIDFRbCA7KfGpsR7wtlfBvISL9GklHHVbCKkT48tldcMeif1AmlXJE+zCcKYR5/5IdyCvT52pRqpo2pBWmfvMP5oh0wTBRm6VfNM6TDGcv24W4YB9ck9BKpBUrckttStV895c0RboPiuTyzqYU7BX1SaKHp8d3xHOrkpREd0nveKQVlGFc12g88sNupAtJRMg3bxzYEvd+v1OeN6j4PKfUqR1Knb26b3ME+hrx2Iq9qgOBoRjXORLdYoPw2I97KqfNMM6Pj22PR5btRWGFHp9DhdMhOaZpuyUJnrWZHB+9Mq7nYdvo8L+MakXxOA4F1324KszoH3qr04EpQlCtDS7D6KGChEJC6h4dpAba+ZuNuHnh36rCzTmrGx5ZvlPUuQO2z9HtI9C7eTAelUroBtvqF8/sgmU7sjCgVRgCRGW8b8n2SoJxg+OinhjbBTd8sVVJK9cltMQfaYVCSFF4bX2SGpbQQdSdcV2i8PQqveITnSIDcKVIGNO/3lZJmEE+Jjx8WgdcS79Y1NTwBn1PufO7xyBY1MTXNiSp8TqPj+2M2xdtEwJ0qPg9MKq9kN029GsWgstEXZ3x9d94anwXkRT/QYnNrtLkJSHcm0Wdsgn50sDfNswftwhJ3vLV3+r7VG2HtwnDT3ublhuECLnu/zaDw/GFOcj4/LOndc9x3TqOQ8BxMjqMuP7TLYFOk/V02I2XS9M8TNMMXIXLdbdpwN44jhR3g2rba+d0x53f/oNCD6KZ2D0WkaLmvbyuqppXHSSaS/vEy/u6pHWfkMLCrRnYnFooklUnfCnHnP3QKtSCT/7IUFoJwbFXNw3SicDFReo7JEsOCuSUiXJhB/fUiVahvrhhcCvc/KX+/NOiUn32ezp+TS1QxDlHiOaBpTuRXVyhJMXJJ8RhiBDL4r/3Y/H2LDXIkH5fM39LFZsY33WHqSlAjUuSNFP83OB0aM+UFQWuP652HR40YbYdhze4fv7WVg6DfaTT4bxJVJs24kKORDaQsFqE+AhpBKBnXCDaRfrj6s//UhKFG6TJc7rrM2c+35qpVKGnx3TEIyv2KAmK0sjdI9oo6eV3Iacfdx+QONqG+2Ha0Da4nqqky0sSzxvndMONIsVReiFREKqbXM5Jmtcu0J+3y7OvndsNdyzerrrfT4oPUkblTcn6Mi4EiaGRnZteQgLo0DLkExvtTser/vbQFc+e37LUdfM4DjMOZ84eh5fgOCfzHp8TrBrGSsU8R3Klk0hRPk0sRDUK1SUvIibQgqIKK4orDowet4h6R2npn6zSKoWK6mWZVZeIOBmCZGL2IMCjBZF3KuDUdmsG53y707o4LuykTbOGa01jRDqORuE4GR3DmPjpFp9AJ9r7GOwXawatr2RWc9F0Wkt9thzPOK9Q4YQz0enAHjgMP9uc9o9M7W3/vN6nT1OsknccTYzjZfpfCi6Vst+JljZDeSsNpgslJ7uLnNJMMjRcg8G3MmfdutF/Buy501U2USPL5SQHDkeKXF9rMjkWaQ7HP8UR4RnvDj9u1/m34TgZ/cdx5ee/N9cc9pai9rXgUipOh701NOMwqc3BkvuRmkP+GuCvOWGuMm5AcdhhIjJPu498wimB4oGEsUgkGYfDgRzN4CiAQ/tWMxrSNc2Y6LCX79dCHVtfH9Un3/XmcfzHcJyMjqNGiOShPfCAR/l4ANj72cZoo41DML2Hr8nm2I99+7tunVjJbLMeUMzzXxPZjuM4juM4juO/gOOS0XE0CM7evc078vM9pKP2rl9uXnAAHXr1smmffdb0a70ex38Wx8noOOBISPBLdDhiNR8fzQi0gd3uB6PRT7PZeoi2dmBbNqMWCIfzFNGv/FxXqpYgl+LFS6KHJWlwrIVTq+z/t2vOIvFsC1U0h9FZ6CwzJZksTlv8mjXyrPvt4/h/xXEy+j+A1HIN99+v7fv2h1ZGo60rYOiuOe3tnE7EqRllBmcbeaalPCY04fR1ciElgbGWEYbesEZtBcuuTyKVr2o2h9NZocFpg9P5h1xVhmnNoO2Bw7jXCeffPkbn9uhRo/Zg1iwu/nucrP7jOE5G/zGsGDbMt1WxtZWv2RljczpPkEp/ssOJtlLJfTWHMwbcidfprOQZ/j0Warm7IDIsLr4ibxUJC6VrTq1A7u9zaNqPcNq3GC2WjApgb5uVK4933/+HcJyM/uXI7d+/tdTI1naDoZucjhTi6SZiTbxIN35COJxRofL43yxWuAsp9T0hKLvEqUyOU0Sq+t3pwGq7A1sDjX7bItf/kKI/eRz/Rhwno38RnPffb9j1/feRfk5tlNOAHiLpDBPJoZ1wTqhUUjMntv4/6TIsvKLqUYWz2x3OXCe0vQbNsQRO4/IKm99vbX9ZRonq/ylJ/tU4TkbHOPaI2mWyWgdoNgzVjM7TReJpI9kW9V+QeJoaTBCmB5f4kONMJ5x7jA7tC6fBuTi+omKX9ssvx6eBHMM4TkbHIDKGDQu0lZSPcpq0IZpTO1ma/m7QNJ/jmdU4CDmJhOSkzekHM7DQUl7+a/gvvxwfyX2M4Xj5Pkawq3//GIvReLrmdA5zODBMM2gtRe1S3erHpZ+mAQu7A7DCYU+VtF3tcGqrfczGhdGrVh1fl/oYwHEyOorY3q9fcKDBMNCmaZcLCQ3VDEaqX4bj5HP4wYLPdHY6HGkieS72MRjeie7WbYP2+uvHVbmjhONkdOSh7enfv7OvZrzRoWG8qBBxRoPBdJyAjh6UxORAOZzOrZInC+Hj+KLFT+u3yPXj2XIEcZyMjhC29ztNpKCCCxxwTNQ0rbemGUKOqZJut6vxPWr8Ecc8mozQTCZovr5wlpeJK4ffoASUbfoNzgrPvQadCDh3AvzHnQFnXjbyX38T1t//Aswm133xzuIrfmlwFBaL3Cd+u8HxRMICMB4Y5H004a4MdoejUNJhjRHOOSZN+ylq7VpuU3IchxnHyegwI7Xf4K5Oo/NSh9N+tlTyNgbX6OajCqcDhshIOPZn69uD2GwIf/oRWPoPgma2uB7S4cjPQ96sB1C24WfEr1mNjHPOgj19v7pnjAhHzFdfoeKP31Dy5RcwxsYh6IorYNu9E5kXXS6EJoQkfBN05SUIuvwqZF17NSr+FKJywffkIfA7eShy75tdlaTcIFnVPAj8CMFpdTicKQZo8yuc9pfabNiw13XjOA4Djn7F+A9iS9euPin9Bp6ZNGDAx06jfY3Up9sMBmO7I0ZElDaUc0kenpAKHnjeuYgVEgmZeqNe4UUyKXzpNey/aArSTz8dtsS9KP78U6T0OglpI0ehbN3GSn80HxdZ2eyI+eJzFM//GPuvvBYlS35A4bsfInXYCJjadULwTdfpfgsbmWJi4chIRvhjj4hU5TLJyD2f9u2E0KJcz1WDkGTUW6+JROWRZAxDDY8ePmhmg8HQWsIywwTjhuSEgc8nDxjQy3XzOJoYx8moCcEu+eSEhPNCQ0KXOAzO+UbNcL5IQ6FHsv5ovj6IeP4pxK9bK24N4n5YeoAACCEoy8D+KHz9JQScN1kuSOiELa2JKbAlp8CRlw9nQQGM0dHQ/PxExRLyodTiJgwfH/Vj6XOikJgJeU89K1XWrK4pyGPFH72HgPMniWon6py8p4WGoWTR1zCERsLnpJ6Vz5natkLF9r9rlIrMrVvB3Lm7hF1fltoQGqziZOnd82DuqonMmhgGoxYtpHSzHK5MHpAwn/mcmJBwYMLwcRwyjpNRE2B7+/aWlP6Dr7KVV/zu1LSPRAI6WVrUw2uUtlNKqCr1GKMiELf8B9iSkpE++hSknNgLqQOHiDRzwH5DFrD07o+y9b/CWVSAkJuuryo9CTHYs7JgjBSJxfO6OnbCQDKSyh9w1tmwpybLdf22Jwo/XaDUPUOQP5wSTlNMpBBdJoo/eBeRzz0Hp6iF9MvUvhPsSalyXE0Vk4Qzd+4o0le564KQX7eu4pcVYXffLU8fSFljZBjCH3lQFCrxk6R0GImJoRThNsigGc+RlJinQVuV3HfAuOOk1DQ4TkaHgLRRowKS+w+43j8q6idojlekIrc1aAbjYSUhwm5H5NxXEfnic5WVz2mtQPTH81A093XkP/ksHMVl0AICoPn7y12Pyk4pRCQae+I+ZN14EwImX6Rf84Bt7w4YwsOl8h9YjojGbdhEwrLo9U4LCYGzVL5Rg1TjLNMN3Jp8hyRmECnLnrQP+XNeFWnLH34jhqr7xvAI2LNzqgRPQd4x9+gh4XBtQimfDjhvIornfQhDXHMJ74EXAiacCXPbtsrwHnjumYhb+QOCLr5A2bNodK9CqE0EprhBMlrQGybDAiO0tSIpXcLR8voTx9EYHCejRiDx3HP9kgYMuNheWLRSKsYcKZf95PewdAlpZhOCLhXC8KxURiNKPv8MPif0qqz4Pl06i4rmj/xX31T3a4MhOED8ssMu6ljFlr9FuklC2Mw7yDauJwDr9j3yXFCVa6yBSsqJkOtS8e3pqTBERFQhLDd82rZUv/aiYnlWZIjgcNgys/Vwz3tfvnevUuFITI7cmnZ7dcBv0CCULlmiE6WE1+eEE1H+2x9wFOQjcNJ5+mM2Byz9RMr7+WfV+1f48efImTYd5vZtlWG92c+bEP7obFh69ZBwHp5diCQpuHa46KyGuaZy69qkfgMudt06jgbiOBk1AFIftb0DBowzpKT8KCfvStvYW1rkw7qYs2bxQdBV18IQFuq6oqNkyXKpgGaRCvSKTzKCVDgRzNR5bbD06Q1Hfj7C7rkDcUu+gTG+GfxOHy8fcj0gsCUnC1EEVrlGacSZL+qbEBBR+PY7MISGwxQfq84rISpYyIzbYP1nqzp125OcJSXqN+/F10RiC9JtTvIBe1amul4VBiG6aFRs266fMhyi9lX8+htKPpuHwAsnq+EFDnsFzBLvkvnz9cfkW+W/bkbOzAfUedbNN8C2bw/Cn3hCVNNeitDN7dtIYITYqeY2ITRpjIwGrZek01spAwfOSxky5CTXrePwEsfJyAuQhBIThvRLGzBgidmpfaaJJCQienXlovGQSuK0WlXFNsZG6+qFC/acPJF+iuE/eqTrigtOIYeKcvidMkIFkBID1S+lTtUGuec/bpwQQ5FU0n1Sae9F6pAhyv+wu27jaGT1mGN/lvqlfwegyTcKoMWImiSwp2XCtuNvRH/wHjSRSpyiwjnLyhA45QKY2ndE9vTb1Tglg5+uuTg8xiZRlQx7+CF17MwtUL9VYNEJzLZ3n/o1d+0kH7TCIZJW4ScLhJijYIwRR4I2mGHdV3XlEEpGhPXnzSh4/R2kDT9ViOwPUQtDEfXu+4hfuxbhD90nRN6qSlofKpjyUixMGrRJDqv1x5SEgXP29hsi7Hcc3uA4GdWDPcOGxaYOHPiR5rSukOZvlLR8jbMLSMU0Roe7TlywifrRpQNivvgMzTZuQPRn8xHz+QI027QOfsMGKfJga1/y7XcIvPRSdV4J0Q+K530gKsskpYJwHBBhbt9a/dYIqllt2qJ40SIUfvYFKv4Q6UW0rOxbpsJv3IRK4lDqlcAYIiqZC9Lyy/VyqdCua6I+ZV50Gazb/kbcypWIX/Y9mm1Yi+Brr0XGeRPhEBIltCCRsAh3j56EO/+Nt2CMilGnjmJdYvIE7T2EPUtUO4lzwJixsO7ZrciNvX2OvBwETDgDlp49hQSF5DxVWEmi4Buvl3BthUMZygUcHiBNR+CVl0u49iP9lFNgTUpC1PsfIH7dKpUuCp7+HAJ0UjIGyTdvMBns65MSEp7+q29fXaQ8jlpxnIxqwf6BA4NS+g+4w1RRsVJK8iSD0ehfh8xRJzSjAfErf4QtVVQSF6HQ/hL3wxKEP/0M8p96Eil9+yE1YQBS5bfglVcQ9sjjUtm6qcpb8uWXohJFuHqhDqDkm2+hyXWOkmaltiUnIuKZp5WEUgV8j9KXkJYxJhZlP65Umo+C+F+x+Xc4stIRfMXFek2SZ0u+/EwOPYQ/oxE5t9yK3FmPuC4IhByybpmBlH4JyDjnPJFARiB10Mmwp6QpfwmSUvY1V1aeE1Qli958TSQtIawabE6W/qJKFopEWGFTcfY58QSU/SBqqWZQhFT45lwEXHAhfE7ojvJ1a1xv6aC06NOrD0q+k7TxGHJAydN/3HgUvPwSHKVl4se7SO0/CBnjzlTEyjiH3XsXLCedqEtLjc1sT0ichcSjRZKeFmIy/5Q0YMAtx43cteM4GdWA5AGDR0p7u9JpMDxm0AwdXZcbDY40Lp73PgwiJYQ/8bAUfKnmUgGKF3wuhd6J0p/WQWOXOQ3P8lv03jyUrViG8BdeUJW1Yus2ec4Bf/HHEzZWeoFR/NXkXQ5aNMY2Q9zyJfAdMkDUmCDVcxX9yYeIfOEZOQ8RCaVU1J9E9V4lTGaknTYeeS+8JhWIFzTkPfk8nC4JyQ2nSHIHVVJWOLNILMXF+kiDavvyk3TLt0j4PciIxwVz3xPyOkWYp+qIb6aHpW8f2LZv18lEXjO166CIV4VN3i3+6msY/APhO2IEShe7jNwuGGNj1PST4i++dl3RYe7YXvyziJS5TH1DQSQmqn701xAeAr8x44WQ7laG78ALJ+ok3gTQp9hoXSWlnjWWly9M7z/YNdjqODxxnIw8kNJ7WKS0Xnc64VggpaeXZ/1pLNjK2vYlwVekhrhly2BPo9QgN8QVfvCxMgK71ZJKSIXOe+oZIShfITCR9oWgrLt3wn/y+VUriCt87h4tjrVJHTAQFRvWI/T2OxD10TwEXXIJit55B1k3TRXCKEXqUNqeDs52Dm6k1HHEIARCie4gSKLn3jMbWTfeqtJBM/sg/5knle2sEqLy2ZL2wdS8tRC1bihXEI4JPHO8somh3GOgp5BPyC03iMRYoqa0RL3xsj6OyU1KIhWF3nWnSJb7kD7uLKQNGYLAiy9G6AP3KD+bCuzsMGnG0VbNsTRp4MCpe1q1Oi4leeA4GbmwN2HwILupYqkU/0cNmhbsutxI6CWYKkbc0sWImvuGUi1S+vRF/nMvqQpHOHJyRaVJRMi0m9S5J+zpei+TqW0LvYLeficsvfrCp0dXvRKJlBJ8zRWqgjlyPSqqVPKcBx9F2qljkDZiFDIvuhQlS1dIxRapi99Vv65nj1Wwb8At7Uhciz//So+zGxKHvEcfUaqlO50IGtH9J5yB0m8XKSJzw8lR5/0GIXfmTKQNHoSSr75B5JwX4NNT0pIQyc538DDkzbxXjs3q+ZzpM+B/uhCbx5AAJeF4hqMR4Bq5BlHd4MDT5mbNfkwcMEAfdHUcx8lIdPjQ5ISBH5k0x/cmo+FEN1E0GlJYgy6apNQmDvork5aYvVDFC7/Rp1YQSt1xKImn8N134XfKqaqrugpchZ4DCwlrapqob3MR+eZbiP9pBeI3rIP/WWchY+wZOsFUA/1W36vh3n8BFZu3IG3MBEUebhj8/WCIikPhR5+4rujwG9BHpWfZytXyI2qeqHxpJ5+Cij/0SbuB554l7G9FOQ36THchI3PnznJHjt3TCUX6jFu9EtEfvtMk6psQEi1g/TWntjA5IeGx5L4j/+8N3Md6G3nYIMXMmJSQcIaUiVkaDD2aKiWcZeWI/3EpMkU9smdkCymYEbdiBTIvmATb7kQYoyMQeu9MFH32GcrXrFeqVbON65B9y80o//k3ly8SOHku5ouFSB02TCcvQiqKIcAPPt17KLWNBnH6fxwuCIkYI0Jg9xguQOk0+p034cgvQPbUGRRvdOeGkEz8mlVwlBYpO1TRBx8o9THgvEnIu+9ulCz/STxxIGymSKb9+srzQPqEcw5Ibk0ANRxDwxaHw3FFy/XrN7ou/9/h/1IySu7bN0KkoRekZfrUoDUdEREcpFj+22ZRp05Q55Rsytf+hMjnnkXsoi8R89XXsG7+DRWurniO0bFu+R3BV4nKxRbXIRKTSDMxQlZF774lIpGnjUiDo6QMZRs3wZ6Ve5yIqoPDDw4at6TBFB8HS8IARL71OkwtmkkaUzLVJU9Lr57C/CakjxiNjPHjEXjhhXCkJSF99GhRb1eqZzjg1G+MqH8/rFA9lgdJz7TZSb41FlT/pCx2l9/vabP8dOLE/6Y4Ww/+78ho38CBfWAy/yBi8vXaoUxmtVPNMsHv5CHwHzcGpmZxuvguBavk20UwBLpskzRGP/E0DNFxKJr3kerCL3jnA514CHk+d9ZDMHc/ET7tWiNk+s2I+2klCt58AwWvvHFwwT+OBoHEzp7C1MFDUL56LSLfeB3x69bBFBctup4NoXffjTJRe9V8PSGywrlvwn/iZL2XjaPORX2Oensuij/+EOb2HVC2fn2VPKH/8T/9gNBqU2oaCr4pDWOI+PxQQlLyV3sTEv7vRnD/35ARt9dKTBh0ltHhXCyqWeO7VqXAcdxQ1DtviPr1I0Km3oKQG29A9KefIeo9kWSklSxbswHFn3/jeoHzuDJhT0uB5aTeqvAqsOCyNZVf674k+XUg6qOPlSSVNmKESEUfSQX5v2wgmxbkDapUktyF77ynjPoZZ50FW/p+GFvEiWuFvIce0Z/ho0FBZAX1PPMm4IzT1QDNvMefgblTJzXdxA3O34tbuQL2/ekwt2yhnq8RDZCaNM1gNBkMY3wMhiX7EhKmuC7/X+D/goz2DR4cljxg0IcGzTlPpKGoWopM/WDhHHeaSC4/oWzlj0jtl4D08ecgdfQYZIwbKy1nJ0TMeVbvVvbozSGpZE+fDguX8/CzSGtrhVFa5oiXn0PE04+pMUepgwcjNWGgkobUOkCsEMcCWME8ncPlql9335Nf9kZVvefy6xgAjfr2TH2lSntaBnJn3iVSkGsUuDQkPj27o+J3IRxKP+JC752FnKm3qikqWkAw7In61BNTy2aI/fZb5D4wE8ZmbZD7yBOSZ3qem6IiYGoukrI0MJYTeiBq7quwnNhDTwsvwKekyYs0aobXkxIGPpk4enS1sR//TRwjJf7wIal//w6aZnxV1LIRh1onaGyOW/Slmkiade1NUuqqSi6mVs0RLdLN/vMmwuoakFgJUcviflwuUtMqmDt2lsLcGoWvvazGGh2KvaHRqEwMHrAY6Bc4gJFd3VRBNbNREaUiRqmYnBLirqR1lhxVmxz8L79ywvjZnXBw2oWkoVp7iKOrSVqcZqx/Wvf3KIIqGVWu3Admieq2BhEcKBoejozJF8MUE42Yr79G6sBBahWAiJdeRc70W+Bz0knwG3EK0s88Ww3S5MDQuOXfiZoeogau0s7EZVLsSUnym9uoODqdjg0mh/Hq2A2r/3Bd+k/iPy0Z7e07YKTo4d80BRERrKj7r7paTTcg8VSHbfc+OIvyEXDJhXol9ITRhLyHH4KvSEdF776tpn4UvvPhkSMit5RCUhGSMQT5ivoRDHOLSJhbRYmLVs4UHy4tezCMIf4w+Fug+YpE4CImJe0pQnL5WRt4X0iMS8YqQqNU4e+jfzM8UCp2KEzu77bUv2uU7xpCA2Dgs/wOk0+FWfl4RMDhEGmjTkfFlq3w6dYZlr4JyLr6OomHGYa4WDV6nRIOiWj/lIvUyPnACy5C/mOPKiKiZBg0ZbIiotQBA2AICUHY7IclTj6NJiJCg6G/Q7N/nTqo/+muS/9JNC51jnE4e/c2p5otU50aHtA0rXGr8KmKy4NqSSTkETnnOZhat0L6mDNFHPIYtSzvBF82BX5jT0fG2ZOqqmoKosKICscet8MKVYH1WsxlaA0BQio+JBWpMIwO43YswyV5Oa0iXYnK6iytgKPEY6G0mvKlqSHf8h3UH2VrN6lT7oASeO7ZMLZsK3nLTQkyETD+dITcdoeo2EOVKs58jfvhB+TdPxMly35UnRzmzh0Q9cYbSB15ijo/FDgcjkIp03fafXzearNyZbUJiP9+/OckI7X6oo/lFSnGjzaaiBx2RL74jLTQNUyPkBY/e8YdMETEwDKwn1zwqNg85KTV/BqWxVAQqeRwEZGLYCiFmKJDReIQqaO1SDqxodJS+ynpRgXwWCcigmEUKUMzikwg0pkxIkiPD6W35lEiYQVIRCk96c8dFkg+l60TIlKc54T/iGEwNmuBtJEjYc/Yr4gl5LbbkP/0k/KsSI12u5DOK/KoTVQzjk2ScEljZN2xC6lDhulEJATHXldO2m0MDAZDkMGJF40V1ned/8EJt/8pMkrp3TvSUVy80KBpV3BNUNdl7yEFyNS6hZq/xK73mlYxJNhaF330PsKfeEpJOpWw29ScpoJXX6tBKmpiuCusqI7GsMDKymqKCYPmRwmIogWf0x//14PxJUhQYQGiXkYI2cYostWEsPS4HqbISlruv+YmpJ0yWg1q5ccsJ3QVqdgHxQsXqXOfvr3UriglX3yOuFU/IfD8s4V0XKPq2SsqQfM56QTV6xrz0btqfFljoEm5liQ4L6mi4r0tCQn/KcP2YZZ1jxzSBg3qZnc4XjVohsGNKpLSaoXeOQ3+Z56L7FtuRPl6LmVa+8RRNXJ6/Rpl/yl4/S01Oz1m3ntqfErWVddWmabQpJDIUcqhtKCkHUU6h6kS/pvAdLDZYS8shbOgRE+Sw1W65TuxS75B2arVyHvkCThFkm629ichpoXIf/wZIcsQRH/0nvp82tgJSsqi8Z/jxzheyZ6djeAbb0XWlZej4m/XapYNBP12OJ0bAuy2yWEbN7oWC/9343Bl1xFF4oABE4xO7TVwAmIjYWwWi5hP5yNn6s0o2/ir66okkL8fHAWFNc5o9x3QF+FPPYu82ferLuDSpd8i994H9ZawySC1igRE2w+Nyn6UAo6TT70QqdGWXwynkBPTr0lLuqQ/h2iorCktE3XtFviP52x/UcfceS8ExYXlnMXyfZGwoz9+X22QkDHuLPWMScpb9GefI+Pcc9QQg8bC6XCkGWC4M379mvdcl/61+Neraan9+58tevQ7jSIit0FUYE9OQ9FbryP86eeksEiyiKTjf+pIxC1dCv/hNU+sLv1pLeyZaQi+/kZkSqFqUiJigZfW3hgZ6lK/QmEQQjomiEjCoLrlXfYa/nWHSh27w8hftzvSEEnERPWVadcs3JV2rnuHCskXboSgNhWQ/A44+3y1+0llLyBhMOpEJHEP4lK8rdsj8/wLdWlb3relpKPguWcQJZL1oRi2RW2Lsxvwyr7+/S91XfrX4l8tGaUkDLzdAed9okYHuC55DyEiDjgsfP8DVPy+VRUQtmCxixbCkZcLR1mZFOS2yJw4Efb8Qv1+TXBXtkaYqGqE+FXOwh4SgIBAP24e6LpxZOFkFz5tUnLMgYKGkGB9sKCkUeCUS+DTq7cc25AzfSpMbdrA3LmLSIbfKzIOuvY6FL74AoJvnaoM9txjv/D1Vw+QP9NK/HeUlEj8pHI2FYHXBcmiciGP0tx8+FqdMHEN8aZKWpsNYffdDb+xZyD/iUdQ9OmXokIL+Yn/3Msu5suFyLnnDpT9WHVVSk56jv1+qVqD6lDLj6hsxUan44b49evfdV3616GJatCRR1J/LoLmfLhRRCQwxkTCMnAoIl95XR8tqy4akTFxkjJEcoGH1OEjYS8oOkBElASqt/K8d6hE5PIzUwr1LqsVmVJpy612fZBgtc8dLpjbtIZlwIDKz/mPOAURTz5LNUDF0VfOKfGEPfQoShZ/o+xq2RyZ7FJf3cZ+Nd1FE6lAzk1tOyJv1iwUPP/MASIScNWBkJunIXz2I/AdOVJtQ+R/3vlquIRaP6h6GjcBKMlZJW0LHTbss5Zgn60EpXLcJOkraZD78OPImHAmgq68BjELP9PTjerZvI9QsX41yn5Y5Xr4ADgOScFNihJvn+7cfKDmjpO6YNC0ALtmeDkpIeGu+/+l9fpfGWghojukfswWEfVgQ46X4O4WkMJY9O4biP50PozcJ0xA0Ttv9gMwd+0BY3iYukZQBI/5+nO1e0dTQZPCZ5dCm0wSku8WusiH11hxrEJIde720Uj49OhehRxYCSwjT0XghVMqK4ItIwNlq1Yg+JrrRbIpULu/cvEyQ3iEWhSOe6aZuwhp+5gPrs+u9ZoM/v7wGzMGlt69D8RDfowtW6Hw7bmi1t6DshUr1PSLko/nIXj63SJ1XQZjnKtxaCrIN22StpSMrJLWjK9NwpdmK8NuaxGK7FY1EPyQIAXSvj8b6aePQ9alVyp+iXjqUUU0WbfednCDJeEIulpfHM+dgOZO7RD52lxY+ugrPjQUQkj+4mZflTDwEfHSTXH/GvzryChpwKA7meCHQkQK0poVvf+eWoyr+JOPECOtPY3ERMnipbD+9Sei5TqkAHPwm5qPtvwHfbH5JoBVKkSS1YY94spdthc3HHJewesVVuEGD9JoCjioZl0u9fGAv5RizK1aIeeu21TLTuJw7M8U9bTAtcD9STCyFWc4qX7IfZKzj6hmplZtRNUSacgVBaccc+sj1gV2bZev/gm2tHSpq5XNP8yt2yBk+nQ1NEJNPxFwmY6KjWtR/OH7sKenq2tNBZGghdgrUCbObq+a1kSGvRw7rYXIkd9DrsEmo6ifpWQGUV27wpaYWCWtFST9LAP7wm/U6fq8NyEqpkPU2++h5PNPUf5L42d9ODVR7DXnbSkJAx913v/vqt//qsCmDBx8u+Z0zJaMbli/ubRCAWeP1yuTB4o+/Bj+Y8Yh74lnUL5mFeKWLdXtCFKQ9kulNISEI3bJ11Jpnhb17RzkPzenUi1pDOi1VcKwt6IC+4Roylmp9VvVIC23EER5hQ12my4tNRlEheIkX5NIJ5WQcBhi4uB/+hipIGNE2rHAnpcLcwuRYN58DUGXXA5YfGGQuFf8/hv8Rp4CR36hkp60AH9Yk5PhP/5MOA1GBE08H2XLlsl3JGZCqNzhw75/v0TBFVOJl0+37sieMQ05d9ym5nIRlhN6oeynH9VxU4PqboWkt1UkOwfXMjoIpCsIGVVgZ0UBcuWXaXJIkPinS9my792DZhvWw2/wADVlhJIklwuOePZFFH3yIcp/26LmxMUsXADbnh3IfUxU2kNQ+1UqqwmFuC1lyb9LQvrXkFHKwIG3S6lquEQklT9kxi3SEt+G+HVr4CuFwr1gmT0nH86iAtHTuyJ76m2w7tiGuCXfSkEUAtAMyLr+Wlh37kRK376wp2YcUiGxiVqUJKpXojg2znWVENYDu0s6oqOk1GSQD1ds/hU+XbpVchyNrfY9O0VlfRfZ112K0Ntul3QpgllIg6PQs2fcCmdJsYTLicI5L8Cem6OM2NxdtmLLFkX2ebPvQ+BZZ6NECMWWlKgG9ZX9vBFBN9+KsPsfhOYmAamk3F7J/5RTYWrbljygImwStdgu5NbUoPc2CV+5VHgSfF1w50mOvUxJSvlCSlSlGw2zD3JmPYLMSecj8NIpiPtxhVr1M+Dcc9VqAQXPvywPORH50nPQ/AKQOXmK5EW14i1Eys6D6g1pfdAMalrzjJSEhEf/LTakfwVrJgoRGezOh0U1aJRYwuH3zdatRvHHHyDgwstgT0tC5sWXwllchsALz4P/qaOReelVUkulhfr2K1UB08ecwRxls9r43h5XQU6VylAihakhiU3BwiySSEiAH4KD/aVcS9SbKreEGDmEIef26fDp2EkknHT4Dh+pRg8zzMZmzUUdTVatuJphL+CI9EbtHsI0oPMkcokc1TLujGLbtVOpiRHPvYjsabe4GvWmA6Wi4uJS5BUWoLSsXIJSvVLrUpGO6vcIDfEmf/ixLDBTGgmVfvI6pSNHqaiDnBYknwu6ZDKCrrkBGWNPF2m00PW0gOEU1S369ddg6tQZBc8+iaLPFja4DIiKSBp7qvm6dXfKqzVF8JjBMc+YiaKaGZyY3VAiUmsCudKeBSDzoosUEaVxN9Fdu0UlWy7i8mUofOd9mDp00Z8XCSFj3ATVha3mpTHjG0lEfDVHKsIuUQ9KG0hEBMsiDdnlLkN2U4Kjxak6BU66QNStHLW7SMkCfb961hh7aor6dRMR0ehtjFgDqxOMRI5GcNvuXeo+/c6ZfmuTExGznzY3SkU0XNfUGcAr+tWD7+lwSmNSjL22IpFuG58PKv2kTLFXzz0/0adrR0VEVFerEJGElVsrxa9ciYrtf6uVIKyJXO7Wdb8B0CRRJYWnpyYk3OC6dMyiEdE7cqBqJpn3cENVM02kiZjPPkXG+Amq1VWQQhBy6w3wHz8eqUNHwNyxHaJFLeFYF0duFgrenIuyFavVo7RjNHbuEFEqJJKmCr/rQiPBYkTpKEwko8Agf5g4qK6pcoy9aQ2s/IyPUBRLuOvKsQ1W/LKyMuTmFaC4vExJSdXhkPjosak/s/h2oGZCnNlfv3AI0HwtiFu+XG1Rnv/iK3qaCvn7nzMOoXfcI9J7MrKEqHw6d0Lo448jLWGQMo43FiIflWhO3NB8w9p3XJeOORyzklFSQsI1TgcearCNSGpMyHXXwBAYqOYCGcJE32Ytkoqd9+RzyljILlfbnkSkDhqKki8XwNS6A4Ivu7xSEmgsETnkO0kiCaWKP4dKRARbciUdVdhhb2LpyGsickdEyNV36FAYYlxDG+Q6W3vV4nvYYpT04X5HrrM3Ts1S5zPu60cIDkm7MpF4K+ySH1RWqsGtoHkbKqZYidOmjNzFhzgcgJt7lv24DHnPvKj3ZrZtjbhVK4SIZqL44/eRfsa5SkIPuWMGit6oYeJ1A9NSGjZ/pwFzkvsPPGZHah+TTZwk2BmS8+9pmuYaFdZAOO2IX70aRe+9jcBLr0TmZZfCtn2H3OCSFH6IXboU2Tdeh/Lf/lSPc0kKY1iYiMLJ6rwxyJcCtZ8Sleu8qUArpJ+0oiESxoAAX5H0D2OWUVoSkGCMLVvA3K49zF16iCr7uprYafALkEptRd6Ds0S1bQ//kaNgz8qCuU075D3GdaQ1+A4egqCrrkfmxefDT1Riv1NGixTgp+ZwUQrguBrrPlE5SFDuCnUYJC2SYkW5hLWgAIXFJcKF1cm8PltR/TBrBrQwB0ieNzL8EkaqppFvvCLp3B3F8+eh4NU3ELdokRx/hsIPPkLst98hbfhwIXWP1SEkn4JvulZtCKoWdWsApMEsMcNwZey61fNcl44ZHHOS0bZhwyLl5+lGE5FAA3tyNkhpsaDguacQ/fY78B2UwJxQY0DyHpqFiDkUjfXnOV2hsUREaWifSFtZUtgPB02wmliF5FSvmpIu9OtNAinUNFJzz/rQmfch4qXX4DdmHHxO7Klabr8zzkb+HO65XwKD2YScu2Yg9567VSUS/QcVm39B0YcfwNi2gxoQSSNtwMTzUfHnZlXJykQNyZ0xVT6kIfe2W1Gx5Q8EnHOe+i5hGThYTSPhOd/z6dKloQ1+raAkVCH5wi59R/VxPi7on2r8B63i766KQhQ6KhqX90LCDGfhW2+pdZLynxYpqbQCKUNPViPTYxZ+iXIpx06OW3JD0jj84QcQeMEUNdm2oTBqmr/V4XgwZdCglq5LxwyOKTLiekRBVusnBqPW3nXJO3i2sgKOFcq770EEXngxij5dIBXoTjVWiD1nVBeKFy6G9Z+tiHjsIdcbjQOlod1S2G38dBNVoupgtNiqcwCkVdS1Q/lQ5fZIAk5XiHjhJTiE5MrWrlEDDXNun4rS7xarHTBsIr1wM0N3l3xFYpIQ1iyEP/KomqvGHiH/M89B+LMvouDFp9TwAC04GGVr1qDw7TdgkdaclU3z8xe/UwGTtOBS8QyxzRTRMWLcbcOWmgwtKAhaYABs+zPV9BzOeTOJZGYZPFhKqBRRF3l5DZVmLsN1jSqap1R0aE0I3860lWGftVjFqcEQD8rWbtTXSXKpzlzmNnPSBZKmvsh/8ukDY9skHULvv0saj9Fq6ok9M1u/3oDP8lGj1C+n3fHB/oEDg/SrxwaOGTLaftppwU6T5RMDGrZetTE6EvEbNyDqzVdFjfCVlkOvPPbcXFj/3iItyHlq5b2sSy8RVeMWhN45Q7Xa+6+4DtnT71TPNhgSQNqGshqjljW0YgkofblHZNvIfA1JIA+EP/ZUZfpwRDTHtoDEIBWhYusWGGM8pmFwJLWoOG4VypGahMK5LyNHJCNFJlLJy1avQc5tUxF0yZUqXkGTL4DBx4CAcyeLCncqGUEtm2FPFTJSUoC+pbdaGVHixDlpjrw8mFq3gXXrVjjS0sC5beyM9j99HKx794hfE2Hu6toT30soFU2IiGR0sHqmg0mox6yRiVkNVqcdO61F+ny3Q4WkU8gN18NRXAjbXlFpCYlH6H13wX/Mmcg8f+IBIjIZEf7og0pi8haMsUHThpQ7nXMTExIatxrqYcAxQUaSOAb/vLwnNaM2oqFV1b0PmVMyLnbZMkS+/hKMkVFS9g3IffAhIaCbVe9YxY5dyDh7AvwnnAP/safIC/Ild4vTAJRJQdlJ8b8xraC823GmEGAtakNt4Kfc3fw2l5G9oVDjXAID4XTlOPuQSpcvgTE2Rp1b//wdfiNGqmOChG3PzKxMI3tqukgy3WHu2EFNAWHhVxINSS0kBA5OG+k3EAXvfYDCV17QJ4HyXkCgGkagwIiQARh/OaYNiiNAfQcNhEnUtaj5XyP7zunq2z4DBsOenKzUQOu2bfr7XoJSEdWzCgljTdl04FIj8rAOsKcxxVaCdHENbqQ84JR08594HvIfEcmd6U9ymnGLEPR4ZJ43EbakNJWOnE8Zv+IHWCT9It95Q9cQvAS/IZ5MlL/CZMcGjgkySus/8FZJmMtdpw2CLS0D2ddfC5++A6XFOE9a83zRtb9A1PvvqOkKdmlt/cefpp61Z2Qp3bzk2+XqvKHIlsKdImTQmILW8oqL0ePV57HzmRfkrOE+sGdIjciu4IjshktXNEpz6xxTfDP9XIJQvnEjfHqcqM7tObnwObGXIgkFecC6dxcMvhZ1at27G44iSkpG2Avz4Sgs1AdJynPZ11+t1LGcG68RIhGPRfLJFQnUaTbDLpIP7R6KmOS85JuFCL33AYQ9+iQKXnpODeyz9OqLormvo/D1OfKqyMbyTds/2xAw4WyETJ1eg5pVOxh8K6VIqZiUig4eW6SraI3JQ29Af4tFOqIt6eBvewfmjSMzTST61WRWhN4xTSTESdh/8YWwJVPKFCLi0iTffgvrH78htd8gNWI+/KnH1PPeQp8vqF2fOnDgRfqVo4vDlSdeI3ngwOs0J56TlNFHgjUGkumBk85B8M3TkHbyyUodiHjiUVgSBqFi/SqYu/VE6ohTREXQK1aDIWWK0zg4ubUh4OBCLolhENXENy4WzS+5ELuefBbt75iK7bMea1BPCMuNSQhFjcgOCoCPb8OHH3DUs//Y8Sh65205EXIwmRH68KPI5RwxKQqs/CULF+gfIxhf93ETQi2vIdCUuuZA4KWXS5jegqVvfyHFLBGTRWKSCl2x9S/1XEPCwLFERYUlyBPiZLd+dUI4YC1qWF42BvxCvNEfARzsqF/yHhwTJdEOvvFatZrC/ssvFQmRPcLC3x3aIerd91Amkm0OFwzhZGMhofj165Ax4QyRRHPUc97C7nBm+Ri18bFr1qx3XToqOKqSUWH//jFSWO48JCIipLAWfvipUjtil3ynxNXsW29D+ujRykCrBYXA1OLgfc68AeeI7aYhtIFE5BMWjF4iOvdf8g3iJk5AaWISgrt2QecH78POx59pcJcsP8/etDKSIid8et8AVsKekQnfEaOkBX0OwdNuV+pr7izOXNLXaC756ouqFf8wEBFBNYxOVVf5BtcR52/5zxthk3SCv69aWSDkjpkH1vzxBuKdTeJUbqtQvzUREa9UvXr4wNRLtZdgv60RuwqpcUUa/IYPR9aVLiKSNLL06aWIiCj5ZpGyGVXCaRei6uA68R5GgxZpszs/3t2nTyfXpaOCw1PavEBaz54BNr/Az41G7VSvC4eoScHXXI7irxcrcVUZQz0hBZBrDRsCApA+boK0GFLhKbZyagftFA2sXCVS41OtDTdSx501Dn6tWmL3My+KSuVEx5l3IPO774WQkoWM7sUfV92A6PGnI3f1WthKvC+oDL5F4hQc6I/gYD+RlKQgNjRwJAFJR+VZA9PjiILSkyIs70F1rkTSk2OLSsrKDlJnm0oq4iBFt63SW1hECmxhCmj4l1l+mQ5CrH6nnaImHRe88gKKP1mgJt3mPfoQylatRfD118B//ASkjRihT21qIDgh2Ol0rHcGBIxrvny5yzp+ZNGw3G5C2AICbtcM8J6IBL5DBiLw8qsQ88WXiFu6GAFnjlMjfCshlZNbEUPUMRqynRy1rAqNfKWBFS9HiC2tEUREpC38BpHDpVDYnWrZje2zHkGXxx6Gdb/ksUS636IvUJaUDBvXSG4A2NBz9n+FSEclFTaUSBjrWwHgILgr+bFMREQDiYhZTBuRGlsk6cMeSE80lVRkCgnGCW+8oY/5agDKpWHb0xg7kov0/MeeqoiIC/8VvfeJmi1QMOcFBF12idrz33fgQGROuUgnIml4ufOt5+KA9YEGbadmSHCUls5wXTriOColMnHAgFONTu0TGBo2sJFTObglTO7dd8HYsiWCrrlWpCM/VGxcg9zZj8KWsV9XfyRWHIGdM/UWlG38xfW2d2CCpEph5uRWr4uNqDgGyUzPuU/x55+N8rRMZP+0GpLBSFi6CBvHn6NIoNEz4AUiUqNURPhyPx/4i+PCZlwm20dIzl+OI80mdX6ole7fBlby8tIKJRUVlXLE9cFSEdOEPV6NBfNt0MrVWDtimCLLjjNn4p8HZomU5D1x8uttzIGSRw0kW2lELCf1RPmvf+hELfELu/cOGJu3wP4rr1XlSpV9CSPH09F+yuEXKYOHulRi7+DkrrVOx6UtNmxY4Lp0xHDEyWhP374nmo3mbzWD1vDhowJmSMRzLyBl4CDJICd8OrVD1Af6yHZnYS7yX5yD4i+/hoED8+R+QyLIZxPZJdzA1svoZ8GJ772NnyecKwVCVx25yuHAn5ZjzeAR6PLEw9j32hso4yqRh8AS7NTPkxbWLoXf7OuDoAA/fWkRD9D7ULMRcdVV2P841FIhRSXILazJcO3ZsDQyA8S/1jfdhNwNG5C7bh36fDZfzbn7ZdIkNTq9IZImaZIqmy8N+I2BRMEYHoKYbxZh/6VTYN2xW78s4Yl89klYBg1F9vSp8Bs5HJYTTkDG2eeJSOe9jVKkvn/sPubhrVetapplTb1EA+n50MARn2aTea6hkURElP+8GfaMdGkV7latReg9d6P0u0VIHzUKJcuWI/TuexF2+1TVk9UgppUM3stJlQ0gouDuXVSrY5NKsPeFF9HyigNzEElKmy+9EgNWLMHup58XtaxxRFQsIrc7HqQdm4SvTFo/dl/bRI3kkqYWkZYChKB85NdXXIyLEP9fwGTlAmplIjnz92DDtTvpG5EBLlhi4xDUrTvyhIhaXn4F9jz/LBw0A0h6x06YAP/WrV1P1g9WumRbsZps2yhIgxT1yTyUr1sNq8cmkHHffg2LqGsZ48ehfP0m5D7wiKhtVoQ//ohE3fu4Gw3GTiabbY7r9IjhiJJRmdM5Q1qQXo0vEgKp/PsvuwL+485EhEgc1Klz7ntQzTnLf/JZpCQkIO8ZSccGtFTMqD0syK7T+qB8lndib7gOHeY8jd6fvI/0zEz4d2iPiqhwlMo9WhRKk1Kw4dTxsOXlu15qGIqEaAqFcFM4Q9x1Tr8JtWqhuFZmC/ylhWVvX6i00JE+ZvwjaVHdZvKfhkjAHH9VwTWu5bgmNCL5q8C/TSv8KfltaRaPkBNORM669bDm58EcFoqY08egaOdOmIKChKC8IxiGJ9UuZZZL3DYQXCLHYPFD9rTbpPyLWh4dgfjVP+qTaTVpslw9tVxXO/OCi+Aj0hHHbnkLTqcSpW8c15t3XToiOGJklN6vX4Lm1G5V8fQSRsnoiMcfRtCUyWq8jhvc4bVk4efwHX6KvlSnK/FJQPqiaA0oelJ2uQBaVQtD7WCrm+xrRpbNiu8vvxKh7Tvi50kXIbRTJwSfdBKGf/UV0irKkGSrUGtcJztsyGrEFAGGh3t7mSUqavF+ISRdqBeVQ84DJNycQLu9qAi5UgEqpBJmSiuYUqZP2qTNq6HDEf6tqDRci1RUtQeN8XeraIeWFrnrNyg7Tcc77sCWm2+C0dcXFWlp6LvgK/x21VXKBtj3y6/R94uFXtcqPrbfXoZcm0cnjBfgBpJpp4ySIwP8hiQgRr5Z9tNKpI+foBapi/n8c7nlqgNSH9JGjWl4D5um+Whw3Ll/8ODeriuHHQ2otY0Hu/Ht/gFfGwyG4d4WCUvfXmopUs705oRKlJVKop6uJCGCNplmGzeg4IXnUDxP9Hd34jcArNSc6Oot/Nu0RIf7ZmLvqlXoLgVw42ljsV8kkX4z78aGG25V9hxLSCCshcVoafLBPiEkwiTk2NJo9orwGAumUaH4lSWO5xEGE3LlmAuBuaEWXmM3v78f/PwtauRyTQiXZ6Krr6v8X4IkSVlZuW64Fomw6lw0nYjoDsVw7YbyQcoMpxqZQoLQ74uv8OuFk1CyLwkDli7HxnPOhL2oGAmLv8WGsWO87v6nv+FGi3INgblDW0S98x4KX38FhW+9p9cNCV/IDVeJ5jAeqaPHNrqjhGDZE3Jf3czic7q2cmWRfvXw4bBLRpLQBod/4OMNISKuL0QiShs9CllXXYvUAYOVAa7KnmVSyXJnTEPwzVMBIYQGQQJCW4u3RGSXDObYkm5znse3Eyfj99fn4sPe/dH3m4Uwp6YhRUgxePhgcOBghRAR47nXRUQE7TzJXtgHMkX6SxMpioUgWFSvMJeBk5JVDCU+D4iXyj7Cbmy9Atacujlyv+E0/e+BmibDTgeJ58HjinTXVPGnP/oUCiccIp3sExIoSU5Bjzkv4q/bpqqZ9xzVXvDXtsppNN6APnKbJLqGwPbPLrV7S+DkC+TMlf8Svvw5ryPjoksPiYgIlX6aNiixrOxq/crhxWEno8wBQ0ZJpK5yJVW9oN4b9dZc5D/8gFpHhzYiqmG2vXtgatUcfsOHwhDgT6MJSlauVUvGGuP0yZ5eQ3J/T4V3qlOFkFaySGEsMMagYJSQBQghnm3z5qEwIgJb3/0AST/qS9a6wecJjgD3iwgXNcqBbA9Vk2DVyZBrKtPF0VjNibgVcsZzEpKvqws4rRqZUapjb2GFpINuyHbd8ADD0NrP4rUK6hX4IQmjmtIhJEiS5khu5UiKdLxH201NgWpKiPccaU0VjSprTYZrHU0fDkd5GVLmfYKoEcNRJoSU/+cWdZ0Se3jCANhFSrPExCD2zDO9Sgc3ITXEhkRtoPCNd2D9Z5vUmdeZGPoNqTNcY7xWiLrpLQzCvkaDYWbKoEEiERxeuOvMYcH2EwdH+fk6lhgN3hutKV1EvfUGTB06q721ytV0GSfiV/8E+/5MJTVpAaGw/rkZ+S+9hIrfpRC4JIh6oQKhq2behEcTcsgKC8HAJx7DiimXIeG6q5GWnY3t87+QhNMw/Pkn8cMtnGVe8/dZOSd8OR+/znkZictXIEJUt2ApKPw21bBslxpmEcLxkRatSM55L8Zghr+kg5uAWMQoXVUHW2mTiOaB/r7wD/BFkMVH9QZSkosRaTFC1LMSKXh+8s0GQZEN1RFJ2rBQGCPDxUXCEBwEY2AQIK0+l2vhwvJqjI2r25jjwNhIONi1LpWVqztyQi0X/LdlZcOenaP2W1MNjLzHgXaHUgAZRu78kV9YgOIy+R4J0AXSOc+aQj2rC+y1bTdDX2kgZ+1adLpvFv686XqUpaag/zdLsHpIAuLPORdpCxe6pKr6EWXwRbCo9SoDvIFIhbHfLUbp8u+R/8yLKn1rhCQFu/+5OFveU8/A6eWgW4bC7rB/2dxqPU/75Rfv7RoNxKGUhXqxb8CgO00aHnWdeg9JsKDLL0bQtTeibNl3MMY3E1Jag/zX31K3TXGxCHtkthrCvv/q62tP/Grg83uFiLyRidgr0u6lZ/HPbXfBNLA/Wo0cjpUz7sboZ55CYLeusJeVYvOcl5C0cpXrjQNQUoMUpJDWLRHWoR32fLsMflJxY9lNIeRBFa56wpOQIoXU2HPG6hMvhZHqWX1GaGm10DIwAC1Dg1BkNqBEvm0Sv5pZzNgtZMAR2h2FrDx9SRayCJFwBJEQ5HlKniR5nw4d1MhdU3i4BEgIR8KspA2+rH49ffEeqneGBCS/9MLBLYPKy2EXiaLst9/VMrRqcTFKVcxLLyshl1MpKChGflGhUtPc0GmIvyzgjQtznWAkPMLINDQGBMASG6PmIHJ09ODV67Dm5IFKbev90afYdPaZKg28AUMcb/KTBqkB5geTAcbQUNizapkky3LRPB5RH30oQZd8F4k8dcjJBzp/6oGowBIsw7QW69c857rU5PAu1xuB3QMGtPIB1hk0Q5w3xYFivkFUisrtcSTDzaKWRX2kD2hM4/QK9z2BPpfGVSi8LLzcRJG9TnWBdzOlVR/yzpv45cmnkP3PDskJJ7pNuQBGiy9+f+0N1Roy5Qw1ZKRdpIMBM+8S6ekz5O7YgzPmf4LAqEgUbN8JS5vW+GzEKJFgLIo0qoPSkXucE2UGXzkvFemsLrQ2+8BqMqHc16SkI4MUePrQSqSXRKngRvGDZERf6HWmEFS+SF3BHdujlRBPcK8TVIXReysPW3GoG8xCCbc9Px/lIumW//23EFSyZCsTufZWvrRU1JqCfBSJVGSX8uNGlsQlQsiWpFQg6RziJQl4g4AO7RE+eBiS3pmrF5ZqIDENWLIcv1wwEdbsXLS7806kfPg+ylJSlcTIzR68MWwzv1qZpIHwVuonGJ4aspA9aaH33oGAM89Rk8lz7rxXHxYjD+fcdW9lp1BdoLdOp2OHyFKD269bl6lfbVocttKXOGDA29JCX1pDfh0MaRHDHrhHLe6VOmSEsLxH4khljH7/bZjadVLdllyi01tJyBNpNquoLPWHhuvg9Hz7dax9YBbO+PQTfDRwiCpgHOE74J7bkP7zr9i3bIXr6argc+cs/hpLr75GCl86HFLpI4XILPJZVrZmM27Bpldfh72oRJUbdwveWDDzWGGp2vr7imgf6AeTqGYthdSTynTbA1OyvahU+0VSanHaKTC0aQOztKDK1sOwiTrnrfpwZCBpwgooYbJn7UfZpp9RuvFXZUv0lCw43aOosFiNuKYB220vKpI8yBXXjJVe/CJFMXZNQUfM34Rvl+LnSeeKtPMxNow7XYJZ1WdO3vaNEwlpX5I67/3JZ9h45hmIGnEyOj/8OP64+jIUSgPnjZTEGLU1B0rY5dnGZJHkrzEmAtHzPlbjjPZfdpk++5/kY7MhfsN6pJ9+GhwF3nWUMQgiIH25w2KeOHzlSm8UjAbhsJTClIRBF4jo8o7klFcyoO/g/gh78GGkDhsumcSC6LpBsZ0tnPwGXz4FQVdfh5LvFyPvAWH1BlSgHEn4XEoz9YA++ndqj+K//1HhSDQ6MWnVSnyUMFgVRCVauL7LSq6kDXWmF1TeS7jrdiT++CNaDRkCu6gff3z6OcKlILSZcAZ8TjoRK6bdfsi9HNVBMvGVShAYIKJ9gI+cG5Th3D8uGi2GD0boSScp4pE/fFp/yYVjj4w8wdSVsDF8or4WL/sRZb9uhkPI3Cb5ye78gmI5lvzlk2USPdrZ/OX5aBcZEeXyY2mCKHJu2gBpiNaOFPWGeSjfqcvb1tdei+Kd29HujpnY89xTSPvqa/hEhKPz7Nn48/obvOz619DOHFQ92+oFyTt06o0IuOBilK1ZiZxpd0gj71HupLyG3nMHnMVFyH/hFddFL+B0lku0z45fu3ax60qToQmyqCp29e4dIhXjJ6nNPV2X6gRtBfEbViPrkktg3Xtgh45gaUECJk1G1pVXwbpzrwqpqWUzBN90A3Jm3OWddCSFsFgSPd3dy1AP8kS87//mq8ic+za2rV2PUvHAJERy7vKl+FT0ay79ygRjEW9mNCNdCj6rt0P8n7x2FRacOgZlUkEmL/8ey2+4EVk79yBQKnu0kENpbAyMiSlIlra6qROdZGKUgh0gEhClo1bjRiGqbx+YAgJgEqmJU0dqglkqLN/7V4E9q+lpyF30HVJWrkWpVDoa7HdLHEMlrnmSR23MJkljNxE5kSwqXHOJq4Wk1hiIV8E9u6Hgz62IOnU0bDm5yNm0Salc8WeejcK//0TBlr+lyB/wn43TCS+9jIzvv0Pa5wvUAnsmkUj7fv4l1o0YKk9ICCVs3khIjE2rhhCSpEXskq/V9uHZQojlm/+sSkSEfDvo0inwP/UUZFxwieti/WAQ7E7HGj+7fUzkxo0F+tWmgRc1umHw8fGZKt72cJ3WC3OblpKpFiEc18LjAu4UEXjJFSj5+itEvf8hIp7U59bYElMbRERsL7mza32g5MVlYVmAF0+5HM0vnIyokwcjXDMitMKOZaePU4TiBjMkz6kv38FCx2VCPhk6HOf/tEI/FlIa9c5biGjTCqd//CHSrBVIT0xEymEgIsIuFdIvKhy9b7sWfR+7DzFDBqkRwmz9qo+9ccP4byQiAXvsDFKpwyZPRPvnHkHzi86GUUjYJPHkaHWmb4XOQ9grlZIdAMy5EkqGjQTHpLW/424EduksUmYfUdltCOzQXvWW/bF0CdKcGro8+qhKbzcoWf9+w/XI+PobFxGFCBEtxLrhQ5WU2u/Lb3Di2++ohqw+sBxzbW2vy46UwfwXXoSjsAjlv/1xMBEJKOX5nT4a5Vu2uq54B6aiAdrAEqPxKv1K06FJ60bq4MG97Xb7coNm8HppEEufPgh/+nGkDR4hNUSCI4Un+KpLYUtOVmtVG+OjEfXmG6KLiyQy8jQ4vSEigXij5pt5UwTjzzlDWr2/8OfWv+R5J1oLCXV7dDZ2rlsrhelbFHgYkelfiBQ07ibqK2pQj3vuwvfX3CAkJC1vUCDGzvsI8089HbGdO6H7mWdg81PPIafJKV8H19SJO7EbukuF9AsLlysiyXFwqJCMJnGwWHxQ7p4GwJyWMKsF2QQcEuAtKvLy4BMWqke+sZDv20vLVNeyWSomOyyU+tUA6LPxmReSS+xplPz1MRmkspuR+sdf+OXND1Cck4d2PibkiBqXL5WeUlKZFAZ2BhwK2HkSMVyk49Ji5IrUPGTDJnzerw9Kjdw/34FTRAraPe1W19NVYZTGtd+XX4t6N0zORJX/fhk2XzYFtqIitLv1VmyfNdurtIgwWkT689Hzsh6wgY399CO1DVX+cy9LIDwKoYQ36JILEXTtDUgfc7o+3KKBEEJNtjlsQ1tv3LjHdemQ0aTVxG5zzDBCiIiF1kvn4L5ZIhlptA/xmqR0wWtvo2TxMp7AnpQO67a/UTDnJS7+dND7NTmDOC4FwlNvEMGlPdPS0P3kITj/h6Voefut2Cp6flxUFILFE4skk1kKC6d4cCR0qBTyYn8LMlJSkbhiBfpOv1mRX3lBIfYsXoTo+HgE7EvG78++gGwP0b2pQBKK6tYRY19+DH1uvAKW4BB1jS0uJSGK/3Tl3FJIQDVOWjN1zEGCHA5QCVYCj4rA8T//zHlDKp0+BoVdvxtv5I4m6rRBYFjcktmO19/F1sdewO4PPsNvdz8i/oryIeHIXL0OVk4klg/UpbLw85wCw6A6HHZRPdmV74pnSRmiOrTDKY/fj1GP3I1MaRQ4X0/vVyQRuX1ovNPMRuSsXoX8X36FKTgQ+1d8D5EO1D2HrQKhHTrKoU6U1Z1dSGfdqOGq93XwqrX45dyzUJ6aBrvEO7h7L3mNZvaD36vusu1lIunJN2q+XcVRMsucdCECzpmI8Ifuh8HXT0qABlNEOKI/fFcRUf7DD8KRI5oW3xGyNXExtmr+1OakTDW3GI03ylmTocnIaG/C4EESwPEsLSz83jrr3iQ4SooQPudplSDqOlt2KZg8NrWMg6X/QJQs/KbKe7U5LnK2XyqmbtKsGz5MfKksW26ahm7XXIUC+ea8QUPh8PNHusWMxHc/EknChHAJT3OjWfXUZInK1fX9uQjv2F594Z9PF8Do748ukybCWlKC+CGD4bs/S3XdZ0vBcdsumgLs0Yvs0h5jXnwYfYWEaERVhnMPcDiI3rN04Ls8r2kWf0V+PvZ98iWSvljkqhACIfyCv3diw3V3yIvit6RlSJdOsEncageJ5AChuaF2MxHHwY2Zqzai66w70PG6y9Hr4buVZGQTwts5dx6SFy/FppvvwZ6PPlPvsVVXAyo9vOShWeJLiY49aTz3ESmP8aUtj47v+YWHK1Iaef8MtItwVa4mBuefBZ+UAAeHFAjh95s+A6kLF6ixaeGDByF8QH85rjqSmvHt+tgT2DRhHGyFxfo1Ca9PdLRKcx57g0RbsUqXmsp+dScVCanDRkATqTZ2+VLErVmF6K++Ug3M/knnS4O/VOWbUdIp+vOP9XvSGFX3pzbn0LQLk/oPbfii27WgSchI8ttghvNWIYIA1yWvwa7Q/RdcJIQzCDELPoYhwI8iFmuemggY/dnnyL3zdnnSu6CWSQXK9SZjpXJaJb8GrVsFzc+idu3I+HEVDCL5xPTpDbvHcrapdqsaqMi1gtqcORar75TWV3Tx4JbN0fn8c7Fu9mMoz83FWe+/g21X36hUJcmrpqsHUtF8ggIw6omZSJh6rVo4riboEpFdHtelI09QGvL181WTa1mQsjb9gi0PP4fYU4YioFVzrJp8rdr7jOONSNLd77kZ666arlggsGUzVOTmuXw6GKnfLceG6++QLDtg//D8fnlZOSKHD8Afd81GqRAQJ7ZS5SratQexwwei7UXnod/LT6DNhRPV9/588GlsuHoafp56H6xFbhVC/BM/5bb86nEkKRml8vgISfmIpEWiojNLXINbNMeJzzyE9jdfKS8wM5osN1RlXnfuBJz75Ze4cM06OFOS8csrr2AIhyAIOZXvz8aA75erz7rBBnbLrbeg+/MvIqx/XwSIJDdozQb8OvlcVdb7zl8Ak+Rx/eB26kJIXpYu9qzmXD8V6ScPR8b4M5A+YiQyzpkEW2KKSpOwR2ch5uuvOdsYZT/9gND771HlzRuIghyjGWwPuE4PGR7J1XikDBhwqlDsQuFLL2cHSqUplcpuFoKxScR9fWGKDEPk3LkwREa5ntGR/8hslCxaIkf1B1V8xS63jaQOUApoOeVCrHxjLmJ9LBj+7ddYedsdSP39dwx/5kmsnnk/7FJhuJRrnJBTohARsz7aYEL/11/FV5dfrirbkEdnSyXNR/6e3dj2+UK0EjWOZi83WP5JSpx9z6kejQEln97XXoz43ieqClgfSDRGShDiWBANZh9pla1KJUhasAidr79cqUirz78Kgz98VZesGMZ1m5C8aBlOnH0ndr/7MSL6n4TS5DSkLV2FNhefg4Ltu9Dy7PGur3hAvrfplntQlpKB3q88An/JP6uNS3k4VW9d5Zwxea5w+3Zse/gF9BLJLlBU4L3z5qNwZyJiRwxCSLdO8AkJVo3T6knXSNheVtLC6otvwJB5ryl7U+4fWxByQlfVULA7n2pbTeBSIpSi3HdJBPs+/BQZS3/SV2U8RNDfPVxYTcBNiMqlDI/98AMsu/46REi58WO4JL7Nzj8PKR9/rJ7TIdclvQM7d0RAx05IF0mEUnXCkmX4deLZKOOmmV5BQ5jRomxIDYYEgYMgA845EyHSqHIN+WwJd8Vf2yVtjIhd+SMyxo6DI8+7jjLJ2kIRwIbHr17dsPWda8AhS0bOiROpU90mlcCicqkex8If9uC9iP91PeI3bEDc2p8QPmsmbNm5SD99nNoxM2fGVGRdfz3Shg4TIvpe3pMXq/lT3fERbjntDVhJS5OTcNZ3ixAgBXXd6LHofcVl6HHpxfhx6m2KiAhOkiUJBcgHgprHg0uEpH38IXpdcan4oWHVnffi1xdeRPOTT0YzkYY418wT7mBTWmsoSDyxvbpi3BtPyW9Pr4iIYMV3yPeoluWs34hfr5uB3J83wySi+v4f1yoxnK23Q6WVq3WVn6ghA1C0J0mpfpEJfZDz6x+IGzUcIV07IHvTr8jd/JceoeqQ7/R84n6c8MJsGIJDUV7OVQRckpk8T0JiIrChCOrQAZ1mXIfMb39Q6kHa8jXocM2F8BE1IVXymXaOkr2J8I2NVP7yXBm6BbayUux+73PlD/2mOl5bryolJc+QktRaigTS6/mHYQ4OUvHVc6ZxjvJZSyG1GIkb11hwCNkHt2qDioJCZMi3+BTDn/zBR4g9Y7x8n3mnrqowF23fiYxvFqkeT45bWnfKyUJE+yXTRVLp11fygMPzqn6zqtMn1aomsqbbtTkJk6lFM1HZligiyn/qMSF/C6w7dqn8YDgL57yIqHfmyrFIuTX5Uc1JdIIk3CJCHzoOmYxS96WMlEI3hPlbn+NAvJj582Du3AU5U6cic/JEFH/6CXyFdOJXr4L5hG6wpaajbP3PqPjjT0VcnNdUk1/VXa4U2rqWjGXaKSWChCEFOevHNdgy+SIMWLkCPpHh+GXq7dj11SK08vHlU5WgVMSZ8wOvuw6tzhqPDd8tRUjnzjj9vbfR97apOO29d/DD9TerMSzRQmw1oY5gHQQ+qpkMOPn+aeh9zaWSBg14WcCKl/L+fPx5y71I+mghThL1J6zPiarURPQ9EcV7hXCUmudKWA/oayJpCGjTEsVCTLzd7vILUZKSiZLUDEk2puLBoArow/lsElH+c4PjmyilJH28AOlCNsW792DX6+8jenBf9Sxntvtx5cROHdD6wvPkkhPpP6yCydcPa6bcKKrfbeg243pFSGzN/eKEpCT/+A3G468HnlXk6dUgUvHbFBiInk8/iOaTzlRd6gxpYx1TgqlFmjFafJD4wzL4RUchlnYsuVZktaL9bTNgiY1Xaa86GOR6pZPwxE+ajJ/PniD1QtROiWPLKy5H3LkTpaHQJfG6HJFYwZHTusJWr5M/YbNnImrex7D+8TtSBw5G8ReLULJgPiKef0bSWE+Pwg8/QQnVNinLVd6vxTGuDk0blzlgaC85PCQcEhl9KkF2GI23CWP4OIU16nP+rl0V0idMROnGzbAmZiD/1beQMnAYSr/9BlFvvqX2D6/p3bqcQ9x+Scy6kC5Mv6+kGL2/XiA6ex+VkvayCqyRTOn98fvwlXDFF5WC8gLniLlhF3959vc9D0irGoxB992jRlEvu/Y67Hz7XSG0KWgtlac6+A4LHNcx0ouhF5DHYnp0xpiXH0dgfJx6vz7wOyQJW34+irZuUypJ+JAE9HjlUaWS6IZnSSdp9ZqfeSp2vvWRsLIVkf17Yd/8r/iy8qc0NQ3mEEl7qTRGIavipDSp5Pro9573T0fP+26tNTzu4QLVwecNQuQdL78IEd27wC4qba8H70BgmzawFhWrsO5++yO1JpCwrjpPWbxCvjcDCa8/LUHTCZT+WIuL1OhlzkGz5uTj70deRtd7bpTX7PjzzseESL0cqiDpEDN8qJKSTEH+rqrcOLCctJI05nzANffdhyEPPYTw7l3VGuUdH5wtaZqMva+9qgi32xNPIKBtG1iiI/SX5d2sFT+g2YUXyLFIly+/AlthIbZMmw5LTBR8Y6JVmtQFknJqRbEcVK0PNTqJae5jzyg/c+59UA2R4bW8p56Dz4m9YZIGQT0n0mj+3Pflntyv7kctTnNqQaWanYbdQ8KBWtcIJA8YPM5p0BYY4MW0DylQMZ9+gPynn0XZxl9dFw+A40+i33pVzRbfP+VKRVregBHYXV6m1JL6wKVguXb0oNn3I0gK77Z7JFMcNvRZ8DF+m3yZIqwS4Xp3okSJGH3a+vUoS9orFVvUsJ9+Qqno9QH9+uH7q68TMZ3jWexqhr37Hf6yXUuRCt8Q0MbS/+bLEd2jq4Sp7kLoCapdux6dA5/QYMSdfwaMIcH6dRG7i3//C7mbfkOHm66BL3unpOKsmnQNhtAeI89suvEuIdgABIjonv3Ln+gvJOiWMtib6W04aCOqvjWQJyhxUXU6CJJnFQX5SPt+BYI7dkBQ+zb45fYHFRGxpV5z0Q3KdkSpIf/vf5AjZBt3+sn4+ao7ceJz94qkE4D9K9Yq4mx9ybnKP6VuMHJelAeS395352H/ynVKEmg8hBQomUsaUDLqPmcO9iz6BhmLFqN9/37ocPe9+Of+mYg+9VQkvjUXFbkF8nH9Tb9mcWh15TXYPed5VGTlCOGGostjTyFr6RLYhYDTF3+nP1gHmvsEivTunXQYOv0mmFq3RtYNUyvjbG7XEtbdSV6lWW1wOh1FZrNxSMzKlZtdlxqMRueAc9gwU5FDm2M0aO2ZsGxg63QS0aCrr0Dp8hVwpKUffF8SpmzNGgRfey0KXn9DteoHPVODyxXJg2v2VAdna3sO//eJisAJ110Lh1TKzW+8hTJphYbO/xix552L7867AByFESgVkPOauPA94xQsrJ+18AtEjh+HhSNPRc4ff4B9OxWFBcgSNbJY4kSLBr/iXgSNU0RypLU+8OX6oMHk54tRT96LIJGGmE581xvHBMj4fDFCTuqB6HGj1GTIynvy179FPPa98RFaTByvZu/TeFq4c4+qxFQpmo8fjfBePRHWowtaTzqr8k2FBhRMqmlqgwAXnNLSS3vpOqNXOkkoO48n5Jx2k9BuXeAXG616CWOGJqhR7JTIkr/5Hi0njGFBR/6OnYootz/9OrrcfQMsolrz/J8nXkPnu65XXytJThWVcBHyfv1T7oepwZV1QsIVekJ3BHVsi6w1G5WEQ38a7jS1TlW4EBGjmJKcrJaWaTPxXHS64mqkSTnL+nGlhCcYBVv/qvKurbAI2St/FOIRSVH84OBSW1EhUud/rhZmy127TvzUU7M2V2ivQITZV327bqehfN0GhN55B8pWLIezoEhdd4jEKj/Vnm2o03zsDmfFM0mJ9bNnLWi0mpZoxYkiJg7wushKiMt+/BEhN1ynWr2aYM+XFkMKIRPNG/DbWdaD/UoTCSdbJB7urEFwpHTbaTdjo5CcRUT9ySt/QMrGX/DToOFYe/oZKKqwqu57fjVb3qGdJk7qFjf82Z6ajq/OOhfnblqLPJHe0jZswt8ffqzngIB/QzkiW36pknG0r3eh1+t7RMc2OO35h4SQdFWPcfLWkbBzVq4XMuquzonK++I5VZqokYOQtmyl6yrQ8ZqLpcCzkkruyX32YFH9dBuKGwtlqBb4cOiAkLgbnHZC1DY/rgokzObAQHXIxqnfS48Lf+q9cdasbCQvWIS2V02CX/M49UzOps0I69NdVeJMkZB2PDMXLc4fixYXTED60lXY+aK+h3+dEL+DREXpLd/i2KbK9GuEYwrutTmQ/utm9LjsEoS0bIGNkyaqHUQC2rVGxrdL0EwaP/+2rau8R6m45yuvKrsSbWHx0jgyTjufelqF3/PZ2lyGta5xYB4Q//IeeQThT4vftJ82IaQhnZI8cNiJrtMGw9t6cxCSBg/7UATDC5gQ3oJzzmK/XYTi+Z8g74nn1eJdlZBCEXLLdTC2aYucW0X9rCdkvL23rLTGxcd4xU0KvnLS5bHZ+OuOu6WA66JsYPu2cCT0ReGatajYtRfpyigKtDFJeOS9tg/ei+jeJyHl40+Q9unnsJaUYY8QzdlffoYF48+B0eeAVhplMMHf1aJy2ViuY+1NolIF6nTGaHQcf6r3PWVlZVJIpXK7vk/V8e/ps9BptqSXEFN1qK5vqx3b7n0cCW9I4VMSpDehazw4fsgTVA/LaZCVBG7UCgGSN3ZxBbv3oGh3IqKG9FXkxMr681V34cTn71XE9es196DP20+q/FOQ75SlZcBXJC6aACh11ad20s+/HnkWxXsS1fsNBQe6Zrik9AAJ84RlP0hjN5p6qh4u8ZNjuRK+/V4ttqb3sungdKK+n84XMtqLnNUrkbrgS9cd79HGEqIW1vMKlGRdalptcJSXI/DcCShZvMRVduoGU8zhdLzfbM2qKfqVhqHu0NSClCEjThIafFQKlugFEgRvnRSKis2/IGT6bQiceBasf22BXVo82oeCLr8IARdOwX5xCjW97+E4GrqgmoTFGdpZTjtK5R5306BaQLWL4zrK0tNhF5GY4HiOHrPvR6CvPwrXb1JG6ziTWYmJrCyFGzYg+ISe+P29DzHkmy8RN3Ei7KVFWDPzATUPiqDaw3eonkmIFGjQ5DlJqS7QBkL7UKuhA5QUxvfrczTQbr/vSWQuWoagnl1gpm1IChRH+uau3YSQ3j0lS+RZCYNdVFB9l1MJmxTytueeoUYHG1gpDjNIgBwNTTAsHIRIsmVdpF2pNmN3TdDnocl7Nqua3+XfSiQiF9cUbNuhRjJHDumHgr92irQXhOBuHfWbLlAdZfx/n/YQcn/bgkj24tUFCWT0sEGoyMpCSVIqI+C64R04ZYhLlUTKNwNFhUz++EN0mfUg9v/AoQwGpXrSkF30x+9of/dMJH/IVRf1b7AcJH/0IXLWrEHB5t8PfFvCZAzwF4k+TG0WWheoroWbRcLmu/U5CU+N1wn5ZsD5ZyPq1ZfgO2QYKjathz1T6mlNz1d3Ti3+llYtPn8uMbGORbhrhrzdcKQNHf6BfPVC12mdoAhqDOa61YGwJSbr0pCfLyKefRLmLt1dT8lzudnIuvyquhcSd4GB/oc6tn6qfjnGJ1wqGyUlqks+crW5jw/8WrVA8c49GLzmR2y7517k/fIrWl55GfI3/YwcLtTGBBTssVUoMuLARRqg27CrOSgIGVv/hp2L7UsLm52RqUhQH30EtDCa1TZEnuDZLvErUIiAz1FC8wR750aIJBMQ29BNBDRkLVqKoBO6IvG1DxE2uA+ix5wi5caJHfc+Ad9mcQg/OQGFf25TrsP901UoaavhiHB/UQONLsnwkFAZH/6qL1SmIe+VimREuxevm4W4aU8qEzWYI6Uddicslvr7OtxQQzukcbEJ4XJ0t5ucCBUKSUvajUhGhdt3odlZp6kwVEKClfz5YtWqR48YhK0PPIcOU69AYNuWrgdqBokjfclyJH76tUhdjbNksGGkTZH5EyJ+mOS3/zeLseOR2chZtwHmIKkP0mio4FYrQ26wi7/lJVMkn8cr29qGCeOlkfHQJmpAtE8AQjjX03XuNSQcTimxgZdeJILBVZJmVhS+9TYK3/lASW0NgcOuPdNszYoGjz1qcJjTRo2KtpeW/y6tbL1bVJPtqXoFnHueOncUFiDjjLPJUMpG4TRKRYmPhbO4BI6sHDX6tj4w7/aL+Fjg0VuVJMecFtuWapaAmrAmBbXPx+/ht4uvUAWizFqOgHFj0WFgfyS+8z5KROT3jD0P3cWYu3j4Sis24vvvsHTsOOTJMWfq0zDdQio2n6OVqKZiyupSLpWGPXOEZwKzcp369AMwS4vdGJSnZ2L/sp/Q8ooL8c+dD8MYEoh2t9+g7hX9tV3t5R/YqT18WzY/YJeTgk6pioREKcWixhh5C8knzSgNiLS2fkGiZ/nSCEQxTRfxD1IJ2JPF1BFpT+IqogDZl6UTjlJp1UsLRTourySr+sBue7tUCpJR5dw5F5QXbohXv117N3o+/wBMVMdcN635+fhj2iPo886TSiXi+C1Hqai6Xmz/TULK+fkX7HrtfXVcFzzLDpEl33LbK4mWvj4Y9uMqbBh3moRJn97C/OnxwvNI+/ILlCbuQ8mepCpJwmVR+nwyXyXx2lNGwhIfj1aXX46dTz4lz9WedgxHR3/X8AEvwLRi/ELvngG/0acLwVcg56GHUfr98nqJrzaIqrYPPqbezZcvF3HKe9RfIqohZejJt0jwn5XDet/16dAOUW+8hjSJpLPChsiXn4E9NQ3ZM7lkgvjCgq0KdcOCsbtYV7eY8O6pGjQi07lB8bz97dOx46HHpfLo/lOFiyKZeOi/fDdF/Aho3gwByWmqC5rX+EaOxYTBIqouvvgyPloFAZKB4QbTQXruPiFGjv+oDg49GPvCQ2ptm4PvegfaiLbecJeKW6sbLkV5WgZSP/oKXZ6eCY1EUQsolZh9LEpN862NjFiBWelIPIGhIsmGNDhf3HCTgVsFqQpek/vyjLNAympxAVBRqmeE5/NC6FTv7JI3VNOqS0WuT1SCo6C33f8cfKLC0P6WK5Sa+tv1M9H5ruvwz+Ovos21FyKoS0flp6IWL+NWuO0f/PP0q7VKB/QlR/wM8yCsdGlo3duQE1y+JJrSkfwybczh4WpJkd9ECmk/4zZse+A+lbdlqenqeebvkLUbsLLvSWqJ4PbTp+Pve+9T3zIGBahli+tCgNEHcZag+suZPBA24wb4n3EOHPm5yJv9EErX/yIfqZt86webXe3ilj+t+Mh1wSt4lyMuOCfCmJIxfK1B0/rVF1Gu/xL72fvInfUwKv7Zqa5xq5vod99Q2/MaY2Nh3bED1l27UP7bbyhd8kO9BYR3k6SFLRdJhd9379hKcMNDSi+VkEzv9elHWDLhHESzosoL0aOHo2jPXqW27XfY1Fwz3ki3WtH11hsR2a0b/uTaREKQ7DlrPulcbPvoY8kcIR35uAh66rsMB3+bC7EdGGGkg9dr2v3jtOcfhFEI4ZAghWTnfU+j/axpemAkvSqysmGJilTZXxtIQKpXS6QcsxoywdC5YiFpoIVGSQkOBpQBv3Z/Dg8kHGwsyoSQivPgEIKi7YuSkEPyyC75QOnIE7WNKWMlthcUKftS4nvzYY4IQ+zpI9RQgay1mxDAXkd51yLnNRNlTdBQ+Nc2bH/+DZEgDn4nX9K9SNTPUJOGANro5Bpl0n1S/j2f5kqTGUJS3c6biHbnnAtbQb6aOMupR3FnnYn0hV+7nhRIGGPGjkVZWgryf/tdjQ9Tm1HIt/p98y3WnzZKNWq1gY1hW5GOjAdJrgfDFBuF6A/eUwOPNX9/19VqYNmiZBnoB2d5/ePnOBBB1Orvm69eearrkldoEAUmZ44cIj/dvTG5GkQnNsa3hDUpRURSFnC5FhwMQ1gUCp5/Efuvux62XTthOfEEta+Wkker+VHdcWePMiEiCuzuHVsjhICoMrnVqEwpwHya2Pnllxj25svK2BvQvg3iL5uCf7b8paQZGrkpVXEuUayIoz8/+wLW3Xk3hq1eAUf7tmjNyYxmC1r5+Kk1jLiESAuprOxx4/glSmHViYhgLDxHcJMkTnuuCYiIkAIRfFI35K77WT+XQstRyXUREaEMyJJ2qi7JO2pdqJAIaC27QmvVGQgOV4R75ImIEGJh+Jk+YTEwtOoGrYWEKdC9RlM19UzSnCOza3JcepNbBimOlYqVt+l35TfXdQo4iYuP6u9SQqz+bu1OQ3DXzuhw0+UqPNXB/A6URoJlkAMfufxtYjUiIrj0Le2ZHa+8Gp+ceSY2XXMturLrXvIlbf4CZdyuhHwz/euv0fyiKSpvK3fFke9UpCah2fnn6+e1gGSQWlYoYWMo6na25AzYc7Lhf9opB9+XMEe/9Qrif1iC+DUrEbf4KxXeg56r5viE02hM2D18eCc59Bp822skDRv1iUgI59XcLlWFMTwEka++AGNUHCr+2Iz8x59CyMw7USJ6MHeCrYRkkAqGFyHZKyI9e2oKpdJwOxq+QjtRuUQ/n3q6qGG0R/hLIYoWqYVdrWUt4tF38mTsT0pE/oefoFAylLu20q7D7OfXSTBcRjZUJIfdpcUY9OB9aDFoMDacOk5apaoGV36zvvjzPheGL5NCNPrp++AvojZ7kRh2zmI/FLCnrHjXPgSfeMD47w38fESKCw6DOaaFqGK0WXmTi0cJLlLklAR7wX5Y0/ZKg8bJyw0qrijK2I/ts19E29uvha9IABzUyDWQGgUhiKzVG7Dn3Y8rbUgMDVU0bvYQKuWqUH7ro/NwaehajhqNzS+/IuWO0qqGAct+gDVrP7bdezeKdu52PSlg3ZD7tC/FjB0jKt3t+PXiC9Fp1mz8eeMNqoeUyJPvhsn3uf43G0I/viPXW/tHwuypLdQCS/cuCH/2SaSNHCPsqsetEpRKeY02SBJRHeaAg+Cwv9/spx+87ub3OndTTzmli8OmbZQX9FFp3kAiYGoWh7DHZ8Pcqq26lHX11ajYtkvYqmGFokIkniSXrYhgYudLq8leC9pvuBpjir0CzYcOwklTp8GeuBdpS5djO1XAzGzVBc6eMoISEcdjuGflk9CotkWIysLJtinWcrQQMVjv7NcTKVnIj8MSSYRuf+qEkE7XB6ep4f7V6z3nLukkfAQg3zGHhCOgVUdRY0Q9URflrxTYYxYuMqokJckrVJShbN/foiaIOldP2KnGcVE3BT7LNJCKX2WFy8ZA/Er56lts+2oJisRPm2RhfeRzEIQw4vv1QcqGTWjna4EpOATNJp+HPS++hP6LF2P9mDFVVDAasrmIf+LbbyCVJgNpHDmuStnQhBxSpCxxzW/GjCWK4YmQeLIHr8KpoXtQdP1hrKhA7HdfIu+BB1H2q75Nd40Q6c0YElSvzcoNCWKKpllObLbymyzXpTrhdYlMGT7yAqdm/EAi7d07rGx0LADyywXMQm+fCt9hI1SPSt7Tz6F40Xd16r5uUFTenZ/HXQlcVw6Amxz6SWHlXDCajs2SeWPnfYD5o8filIdnITMpCRFdumDV3TPR2njgW+xyp/RCIqOqlyjvU0Li6G1KTQTtRBR1ubU0M9oNlm/65XnNE1SJ2t9wEUJPFNWgloc4m92b+XSNBQurT2gEAluJpCxxVL0mEnDVqvO7rODHJCRs7nSplt9U0RxSdioS/4G9rFjic3AcakrXhtmI6kaFNICbXn4Laay0jfSSeTHhs8+w+dxzoPn6osdzz2PLzTcpdfqgCb/MNyFSz04XT1Q3lrvR1mxS+8cF+QYjzscfoSwDrns1wRAaBEd2vlIFq4B+C7H7jztV7cyj+QcibfgovV7XA8kHp+ZwXths5TJ9J9Z64JV48unEicYWxWWPi17s1RKTWnAgIp99AgETzhCdNBH2tEyRFERlWrEKRfM+kQQXPfz66+HTMg5lq9a53qoFkuFlQhD5HisveoIDzQiSBhWgZk4DEkXfHv3NlyjPy8fPTz6Dvct/QKxR1BTXs/zLBc+4aAJtQaniPzOKkhZ7PPQzFv6aWz7ai9xz0Q6CZF78GSMQdfIg3Rd+rCYn4BY7hwO0T4V2OQmWiFhXTOST7srIws1jdeq6Vh/c77p+c3Lz8M2336Jbt2547fU38ennC5CekYEiaTGbN2umJLCtW/9GSmoq4jieSn2vqh+1wpUmrLDycDUnf40mmCRepqBQ2HOzXM/p4AacnkREtYxE1FQoJ9FJBW/WvzeS121UI/MbA6Z/4cYN6Db1VpgC/GAODVOTsGscQsD08ohTdXDwbZGy4+iVmWWcZThI/KK6liL1hmvMZ0jYIyTt9FQ8GOxUqpI3Ek8twBdhM+9E2AP3wXfwYJR88Tly77oXTtfCcvWBFjcpbdZn9u763HWpTtQWtirYN+yUPiaj4SeDpukTqOqCSDqxi79C+bq10rA54DtoMIo//wyFL795ILKSuEw/9k7UFwDe31UgUpH45Yb7nZqyiOoWB5tZ/ANw1pfzsV4kpPpUQhoWucc9M5E9bBlCTvTdneTu77CoMBQ8d49pqo7A9i3R6a6bxNO6M4xExNnuTY3ANhydHValkrrhJiRdolAZoM4PguQhlx7ZvWevSuttO3Zi/JnjMWXKZXjvvbdx3XU34JU5L6jW8cyzzsXCr75StoUXnn8BN99yMwYPHYZFC79U+7ix8j78+BPo17sPxo4bg1defR3XXXOlEFcxAsMjpYbrC/9Xwi0N1SAVHQwN1qxkWDM4ZsyAMpcNhaBKZm6gKaAuePrtxrc33gG76pzxHoxFnEg67O43h4ciqFtXZK1cJcFvfFhpMOdSJkT1YSXUJox+YQiWRpczBg4uFVVBc4ZfQj+E3DEdhvAo2FOTUfDyKyhb97OeA56E5QWkcShwGBx9WixbtsN1qVbUUhqrwmg2XmAwGP2ou9fpJLjhj85C0XvvIvueWci9/yFkXnKp2qFALWblfo69GSwonu/W4mgTcqtnTAb2lqUIWey2Veiz66shUDMiUvyPLa/ALxdcjOjTRC2sB2xNqKJxRDUNgC0l07gTiHs3EC4RwvuteU3UMx7XBI5t6XzXzVADOiWwdTlOm2DBaCpHlSzsxIEwBYceREQkITcRETURlYJU4A9Fcr3u2uvxiUg7AZyGIGrE+x9+iD9+3YwunTrCVlaGJFF9nxSJkwXTJO9cfsklmDfvY+Tm5aFIpKaponIEBwYgOTUNPvL+7t178cwLL0pC+2Ldhg34/fc/8dIrr2HKRRejrLwcySmuqReu/GT4WJY8Xc0QtTyyGfy69BO/9cGOdAwTnfu8KRzTr/q14Q/dzS5sV1i8A1eIZKOXKGWkPCcP2avWHhIRESQiCZGaAsXfA/9E7ZOkM1UUIkbSx1FD/aru4lcuR9jjj6nhNpmTL0TGBZehbMNvUjaM6n3OqPAdOVTNoqjp/epOGr5gzWmc5ApqnaiXjKTYagYn+qrCUp8TvdbnhF4onPueEtUZAXuqvq4vdeMa36nHpRa5tlIR8IcTU2lklrtqpDRHOtPe46YliqacisH7ttx8ZH7/o7rOc7rq4E4ivM73KVVxzSOOX+L0EiYOe+bce27x+7Qj1eSPGlH7xD3qV80R88KJtFkZrkNxwR17IqBVJ1VBvIPrOb4s+GvbP2rPOF7486+tmHLhBeghKtjyFSsRHxeHhH798PxLc9CxYwckJyXjm6++xK033YArr7waBpMBb737LiZfOBn5BQXw9ffDnn37pNAYkJWVjTQhpNKyUtx523Ts/OtPnDPhTCz8+hucMW4s3ntnLnwDAjBo+Ej5tARG3iEx6fE6QEX1gZXZr/0J8I9vrd7lSHM3ATeVc9udPJ1vaAh6X3WRJKd36c6xRuzxolRso8Tiul4TXFnjBdzEo/eqHXjvQJjY+aNG5kmY63QSptw77kTaqNOR9+hzsGfnST02S712bY7x6nOqmz/0rrsR8fhs8bkGP6o5lgOjZhjFr+uhqR31klHqqNMHOgzGkxziMbecqcv59OCwAidCbp8KAwdIkTSkcDqlMDrKymt8py5H/d8uCeEZSNp13AnNv1xfmn1iJJADya9DnYs/RJKoEVmSKQSvUBXjgLUSTlkQcAkRzjvjGTVrGrVpHKc9iVIYyYr+uaUx9zlBg3Xbay+CkXHluXzAG0c1Qj3fSGe0iE7fc4CI4QFyzis1ozpJcRDd98tW4EP2zgg6d+4kksqrcsOJxx6ajf59++D5OS9jyiVT1BbZazdsxNy338a8Tz5DopDRnXfdg3tnPYhJEyciOioa1159FW69+Vb4S/xN0uhUiFR6y7QZePm11xEUGIg+J52EU0adgutvnYbevXph5arVSjX+bvF3+PCDj3DXbTMkQR34fulyjBG1D74WzPvscxH3qFZIQnkJ36jmCO3WV2WwW3qp1cnzNV53OYKmARrEaYvicU3PNe/fB1Hd6x9OwyWJKYEXCGFwzBEDuUvUK45zy5Zreik8gCR5hrvguhvZg6FioB8K2GEhIVK76PLXE0zB9KIsOai5nlU60QJKN29VmgvjZowWafvOqYgTAop8eQ4cxcXIue12pA4dCXNXjtuSb9bkj4cjb0hz3yP91DNbqcDUgXpzOnXk6Y86jYY7Xad1gqqX72DRN2+4AYYQURcK8uDIzxN9cwPyX3+nXttNdZQWF6GwghvXSUsi5yQnkgrPawIHJdb0BWY0SYv77ke7jHicTEt/gkWt475oFHFJdPSZahkHNu4RiUuSVBmsg8RxDhyJMVZaC04h4bNU7cLat0anO25QBaKhYBe0p9HVK8jzlqg4+DdvJ8f1f5OtuPqltCrvXn3djZh9/0zEtGwJiJoEic/E8ybjs0/m6f5JazZ8xCjcd/ddWLN+vdowcdas+1ULyW2GuCyI7qH4yzwV6VFeVITCZ/i+ShxWYPmpqCiHxc8PDz/6BKbfchMuuOQyvPXaKwiNicaY08biogsmY/jQwUo1TE5Oxh3Tp2L+goX4Y+uf8vzNaN+unQSr7niy8hCMK4/Kd/8BO+fD1QIao6nK1dbdX5ONqDawB2zR9ber1RhqQoCEKUyeSZbyIyHUL9aACJGU2bvLMpwmfrHHV4+Vfi+kMqzuqzzSj/nLXjVKR1zoLbD6aHG51z68VWVZqAtBk85G4ORJos34w56ViYLnX0DY7IeUxESiIqLfnIOCl95A2W+/q/O6wC9K3ZjVbOm3dW5rVGfIfu59tTkuImWVRKC/65J3kIJjDA1G4JQL4D9O396mbN0aFL33Eaz/7AJYmF2Fpy5Y87Jhk8SziX+0HXE8xU57udrdSC/mOmjnYTYxM/QxQ3ZlN1KJII4z8jlamtM3CBIP1yBKlcLBmf4kG6p7VMG4QiT94GjuAnEcv8SlRPcqYtJB2xGRLxWXKtzA1x7XP9QI8DW2vN6ClS6wdUf4hEbJu3V/tJKEzGZ89OE8LFm2HF06dcJlUy7CE08/i5S0dLzzxqvwFWnmB2VEBZYsWYrbpk3Fzl270Lf3SfrQC6m4TQpJ78WLF6N169bIycnBtn+2Y/Mfv+MGkbBo8J4hasB5Z5+Nyy6dotKmVbvOSE/arZNbDeXGk4gqIccVabthzT54IwE30fAq5yLqNMchlrr6RTSEjPj9YknLFQ88pdSSqpAGT+LLcuUtGJuqIZYqI+FqJiox71XNd1fcxeWKJMUGlqaKIJdN0hMRfmGI8K9/5/mQay+HqY3kzd3SAEllY/JGPHgXyv7cimKumy4Xoj94E0Xvf4SSpboZpC4wSaUOr2v+fd/BGmbVmhDV41wF+0eP62zVtE3imfcDHT3BWFDf7NwRoXdOh7FZC9gSdyPrypvqlZKcIhE5XbuYkngos7C1oHpFQZSJzlhRsqHUQ5WKIAXxPo3MXAI2QiSXZCEjFhH3YEWSFu8x8swwdnkqPZ7HUnD4rHu6CUNJQzbJyF0IeK6eKS/DwNuvQ2zXBo16rwKqeGylvQELfWjnE2GUFqt6QasNbLVvE7Vq2s03Ik4koc3cvPHvvzD3nfex4sflsIn0yaVFWIl++fU39O7TW1V6lXeHG66Kn5OVhfDICFxx9XV4dc5zeOKZ53DzddciOzcXjwtpsuft/Xfm4hGRrGZMvQk+op56Tp+okYxcsOZmoCJFiMzjnifR0BZEFYzvWsVPZfyWNGOe1ER8tUFoDH+8/zES1x7y9mE1QNRBCaeJhkbXuScYs71WXap3o41ZNwGw299TSuoU2cZ1VDsMkhfRb7+GtNMmKJWeZSHg7DMQdPWVqNiyFYagAJhatUHGOedJHfVueIMk8X6Tyd4zZvFifTZwDahO41VgNWpjNYMWqDKyMY6thLTK1l17sP/KG5E2ZjzyHnpC1AKJYE3PezolYjM59RaLo6HZC+EvCUujMl2UFBpumEeaYGEgmCU8OrAErBNxQkiedMyWg+OOCD5LwqE+z4Hu1ROEC7QxFG4jNpHjsKmpJuFd2iGsQzspzFULR0NgE+lL4YD3NUPiEtqtDwxeEhFJyKrWAbLjsYcexF33zRKCr8CJvU7Ax5/Ox2svPouLL5qCJ6Wyq0+L/717nairWQ2ohIcEfkdcuGub8bmvv4ING3/B9h07kZ6RicjwCLRv20ZfLVIaphwhp9179uHSq66pTIP6CMMcFgNLSy66VvNzJCFK3m7wmGTlI+mn1g33EmyoTrhkcoPX/qkbDLMe7jKXbVP/0sGofo3nJKL9oraRqNwxLOW0GsarDmdPz4RDJFa/USfrPcMVVviffSZy77kXFX/8Adu+fdh/+ZX6Rqw1vF+TEyqIEHmBE+BqRZ1kJF6comYqN4UTHYi9HtwXrcb7Hk4Z46oUMh47ES8FJEScRZ7xk9g1FwmFI0s5AJEkRUJxt44cNU2oybMiTfGq5wqMJCS+x6fY+8aeOYrT1eHuufO0BnCtmnRrOQZMu1YPp+tb5V5uIukJvmqR1se32hw4T/D7oT36wdv1ZbjM65XX3ahsPQQJtVWrligsLEJhfgGGDRmMjh064P333sZdt98mT+jhPzrQv810pLQzaEB/vCvhIpFecd0NmD5tGkJCQnHV9TfhyccfQecunZCYmIjpd96ljOksMkwf3emNT3VnCo6AX5uuUtjlG/IdFno6Nm4sazx2d5S4HceAsSh5XqvPkVAHskyQ0A8JTBOG/UCcuEYSf3lnn5AL77kX7uMxv68/r7tMeZ6Gcff1TFG3+JtRmKWrkq66VpPTLGZkT7sdoXfcrtSxuOWLYAgLRflvf6Low0+R9/izsGfSHw0Fkn7sgVbyUTV/qjijweDUzKfxsdogT9WMgtNOiyoyWrZIQY52XaoX9Iz73HMbIFZrnje4mEsJoNGb2+7Whu0S+VYi2dBWxF6pJKtu76ENiNWPRERhxdOuRJB8YkUlcYOqHls/TrolUXHhNPcYVZIQbUtU/6jGsafNPU2EqlWvKyehWb+T3Dwkac3lVp2KWGpSF7wB7SNu/9zgxN+QHv31cVn1gGvirFm9RklFrBhqYqjFghN79lBhOqHfQFx0wSTcNvWWAwZhua5Cq8LcuHAfEtxpquJdNfKsNAznQ48/idiYGFx56RRR4Z7HpPPOQasWzauklbvxqi3tedVWmIuCnX/QY/2igAZszwG1nlBL5kr4OLbGW/D7qx57Dnl7Uxpe9hV0EqqeFoRu4NYqyYjgL0m1tk4dTzBpWokfHWPbqTRQUn+t78nDIuUFTZkMR1ERij9ZoHvgAY7qzpEyy6vcmZnzOeuC1I/MYIuhR9AXX9S4j3dV3z2QPmbCRQ4D3pUCfSDn6kCGSAoFQkRuEggXsmCHeEsf0e9dz3gHIZKMdNUtWBvon/suf3coEtInLvIubUg8pqPaxjCxTeHtKCEWSkKeYDtGdme1bOUyctO/dPGX9/ieZ2h8RGc+9dnZaq0dT3DckJE2J3mY73gLLsuqjznS7RaVkIIS2t293XHdYCWYeOEUvPTMU4hpFo8flv+AyMhILFuxEuefexbiY2PVTrLc2ro6VEvJQlktXZoSNRd617V6KpJa+lUII2N/Fp569nk88TDHuFRFfWRE8BlbfhaK9vzNB9U1Xx+zSv+aQDJiqalrT7iawKWFF11/h1cNSGUaEJoQUR1JwVs0ZNe1c3JdYIxpbvD1D0FwQIjSJEJNJuVnoEcj7S1Uo88UkuBYvKAJkUI5X2d03KKFNVq9a/XBadJGS8UyMHFqdfKc1e7E9rJS5IkYyJ1deVU4Vy3VWiz3dpWViStVAbcKK+hP8AMe/ng4SMGoTkSq293dgorzvMvztlJZWwv5dZRfGqm7mC1qbg5bEapjlKAoAbG6UwpyG7vdKHbZbVjwqNYReu+bj5KUPL9nlngMvv0GfXCj65obNim0lG5qK9w1geHnjHK2zp57jzGHgzud4BURFZeUqm77pKQUFYZLRZ8fcfIwtGvTBn9u2aIGLhI1ERFRe+voBTzf5bH73PVLv+v2v657OjhJlF6wJX/i4QerpLubfPjrPq7re6aQSPg14woS+jPsvasNzI+GEhFhEgm105iRKpw1OVY6tztwvW4iIvhcY4iI3yEt0nEYSUVxgaSVQTXW3OorWcprZR2UZ6ofs96o9JdfFWbXfdYR9jZT46h8pw4nvMBF0fU1qGsAv3cQ9lwyzNc/P5JjwDu7Lh0EVtxCyaw0kYi8AQsIC4tFAk5jHKt4G4ufIgr+k7Aq2PdnqCH2DBirJu09FEM5IrqTkMNukVbaSQVlppDR+R57z3bK9eoQLlTMzb4qqxCQVcoVn2WmNHMZtfPEXx8JE5cTIem1Fr896YdHBRJe6ucxBmlFmseiwz03q4pBVxPx8Doz3UdUNh7XB/rBp7iVj/s4sFUHmEIj1f36sOyHFfh18x+46YZrMWrMeKxd8xP+/uMP7EtKxmmjT1FqZX2od76agL6o2LBkuuKlV3wpDe46qy5LCkpD4CYF/cmawJfkORch1CXV1ARKHo88/gTuvm1G5bfc8DyvJCn1Ry+HxXu3oSJvv1Kry6VCNjUozS265jZVDtS5+4+csu7oOBDGpoDLewV3LvKXjo0qSzbLPmWgAK5r5ZJmWCdZF6lR5EsjGyKNo1mu5cpxpNSHveWlqgHn0/4i+dNeGyl1sTGhF+loW2loYK827757UDdcjbmfec6kXk67dY0EttaJsXzxn9KSQ0pO97skm7a+fkp6+XvfHiEEk0q4baI6efrPxGCxpajJ7nkmLNUqX3k2TxKLdh8SGAc3esLg8oQTaLl1EccWkcw4apv+MC6UqDjWiBnCJUk4J80NqmwcsGa22TH2xdkwButbSBO0J3CUbnVw/Irat8wLuG0WtDmxpfYNj4Z/y3asN3UiOTUVLVtIoZKCf/kV12D0yJGIjY/FBx/Ow8nDhuKiSecdVElrwwEyYpg9wi3v0wcSBgdolpeXucKlV2p1V0nEriom6Ufy43eV1CG3fHws4nwrl7xVn3BDnq8Ob0iJ/vO5/Px8hIQcGDujBnbyfckvT1uP28/K9JDzgr82weiwHZYJy8TeH9dgyycL1TG/frhIyA1+g7nIX8bXJJ9hKXaTEIe9uO8b/AJgCjvQ2DWXPEriDH859gxda4svfIR8tktd5z1P8J436pknpBzlaBWGbjGLPzuoi59hPAi3de0y1AFtsp6BBztKE2nlFari13TfW+f+x8jnSIEIFj9zSouULlsihYbk4Qn3GYsOfeA55/qQUFikSTScu8ZBj25wXWKqcZEuW5FDXuRIVkpkXCiNMhqN3xz4SAmIb9KRR0hOXFub4ikHQIZ2boeWI4ZUkXaYRjV17bPQcyF8b+CWsqyiEnD5j6AOPQ5UmlrAOVxh4WE485zzsX79Rtx1+wz8/uefakuia668HH3YTd8QSJT0WPFAl2oqKoSsS8uEgCpEqmSqSJxEBaEaYvYRFdbsoxb655ZEJjk381wcr/Ocz5mEHJg8VinoRUWFKCkuEp6QVJd0dRMEmxj9mHF2haLyXu3gM76+nCCrHxeXFOPs8y7A5wu+RGBggOoxVDdd4DNux+uWyFjYs1KVob++9G4Mwtq0wvZFS1WMDhcR0W+WMjpWZhIPt+nidu1spCn18xolI5ZpPk8HIWFjUBiPBPqEZ66AymPPf4WS7zS7cCjLgbd1R1MM65Nub6p6rzYnjZ4fzI4tT/3990FDt/nEQcg46/ynJGbTa0q2AqmgabXYHg4JUkBs2fuFaahI1RKwesD3uoiEw9HafF9XAfXrO+1WtBaiUt25cpXqGwc6Jkp8QjSjnDuww6obwpmx1INpS+LgSUpF5ZIZp73wIPwCA6uQkRs1q2sSBqmQ3qCCg9aEHEN7Jqi0qAspaWn4ZP7nmH7zTcjLy8fkSy7Dd99ICyxhLCgsVPPBGg5JKymQ7OIuLS1V5M7BkEZh6gNrRku4mKbu8PHXs5DwsqSpuiS/uj1GzuWX450oAdK4S8M/iY5d4L4BgWoEuMmkLBPKbwO/xTfd33GBhFH5bYEngbAH8aT+g/DrxrVyYsDCL75E506d0KF9O9cTNcNZUYLi7b9XtdcdElTI9UNB0poN2Pz+p1XCfaigT26nExHJRlfF+EsJiMTET9b2VdpwTHEtVVqpc3nQIzkbBLMU9La+tSzmXw0Mj9S7OfGff3qTfuUADpKMnBMnGouBJ0XnjWEImYiezlcynS0JVaHq9w7VOfO4ML8cu8LSUFC1chur7eIJR1Ywc3baK5SxLpsqAROdhUWeYVWhLYpG7lxKSbws15gnVOM4H40qG43agfExaHvKMNWCMKxukISYiezarz7HjGc0KLNXpi5QnbAJKQa37w5DPWsM89uPPPE07p91P7htMyWD0aeMxOxHH8eoEcNFHfJuLFIVSHRsooIWidTCOCjJR0k5ZqnkdFLMRcpjhacjaalj/lZzDJ86lnQzyDvqWUqX4gffoaRkFGeiPc1khFXUvqKCfJVOvM7AMHndKemZ1m6oslItrUl2DHevniJVynGXnt1hlGf8hZjdNqmaYJDGhmsxWYv1/cyaGrp09L3r7NDAlGBJIn24bUA0IOtSkC4BKZVMHmSyqZSjCq0OqkE9I3nl56+nsTj+NsaxnmVLIxMq6c96UNMzB5xahiTv6b+3fuAKSSV0WvRAkdEY6TSa4rgWiZSkGl24FNR4DskXz8X3JnGsWE6KEocAThXhGKR/xNHQzZ1daXWi4ZlFl75nS0Hletacr7ZXCqH6pDhWA85X404PnKxIIx3VP7UrqLBUvxsvUxWgahWQBJSwc6xKXYSjE1b1Nw+Ae8n7BIfBGBzqulIz3BnapnVLJO/ZrY65Dc/0O+7B448/Wuc3qoNSCB+nillUWKzsXhZfPzXVgqoX1TESCLc4Us5FJkq9EudZHjyd+z6Ny3zeqBwlLCEgEhFJzmJR3/LzCxBJMwgBwUFq37Os9HTkCzGVllsVOeljfHQicceNca4JTIePP/1MERzf6dtvEJZY45Y8AAD/9ElEQVSt+BHX3XiLmlZSFyzxIj0J6YrvjXKeqa7KCJ3rmPFqN2ooT/QHvITn05KyioRIQFTB/OUKncjoyjRBQqLEz0ZYTx8Pxx/Pcw9nJwFL2ZWXmsTtLCtDAeNZQ7lwO3KG5FGn7RdeeMDw6oI8URX5Dq2fkEI4W8K6XKjFB5FSqNjyNYVzeCy231hIkhzk9kolY3HmsSfc9wn2orltR2xZqKJxWADn9HCJkZCoUATGiqAoz1b3R/WYuUhUqRfMmBrAHpvadgZhhQ1s11WpWbWBFfuOe+/DSQOHIi42FjdPuw33zX4Eo8eeiTdefqHWbvvaQFWV6wxxcTOzqEkkIdp6lASjJBm3FOQmnppiXx/keb7LPKZ/8stdUhSxmaQVle9x8TWLBynZJDz701NRTFtVBcetUd2T3HGlq7uyVweln+XffoPPFyzEOZMvxoZVK9TaSa+8MgfPvDCn1nwhqB4HdzpR8QXTxXtH6VsnHuacCpt8R7fn85j+AZ0njFXx4LE3jqAXrJykSBIQ7T8ByunLybITRxGQXKsjanVDGma+WlN9bIxj/maJUJFsLUe5eFwTb9BJRWsW6HQO0gNxAAeRkVSuAQajZlAJWYtjDPaJeB3uY0awVEY9RofmHKXVlh9tInDQI9ckqg96UZGgSFgUKckBVTQRYtHjvDNgoBogFYpSkCQpX6gCfSkQh5rT5N4Oh+OHqhq7XQce4CX/lh1VRagLn85fgFn3zsSvP6+X8BlwxtixmP3gffj+u2+UzaU2VK+4PLcJQRcWFyvi8SQhJcFImEkcqnftoACLX7wkt/LLrNiaXoRVu/Pw/Y4c5ZaIWypu9d48/LO/GMUVku58ngYKhsNFbCQ5Skm6ozHcosLh6x+IgKBA+AcEoiA7E7k5OUKYVklbUaGFbA5U55pBieicCWeofdLcKuOGdevQq0cPVVlqgjt9DGYJA5fBrcN/N/RQuMNzAKpuuK7px/wVcpJ4x/bsol+oASqJxDGElND1eZI0QkujKI4SEDtfWB5phlDGaNc7hwTxy15eWlmnG+MYW5pu3OesbzR275X6nCQcoUiaz3k4yRyTwaEdNLv8oBySJE5QGVeL4wigHdKilkjF4y97maheHZJjAOkOExrrteSVIpaYhN5KF/YRllKDJyUpeF5JNJIj7paXs70rXBIQCzolJ/e9GlU5EoGoaG6vagMnj3JnWIeIwuPOOgMLuAOpqFic/FofVIvtcmXlFeB+blST2ONFO41OQlJ5JU76C6oI6cdCJJQcUgvL8c3fWVizJw/5JTb4mY3oFhuIIe1CMbpjBEZ3isCp8jtK3OA2oegYGaCIO0+eXbYjF0t35SCriNKb22+RLeR7lAopiameN6XC+cMvIECkpFA4RZXOTE1Wahvn/dlFXXZLIER1MiBISO+88QrOv/hSXHr1dfjkswU4+eSh6NCtJ7Ky6976PaCl1A+X3zWB6aCHgM4TenxqhbzX7fwJyq7lCaY2nRQnnYTkTNmApEKwEeQ6SJSAvCUg2socrvJgiYxAxOBB6lpdsOflSABqqJNeOpabZv5+cMix2/E6W3TuZ0i7oSd/0KmGwmg4aD3oKnFLnDrVzycr+w95tL3rUhUwC/YKAVWZstAEcBQWwpYriXIMIqr/CWh36SRFKIpY5BrtLCyzrAysKKoosrKrN6qC0w04ipdpxuMqkHf8OvSE5qNLNu5K5glKERt//kV11ScMG4GvF8wXFaYUX375FabdzAXd6qgEggP3ReXkWBEhV5NJSMgoRV/ipLa9rglyL7tEpJ+MYoT5mdAjPogRVmGuu0rUAtcrm5IKUCbqV5/mgfDzkW+7/FQ/QiTszbNbK0SlFYlIWu2yohIUFxUjNDoWfn6i0pkNEnYpoU4p2HUEQ63DJFLXo7MfVnFctnwFvueOqPKtmnaGdaM8Kx0lKbvkqLrnJCI3PNPgwNW6YJSys2TqTJQXFqs36SQGSgqnqmUWAmLpIimxkeO96iGoC8znXi8+j4BWLZG/9S+1sFxY775YP/G8ys0ea4R8xNK2MxPfdcE7uFOADU4H/wCUilAiuYLdJXr8OP6ojVyvrXxKau6oKC05oeX8+ZUqEeNcCf/s7HDNYAx1SmbX5KjvteIH5EN0DnGsLO7zxjpOxDsWwcrRdtJZ+rEkqmqd5RqlIpOUIl5jZlB6UgXI5Qh3QWIvlf4Mi1lVGEQtcRMRQXJwS1FucC2isJBgjDv7PGxY+QNWr12HlORkTLv1ploz2hO6fxyDUyKVkr1kFqUasULXSETyfI5IM4u2ZcNX7g9tF4YesUJESiRRD6j/nigqtyG5oBylVlZyfQMFNZDTM3w8FNe3eZCSpsptDnyxJQvF5fIOvZTvKjsVpSQhEg6StPi6pKSgAORkpKCgoFjI3w6rqG1Ol8RWGyghvPDss7h0yoUYP+Y0PHjfPdj8+++4cep01TLXBq6g6anS6eqYJxERngmgp29djn+5vU979sZKmigbkMSXRugApxGBQqxcEoczCnQ7kP5mQ8D023zjzVg99kz4NW+Bwm3bsWbMuLqJiFANq8RP4twQFymSdZhI6m0DA5U0xHWhaJZoKSo275tF2lZSkgd/eDrhmUhLQECVld6q5IpdMyVIKkS6K0VNjhWxc1Aw2slHWwsx0cmNg57z2knA2eNwJODfIp597QiU1kNldh2VmXeCA/3hG3rA6E9SoRFa8k+BfgT4+UhrbUSAr0gbEh+SEX/dpYnr41Aqqj4am7PxfVtXnW1DcvEkGFbOn1avQUxcLEqlpbvyupvw1dffYMigAfWK354oktZKqWRUCQ26gbomG0qpEMT327MRLJLQWFG7Aii5qPouYZLKTzsRL6zek8+LlVi1Nx/NQ32xJ6cUe3PL5H4BtmeVYnPagUamQL0rYPwkTULlG2d1i1Qq+vJdeUq9onxEgmT4qD5yeIGPFHpfvwAESpkryEpDgUgW5RXsDNAJQpepasaN11yNuPh43HP/g/jok0+xc9du3H/3nfjhx59cT9QACV+gyhdGnJ3WjQPfYwrTSSlX5+1Hj4CvUsFIQjoBkZRoIzrwbOMRelIvjPx1E3Y9/wxyNv0Mn8hwuVp7+ijItx1FnKvmUSe9cFkivbptop7X/eVap6AgxPv5Vbl+sIOPlO/ayUh8PpH2AxbUuh2ZUDfUJpeXqZam5ue8cGxB6Y4AfKNi0PG2W1CWlcW4Iu40fa0nnxBp+auhragxXc84VVV6EgkTkIlvMYuq5SIMVRHkWBGQPOPvy3EWJC15VoiEY5J4z9097QkDGwWtqmTCb7jB42wJ54Y1P2HmfQ+qsURz33xVrfXjzVwzN4qKi5WBmDYZvXudRFStyMvpusQCZBVblf3HpG7r3/gfe9cBGFXRdc9u6qb3BBISaui9I6hYUAQRG/ZesIu9oqJYELti7713UUFERaRI7z2hpfe6m23/PfPeJptkNwWSkO/7vwOTfXXelDtn7p1KDeeHbQXYlFWOrTkVamI0Sad2qdFO+sQHYUt2BdKLzMgVv3rGagPhqsRMPVDMTQKBpXtL1DUNUvD9jTi+R6SQlxm78qmxs51BGxKgtSEFqB1HgoKDEBJGQspASXmFGhWuJrHqecEQeHI2eW7v3r144pFZOOu0KYiNjVXL2nIogKfn6fzCojTZ1M9dRNEcp96TP3SsnOi4MkN0TLTqDVNakHpWZEv/VzsUzXfFGzaJNjQJVcXlCIiMRLfrpuP4tRtVXDw973LsyVadFq4y2QTHMp8jloK3e64xZt6c02AwScWr7Xmvg6GshjzTk5QlTzfo2NOyQwRiT0WlWj9Ie+fQnOpF43EboGDlv4gadZQS4KQzpyJ3yTJw15LBr8yrFmqCDYYBogEFjhuhyIQmVoC/NqGST7m0nLqmF5+lwCnyEv+oMfnKser+l0ynIwyiFvsncvnP+qTiIqSly5bhT9GKJp12Bl547mlcctEFuPWOu2j3qftNQZnkEU0z1VumNCItzevixy35GJ0Shk7hAdXpQAKhZlBQaUV/IZkukYEYKibW7nwzQgIk3vSn2i/tnb2FFvSMM6lubJp3bOQm/korUtcLyqowsEMwMkur8MceN1IScu0l97vKN37ZUSj+yn+moQik6nFTGlIQgoKCEBoSiqLsAyipsMAs5qHNZWaIN54c47x62d8ICg/HW+99gDPOOQ+//zIfzz7/osfnlZPwByd1V7/NBVOEyaw6OOTMRUQ8571u55yqy4HLtRy4KmPUyFEY+MxT6Hz5pTj45df4bUC/RisvB5d31vMzlJWWftyQ43w1VdEyDnX4oSlONF+jwcdwhh4EBbnjBqNPgoSEVN6gK1M2Jp+nvxSaQ3Til0qItoKw/5ZZD6PXvXehx533oPsN1yBy8ACkvcpteiRuAtrs3Xyk8EaGwRAaol0Xx0ZrCjYds5YFTi1RKrUDe89cAxv9pPCbAsR0Y2O1nHNWOAmJ0yqYD8xAQ0AQDKKteANrlutuvg0DBw7CRRecJ5qVHR3i4/HMk4832Twzm0VjpSZEIlKahhQB8dcdZjF1aGJNFnNJRUrHn2KG7Smw4MO1uQgP9MV3WwqQLUTiJ3H4Z18pukQF4PsteVgoJh3Tpk9cEJbuKVRp0y0mGLFBfvhqQ65mmsm1zFKb0hijgnxRZrFjX1EVgvyZ3lr7lFYmWWCNOLlXNH7drnVmqBpWSNRFqMVOf+wymxASHIzCzH1qLFKVhe14WuA1H+s74tjjJ+DYcUfh688+QUREOI49epwEXfJC7nly3Bqc328KxBuVr9XEw8ImvvCaGokuaaC+JS6iXy81wLd14ETptm3468SJWHP9TSjdmaY0nobAQZPaeCMHgoWI4kULtTO8DTiOMewaFopu4rhvnosXmuXEHwlcquScHGioTu28Cy4IE3O2E8dFqNT14pigB80cmyCF8rAdG69bZxi+J0T07yuaWAU23vsAFg0Zil0vvYoOUyYjf4W2iLrEEN3FPKP5ZRrWH6DQsHYURyFT2yWrc034XHCZYdScJFba85LY1IioKdGc5bkSUvkNoFZEf7xBCsGqpX/i31X/YvZjc1CUT21BfFbaSuNgoznXj6JpphqFyYJu4SXKLQ5sz6vAuC5iLrpqTj4jgpJRYkWvWBMuHByrCGl4pxAkKq3JgOO7hWNQh1BM6c1u/CgVj5RIE47qHCGaVaDya3KfGJzZPwZhYrbyfvcof3wk/mSUVGF1Rhn2i8kWI4TF+YCLdhfj0/Xc04sBkHBIWp7UMxJ/7ilWWo8WdCPK7RIuUaItYtpurQxSPZMFeTkoE82WY7xoTrKC8AR2RPzx63x069kTK1euxJBRY1FUXKym0HgD3/GPjueRdqEOGFyWJ8qFuwakERDDrJUVgsFyOV9TMALjotX1lgYHYnY6bxqO+eN3DHz2aXS+7ELEHj0WQclJ+hM1YKy6S2WVQrIn6UoaJokprNZLknB7Lq8GpASHIN5kUsfqPfk9FKf7F6sSRUc1GVlNpk5SCDq423WeHAsK7XlP9+o7A8I59J/2uZyHUVtwv88P6wW5tUFVNX7iySjdsUPSQgRF4sD95LfNeRp2C0dESOZwnhJDJSfBU06sl4Aux3jxV+vMkWM3R0JSPUl135G71A6oJRmDQuW8JhPcYfD3x+SpZ2L2E08iUkyLTRtW48VXXlWFo6moEK3IXzQJNf1C5RW/XoMS0U72FpsxMEE0PwZDbq/YX4YFO4uw4WC56g1zgcEfk6z3pglIPAp8z3MUat+T39EpEbhgUBwiTT6Y1CsSo4XcwkTjentVLsZ2DkNssJ/SbjJLqTHIB4X0jhHS+yddM+XUQEyjj+qhCZBamVNVODDSaSlHaWm5xLdK6g2aryyOXiDyNmHiZDXO6oTjjsUxxx6NYPGD2zh5g6lj15p4CJgW7hqQ6Dzql9o0r9cQkNdQgNu8x44eKv56S7xDB/N5y6xH8ce4cQiIisDuea8hpFsyBs0Tk7SO/CSw11KXwo5CSJ1V26gRxXapUN3LqO6CJJ16iTwGSgXr6f6hOKkoIzOmT69m5upUy54+faDcXCGJ6d1+0MEJpbuaoNFwdDZXd6zUTYvkoGCpsR3IrBTNSs6dYn5Ytm1X9zyBe9fbuROtJGTNqGD9ZnMhYRi3eCHsbKMSgdj77nvIXfwXrCUlKizs0dC0IvmEaCBxb81R7T4Ngb1k3lYCdB9TpE2W1XjfEBEHQ5zUVNVeaweuYrRu/QYczMjE5DPOwOOzZ+Pu225R8W6oG7sG2jIanNzKhl81oFCcO6g9rDxQilGd9F5CVXYMeGNFFq4cnoCP1uXg/AGx+ETMLIbsvIExQqJufqhgOlWXPNt+duRWiqYjJiELofznpN+EUH+kxpiQJNpUqJCOfkO9R7A9Kr2gSsw2doJo2uL6jHJFSkVmG4Yn6asOyGskyAmp3D1EyKq4EgcKK9Er0ohKkb9S0W6KCgsQldgNEaGiLQX4Ki1UaYIesGTZMnRJTkZUVJSSqRD5/emHH3HKBKl4PEHiVLx5hWSgNpCQVQqj79KK1V/9uDmoyi/A6jsfVWO+WgM0A/s8/BBixo7FprvvRv7KVarB3hVWP/npbtRk3QWjaEV5PXqghKPmBXw0Rcxhq6RTQZVF9Zq7P98SEIuiRMpir7g33sjkeXWuGf39+wmzBkhKM7UbdGz/6BIainCOB1EkUVMruJz8QYLYn5USGT6TGhamGjRDpZD2FIbtKXZ7sqjcwpF6CGqDbSO9Zt6LUZ9/gnE/f4/+cx5FysXnwy8kWH+ieTBIrVrwzzIsnXQalk6eKhrSTnSefhXC+mjD9Dn8XiMEqelS9LEmejw8umrw2INze1YtXyqFiblpiNRVf9ejhDxj4JQJweAhg6XGDsKwocMRIWlmkPRqGhGRYzkAU/JHBI+1nIqDOyTvft1RWENEcr5oVxE+XpuDq0Yk4Mm/9uPCofH4cnMeLhAT7cJBsarm18LrRJnFisW7CtRIbJJR99hgnNI7BtNHJuIquhGJmD4qCaf1i0PvBAm7/GP7z49bcpFTJlqP8kvMV8pDnAkxwf4IEwI5UGTBrgIzkiMDsLvAUv0cNSQS0c9b2TYltXmICYM6hqpxUmr6SKAQkJgMxYW5QsIWtU6SmgPGpPZQkRwthXP5v6sRLPIXEh2Niy66FOOOOoqxqwdeox9BiV2VjIqU12hAcs8l44eCwHipkKhhyHFLO0gFP+aH72A8eAB/HHcCCtauR3CHeIT26Fr9TAx7ceWgOgridpaWoEzM+0SRvS5hoegkRMRxZiyvKSGhUKOqW9iJghEoJNmXwSbkqoacG264wsfH+KZ+2iTw5e2lpW4ZzyvasZ8UhNjAQKUVRIlq7SnDrWl74cjJQ6bDBi7YVg/ir13UalNCLAY8NVfS2YZ1N8yoP5CL329MMOQZipHqjnc96wq3nEdKBrlWdwy76DT4qikgNEk917KMJ3tzvEHtEiIJXlXFNch5xSmFxwRjj8Fy6IVclHTIL5+XNNsrhPn19z9ixvXXqtuNgWsZadM8RCsS1ZsdBNWQw8VCPON7aFoGwe50doxFBPopbSVQtJQ1oqEc01XISk8awiKqMLv2u8eaEG4SU1Z/X0HC7LDbq+Q3TeKVIy/uFnWMCxixtPWQ4hshqd6toNLuz4GUp6RGITpEPipE48I/+0owJiUM+wqFkCIC8Pq/2arXbaTSkORtyac1GWUYmhgKuxQYu92KKjFFzeXlKCkuREF+HsISuiAiJBAhQk4BAZp25Bb7amyVNP1G0vSPv5agUvw48/QpuPSC8xXxu+CKnXpfvl228Z/6xH44kDRbd9/jsOS2/KyDaIl3jBCIQcxWRcxyzVcIxnnh+dj+6utqykkHqQw4vMAFrvVllQfDpALsLpW9W+62Lhg+J+6PefHFR3laHaLcGTPeMxoNF8vNZqHYWqU1Hsoxa408yWB60VMyN72sXDQose09+Slftq5eC4eQDcGs3iOJ4toLii/FjT8Gqffciawf52PXC/O0626JSLBRt9NZp+HA1z+owq+IURx/3QUo5dyz0EFMnzwRwsJVa0T93qzUZTVtQMBJiJ2FjNg9GvrQDPjEa0tysgYksXgCv9HQ+skkM9V+pCMgpoP4m6yf1ceX33yP9z7+BHEx0fhn+Qp069oVX338gWgBWhgbAhcrqxINLCDApDQjOndQMwmRQhrk51aoJCnZULwz36xMNKabkgi3/KqoEu2Aer2Xwuhw2v81OAx3GHx9V0p6c6BQLTgcOwLs9i5jjXbbRZLJ00qrnCZ2358zgOnrlpfy7Sohuef/ycAdYxOxOK0E47tFaGESHCwxI0pIk4RJDdAmFZLFXIFyMbOLCvIlnA7EdEgSQgpCkBCm2m2ljqy4UF5ZgRtm3I733nxN+b9h42b079dHHdd7Q+JduX2NyGm9qB0WDnz/K/b/tEg/axlwS3c601GjYDrxBAQMHaI2YLRu2wFjSAhyb7ypVj4yrlxOp5RpLK7P0cdI+tY231oVWt4+EPPcc2q7F7eQGXocSijC/fxF8wlEjDitwjQgVo73lleIcHEUgmeB4HMs+FqSaOMVuDC4CzGSoH0ffRSlm7aKDVwl5lRP1XBZFw6LBTHHHaf8okknpR+hPbsjpHMn/QkN6R99hn9OOxPp77wnZ06M+eYLDJz7uHZTwIm/DEeR0w7fRCmYeriYXmwHUSRYx5HstPYU7dm6Tuty1s/lWJlotR+p5c6adiZGDR+CiSdNwGcfvIsfv/tSNB1/7XMSZjpvYC1P80X1nrm38RDy/s78ymoiqrA6YOFqc/L/mK7hGBgfjF15emGr8wnVBc/wedDmHE7HNwaj38lC6H96IiLCaEy1+Pn5LfIJNF3qNBovC/EzFJ8zKA4/bStAidlNG5aK5Ofthbjj2E74eEMeokzaukSur7I376/0YqXtudrC2FtIoqap5qjSGrIrhZStNNfkX13zltFghTnv1Tfw3tuvVw+T+Oizz1XHAe/XzWMKgG+kmFXqZsshdsww5XdLIVwCGCPySBmp2rIZhY8+jowJpyBzyunIv+tu+HSMlTJSu+LMF5lURETI+3uyc6rTuy3AykK+Vz0NwZ2MKMWUnmY7zlnjnmn5IggmEZCYoCC1TGtYQIDqwvP0jlRdqlHZHaFuOZ63dDl+HzUG62+5DenvfgAfUxCSLzxPNTy6wz8yAlW5efCPCkdVYb6YdVKDDh+Oyqxc/QkNbEPpMGkiRn/zFeKlsLPtaMM9D+h3JfriioWICsJDVSK5wzUL3yOaKqTyfaPbPDSPkBr/vrvvREJcHJ6f97JO1joYJnGePseeJBZOEiPDXrf3bGl6CY7qXNNg/dO2QtGgjDhQbFHkw6777tGNhM0d8g0xzX43GH0vkXRtsq3h6xvwmWjfVzps9pJJvaORXlSJvYXszJBAyP/T+kbjNyGkM/tpWun3WwvxGbv9CTHrThQT82CRWT7PsTt0HFHur7UfCSGVFuaoictcKE6Jlp5eLkdQm7371hnq3qatWzH9xhlYJlrompWr1DVP8I3uIHKnF9oWgn9EeD1ZPlSESXp00JsYGEp7YYnSiFw9hSShrNPPUYTrAkkox1FHq68oU+lKWW0rJylebR/LFTHR7riDfc0dOcHN0wsNOsnAdNGCsiorhXz8kRwaqpZ8TRYzLSFYm1Tr8T3RYLTMYPJpjmu2xImAqTNJrOTzzkG/OY8h5eILUSgmXZqQUl3bnbVb7u9/IGnaWUpgxv/zJ7pef6PUlO6Ljcn1VasQNWIolp9xFjbf9wBslSLUdQrtQVFZgzol6G1SNeGiUztIsBap4zjLXA4adQbRICWAdS/XdxKHsWNG4fGHZ6n1ouvdFzDUmtMuVOiTYDWtqHb6MIU55cL1LoPNMUhfSiFPighQ88eaXCT4skCIqFjE6E75lupSHTDgwuAhQ07v8OCDD9b+uAcY/QK/FMJ8l6EfkBCitLTMEn0ZFPH+uG7hamxTlMkPnSP9cUrPcF3jlncl0pzzphbpElmhhsTZ8NwQIEAqPkdFiZCRTc1dc4h8MbzKbHeDynEppOecfzGysrLx2isv4a8li/HzwoVyU+7y+TqO9bSS2RaEMTBA0sK7Vt1Ux9kCiVJmVBuc7kg6kffejZiXXkCHb79Gx8ULEP/p+/K4fl9chsbWtZytrFxNfq9VTlvRKW5w61FkKJD34INhzvLyHQYfH3b1NBFOVErNvV9fobFbaJhqI2kqnFKAqjjYsA4hEKWiocS//BzS33gLxWLPB8TGYPiHH+DPo8drEXGHJDCZXzkKDgukWzemCzRd/CLDEXvsWMRNOFlIpxP+PuVU/a4OeT/5zInoeOKx+oXaYDsE53a5oBZUa2KN6ZeQDL8ommkSrvpRPmSQgItLy0QzCKpen8hds1ufWY6BiSGK5Kohtzl1Y4loTN0jAzEqJVS/0QRIOpaVV3x39Kgr7/ELsJ/tgLG/6El9xNMYg9O5S34L5Et/G/193l2x4tNs/a1acJjNfewG5wpfHx810IlDDQbEhyBQmZFO/Cia26ReUbAIUbH/4NedxZjci0vySoGRCmx/kQXJ4f5C1la160hlWRlKigqQn5sLQ3A0YqKjERmmtx1RW1RfFbjLhMgJC0JlUTHWrl+P9z7+FK+9+LySAU+o3LlOwt1yswUopxsefhpl+zL0K80HU6unpzYeiaeRpqsoCdGPzRIz7V65Jk8zzrwtbquHyel9IyLhP2q01zRoDTiczi0x8fHDjLfdVqlKtrO0tKPRxxjMYetNcczTXIsF2WYzkkJC0C08HDliHnG8iKfnPTmpziVVGOn6LkRIzl9qt+LV69REx4oDGVh+2lTEHjNO7rtBEi1xymSM/eFrHLt0Ccb+9C26c42fOuYfwSkVlvwCHPjqe6y+4mr8efwE/U4NSGbRg9nT6Dlc7KK36RoSTSNt5LXnZ2s50Yh8XdvCMKNJDG63a5z8oWrN31rXvTmpENhWJNqBmvgp6VrLxJTjEvb46US0U7QKjvviuykR/hjaMQSjOjeDiAgR6vsefmusj59tqZzMkvrtLPlqH/kqG1bGiKRPls8+7rTa/ho+5HRt/ZU6MOTnpxt9DHv1M4zoFI5vt2jd9/wzWYgoq7QKP24vwPL9pXJFAqzHi4NGaV5qgzk5zYVTXrhaZKDan62ytEAtHlcl8sOeXJVOLqh01VxWZibGHzcBjz31jDxiwAnHHKOm0Lg/43LyV0w1tiO2HGgVRPRJ1c8ODZS+7UIqTJlaEi9h1uabOVG1YycMoiio9iLGh7fFuUmJAinbKWWNa4h7Kq+t5XwNSM7OyFCJq8hIcjFYctWP0zMac/liwhygSSYZ31VIKJgzwkUgEkNC4fDwvDfnEDNJsbVKltrOIGpnYNeu6CGpnSIqMskltGdPmDMOyn03iIAe+OY7LJk0FX+MPQbLpk5D/p9/ofMlF1YnvAsBkRFqlv6wt1/HuAU/Y/AzT3gkLf9oVy+PZ8dC4CoYde95dRIUZabxPZdzQX9EOanlJpw0GRAVvtZ1r04bOkCtT41/UelZg7zyKoxJrumy7hZtwqoDZfhoXS6KKu0IC5S41E6mBrFxww4cNfJ8LPvt72gx0VybbnmChM4gJc3vPuBsrTp2gyExsUJE8ZNqE0p+zx0Ui1/0OWk8DxXT8qz+0UgXDW5S7yhsz2Xh4k0DUmOD1NpJKs6iKavGbCFjmmvcesgqRGSR+9rKkEx8vsYg1biYqCicP20aHnlgplp47TSp1NLThR/rPEcnf+ETzOEOzUisxiB+mZLYFsUTfuHQHDt+tgnR7BBXJsHbJzJNbTnk3LMR9/rrCJl2Djp8+Tk6/vAtAkeNkNQgtdO8qyl7/NdDZI/NE9o0Dc9ltjWcQ2olk582o7pGeiVTVc3qxXFL6t2lJWq9206hoTBJxtPEct13P27U0eYXzcorfAzIu+Y6dPz7dyQ+cC8Gz3sBKZdfhtIdafoDNWBDnRIYmk/id9H6jQjqnCx5rQkOu/4Hv/gsUm+fodqdOAVkyYknY8M9DypVuRboTyOmZnUBYj42FbQ1hDAahd2GBT9+C+jDHRoDg8J1t9lOxHDXbXj/V8wfDlB1QZIHo5NDccGQOGyRwp0opk5TwZHml1w6U2mGdb/jDQaHs/fwwYZ6C69LGvpJvkysldYSmU4RAWp0P/OBKwOk5VuksjPiq035aka/izjjw/yxp4AN2ZJfItBqPBjJSAif2ytxkwG28THMTCNXlrmDJm1FZbnKxwdnPaAWreNQCm8w+PH7Hjw6DJg6xImfat77YTmCKVkifnE3G6ZJxXc/IOfKq5B54kRknDQJmVPPhvmfFeo5Oi7u73o3VYhIHUt6cdaBxzLbSk4+bLL7QK0sq6SBloESDBYYD47qcIUEtEdkFIIDJFPq3D8Up40vYuZ6coDtYBYOHnUsiue9grL7HsCqK6crknIHV/Mbv3Qxxs3/ASM+/gCDnn8G4xYtQNprb2nxEZD41l5/E/L+WorBr7+GoKQk/Qv1oRXoumGp7dhORKGsHpncBGcMCJIfmgxy3qhr6nPsRbNqbUSSniTJWiQhaZUYysmt+rk7pOZUGpOne3Uhfq5YvhHjxl0GP/lWs8D9DOB4d9iwMwfrVxQknFYpMB847Ha3dUQMak1trgbgChhl9VTRis7sF6VWDKg26yX8NDk1MhInlYq2VpOYa77+sFQUqx5QdvFTOyJUJVLHVZRXqnajH779TgjNB2ecJxo14+jhWaaxfET51VIwxcYoLUa+0CJOJY+gSmTIt2cqIm6+FtHPP424t99A/OcfI/L+e+CQdGGUoiU+tAu6cPlhOec1QlkLjGvbOclCTbBUiTUYAzgNRDRnyXAPjkPBo4OCWm5IuBCEk/a54uP6zhgdibjvv0DcO68h/KbrEHXR+eh8/nk1KaaDAxb/HD8BS0+ZgpXnXIB1M27F3xMmwpxXZ+F1iXTmrwuxbMoZ2PPyyzj2z9/VkPy68A82ySc8h8ndcaAjG1I93fPkuLysAsnCg8vO5ax1OeayIsyXOvc9OoFVtEKuBKAVSo18XSgqs6JLlIfuev3dpuLAvixcPf1h1bPHAl2tGTYRErYuBrvxadE/agVQ8u41If6z7Q6H3ncvkIIZHeSr9+5pmtLSvaV4c2UOft5ehGeXZujhN6gR2y5tUFumg9qRmKtCGJaSQrUip+ril3xSRE0v+a7LybXw8DAU5xdg3mtv4JgJJ2DEsKESMAmm+3NuTpnaLQif4GCWRf2sBaB7VS5ZFHTiCSh5+0Pk33EnKpf9jaypZ8K/RzeET79cou5AoaRyB0kvDiOjyFc7SbN65bU1Ha0GneSVgFidztOF+cWM1NX9NnBQXe8U7PrOkVuA7FNOR+6V16NoztOo+Pp75P+7UhOKOjCKucju/2HvvIHUW25SZlkn1c2viTRR3TYk382cvwB/jD0WVVyWow4Cqpfp9Oy4UDwb062l5apwKnOTjomq4Pk9o0vFdzledx0LoXIQHolo1JhxOPf8S5BDMnV/3pMTmC1C6ExPFpQ6SZMtZBQqBdsd6zLK8daqZvTeiKd33/Uc5r14D2695WLMmnUdZt5/NW668Tx06hSvhjU0hZxE+EePHLpljH5ajVmzn/hNQr5OK0T0x4lxXSLEPGNFpcnqsV3DERPih0KzDTNGJ2qPCaKC/NTqA4w3iZgypbQjCrZDa7xmhcEwVktCnTS87pqr8OlnX+CFp+eqDpWZ990tJjLHXtV+TnNiDnMdKpXWLed8ArTBli3h4qTS5W+J6DyOHM7MkXBX2eCXnCREKhp0cBAqfvhJmWJMxygp/iSAaifhkQSrVU7bwvl15fwjLQ4oevjBN2HwvULC1zYQgan47kf96/URMGokrFu3wVFcs9ZymdSaBxy1uyNJMsf+tRhLT50Cu6jcgXGxGPDsU7BkZWHtzbcp9d0oNmiPm2/A9rnPoMtlFyHm2OPhGxqMpaedoQ0BcIPaCeSy+hqYC5bCIuz/6Bv1rYp9maLxBIi5aVXmYt9Zt4m2pQ3WcwfbM/yTU2EIkvRmZqvSJL+ubwgZTTr1dCTEx2POo7OUKcSZ+8eMG6vd9wbxIk9IK0hqV7/AIG2cUTUpAiv3l2KEMsVq4sJeKE6niAmuGcmuh8YzJLwk3epGe/qlHpY/8i3utJsnFccLz32EXxcsk+t1TEUdok8JKzjP+3f9V5/rlxQcNstlDrvjVR8fY43KIa+/uzoblw7Req84m9/kb0RqPE1duSByoMGJZftKMbJjkJoaUllZjvLiEuTn5yBXCmJ4p16ICg1CVFgwgk0BqhfOIyR/qtPIS767YMlMgy0/Sz87fFD+Vt48E7bylhky0EtkgF32JJY+HTrCxuWVhZCV+UbNmfM/pfLcLXnaRb5dL0Uk/qYxY+ATW99qaDVImEKuvmqvMS5hvdKP7j7xxClGH+OQuo1LreZEuKs2b9EEwQP8U7vBv28/+EaHwUdMNp+wELVTRFhZudov35WIHMVaeTATJfRLYC8vh6OiHLl//QVLrmaq+YgFGpTcCSUbNqL7rbdi5fkXSg3np1bEU8LthphhgxDavbN+Vh++pkBEjRiC2OPGIHfJcgx8+kF0nHS8Gv3tHxkGXw8rClBD84tNVDWTJ1RImM+YcirOmHoqQuT9f1evwahRIxSJNQQaHuzW91Nji7j2ttSKLiKQHw5mTI3W1x7SsSGrHL0SJIxu8c4qrkKoSVOTa0G+zy19FBF5ggguNRKuMHDc8SNx1TXTECjEv3adVCJuWqkOUY6cX2dkb92snyvMvO/eXlIzni3hdisXBmSWWNAjVktLrvTAibSbMyvUmksklXjRlEiOG7LK0EPiyGEbnEDLMUeWykpFTD6mCLVeOecVctVNEnW9wif377n/ASz6/Q8s+uMPrJFKgGOUYqKpIdeH01IBe1ntzQgOCxKH7MVLYa/QNMHDARf2j5L8yJW0j5C8i+iQgMgHZsJ01FEIOGo0AocPlzKViorV6+RZIwIkNZgetZ0Bfh07wkfKlcdy2xpOvus/dGiET2hYT13i+VM/aK3mKMhy5A3GIBOsmzfBRkIRu9a3U0cEjByq7bTpJresURJOPlGNj6CWRA0lfuJJKFy7Xn9CTNCyMoT27IExP3yL1ZdfqUiB45Wo3dSFf6TettMgpCTLt3zDwmATv50GB3J+XypaUax+3wO4aJuXSvfgwQwxy3JVmhDjJGyetjWqD0lDeUWZKG5p4kK9NX3kkSq9MbcazAq+6ilsItRsh2kQ7pqEPH/RZafhp/kvqfFYtcD+Yl+/+juIGp3awlYuudClYrDao03zOzzQB2cPjEVCmD/GpoShf4cawo80ce83Hskf/ueJOP5yMi0XiaMi5Zq9Xg+iUT3+6CO46/ZbVO/b+o2bkJTYUb9ZHwY/FuGWAysqn4BAFd7DdfFGXzjkN05MVU4Nse5OR94NN6Hw4UdQtWwZTEcfBZ+4eOy12xAq+erJDzqnGgzJWLaRYyO23pmlSZuce9rbqNUcI11PCGucwSRktHc/rNt3w/LvBlT89jfKv/iGxU8Svaam5tytfR9+hPH/LsXQV1/Gsf8swcHvfhCLs8YMoRa2aeYsLJ18mqrpJcWx+qrrYPSwJbR/BGtEz2Fyd2yX6jb9Aqy7+UH8e6mYZwkkIs/P0qkhBPJd5Vj6+auX81wxtT757EvMeuwJ3HDLHTh72gUSEI5JUq96dvKHI79Vg6OnYiaXOlB7qIu6j0o4ilxbCLlDEZn6UCMQD938rCirwFNPvi/1R20Sk88YDE7bHWNGnnemfkkHx4fUR1iAmPFWXbuSYLy7MlvFd1+RWa3HpCDfpcmpJ4crOeVDvGJQWhLfodZEMtKek7/uTjSj086chvseehhPPfs0PnrnTdH0hOzqPqc7g1QqqjGcxy3kjIHaCOrDcVzH2iRaRpGQWzYH9zKMJn/EvfcWImfeB9u+fciYdBoKnngKXfz8VS8aU9ejs9o9l9nWchJ2LRaSxPxT9NScN43wabM2I7bml3/+lWo78gRuX6TER/779eiKiPvuEW0pGDnTzldCscVWpQVcQGLgBFOfoCDYOZBS/GSjcrMhGdj3jusQ2s37Eh+1IcIk36JGxu9VN5LXhfgb1I9D7JnVbtAj8NOvC3HiccfCXwiY2oUyXaWWbhCSBmyYLSwqRnBICPy4bIjUhlR7XUgrMNfuTZN3Fu0qwPHdtXWrCa4xvb/Yonb+qAUKiP5Mo1DCpH33l5/+wuOPv61xWT0IiTuce4rKMWDDhg/LecVeZf7E6ONzbt1vcbWDnHIrOoRqTUnFZruYa1xL3KDW7ubYI2KjmJ3940yoslahSsyzspJiFObnIi83F3b/MMTEd0BMRAjCxZTk7i5uyVMDMeP370nDR599gb+X/YMH770Xw4cMlPjr993gMJfDvGuDp1uHBkm7rc+9juKt3MH20MEpIUSxKjdQZhoP/Lp2Rvj0K+DTMQnF816GmZOBG8nXgL59EdCvn37W+qB2GHzGVPh2665XKNQ2mFNt5JT8NgBjh3hEPfYg4j55H6EXXYi8y65CNolINxtcr5OABr30DAa98gL6P/0EBr38HAa/9LQy17xCMoNLkniCm9LlEZUZOShYtR4F/9KtVe1Gef/8q7Y88hYp9hZUB5jgsdv5CceNx0mnnoFLLr9ai19jRKRD9WI1IFecmlMLcqrxYc1L3NXVv27XckNE5CmObs/GJ8SoAYeVlfVdRUVlbqXNco+LiBQMPhWeIkF9xz0IDGd5lR3FlTZ8q6/6WA39WNMQ+Z4c0fGfXFLakf5E7RcFkt7X33Azbrj1dqSlp+PoMWP05YI9xJMQAWlK72FzwBVIDxUMCU0y/jKOeaIVceAjQ8+KyRgRhsJFf6Lkp58RPPEEJK1YUSu/PMHplEqVlblbeW1N516BaqWboKC1kdOVZq/w65ICv169UPnbQphXrdELkSZoZklLV3LaKyqwYcbt2CDmjXJyvH7GHdULplWDwikMHJSYIGT1PMZ8+5WXbX8bCpdoIxazamy0W6w4+PUvimi4TnfGd78pLakuajZ8ZLy1n7p49/0PsXjBfLWa48F9+yVHarKkIXA8FAuctsxqfQFjAa4FeUTTWGoCQTOBmzK6Y9/eTK8aqxYXHbVMOe26v2gf3sAtbX758eVRdotljubM80SdPLM6M90h3vq7CSnn05WKRlRYaYeV6zDpYPzVt/U0UOsXya9dHEnIBfqkPVsHIhPz5r2A0SNHKBIdM2Y0+vcXrcA9nu6oCVKTwXZNT8NIFOQ77O09FDCEbLLgOkYMFnMjSYipUvzcY7fhoJBKltw3pu2B5bcFKHh0LvYPHixxaEIk9HLaFk6Zaboqrf3lCQtBGzmlLTQA8/JVyD7jPJR9/g38e3VHwvxvEX7NFarBNtfB7YA0qDEKkZFKdgLj4jD84w8RNWKYfleDb2Aget55K476/ht0vvIK7Hz2Ofxz5jmHIAROhHRJRuzRIxF/3Gj1fvToYYgaPgh+UbW70Bk+1rBMZ7W9kSvAHpCQEI/jTp6EW+++F2dfeAlOFNueS842BvrNb7q8rktIhZV1yZaFVZ52C0ugaEUcq1MN8XTRwuVy0HD+VKNakDRPCwrdd4utjbiY6Nio2MhbJMvuNBoNdxp9jNcZjcZa2xu7I0g3xYjEMH8kR/ijc2QABrABW4+qIlIe84dOyIXkTJLhWkca+IAXSN6cddY5uPHaa/DeG6/CYjbj+5/m6zc9oA6/NwWWnDyUbN2ln3lAnXxrDBw5zTairkI8kZKYfJs5yF/OSyPYZmSUiqHbKSfDKWRoz8iutb5Rg6AfLJ9t5Ny5QDuSWohri7SV81rz6lCizWfLylE093lkTpiE0i++UrLPDSRdYMNxWO9U1V4z4pMPsUIEq9P559Zay8gnNEQRVM6i35H3xx8q17yRoXtt6glk8dJde7DzxbdhNPnh4Hc/ozx9HyoP5NQiA3+3TFdjfxoQuEknT8Dvi37F/G++xD///IXbbr5RAtJwOAj2oqnlfsXRf6UVuCCfzCqvY+6Jl+7jkAijnxFFYvpUQ+K3c+c+vUfFG8QPEhDj5B4vSdMHH3hZP6mPM888XnteEZh+sQGwcboabs8P6aj3psk1bgjJ+DPu3GmGx2xLs4mp61oVtHZK1j5jA3ZMdIwankACO/7EE/DvKi5r41k+1DidhqDi5nLaJYfVVl9Td0Ges7vJamPQlpU1opMQEdcxciFLKmjO3tdajIAUuZ9Q5UDRU88g6pFZ6PDt54i4bQYMgU2o5CSsnspsqzkxCV27pGipLoGv28rfmk7Zi3Xkwh1+fXvCh9qGC/JOzIvPisDVNvCqCooRf9LJ6DDxJKS98ZZi/tLtO9SoVhcsuXlYdsa5SHvzLYT0SMXAF59H34fur9/gLN+oVaDrQu7nLPwL2QuWoMOkE9DnvhnwDw9D5ve/YeCT9yhhdsFeV2gb8HeFmKGFWdl49iWtIO/atbtRsq5GNRHVT8xAD+UpNtgXdjczh3mgln51JarE8bfflyM97YB+oQ6UFiQvqfjQHx7r/sm1oUP6aMcecGB/Vs2zjUCJiE6c3DWEG0C+szpHbRaglsvVUVZlkxAYqk1V9paSoElIPn7ccYvdxSLwck/vd6sNMbtTU7vj9bfeVQv133TzrTj7jDNq5aU7GiJpzvlae9ODWH/Lw9hw26PYdM9cbJ39PPZ99I3SUrzBc3NBfTDWahNeFY/aLtHop7rr+Uyyj59az53XnaWVsB3Yh6zzLoZ1504kLl4kH+RT9f1wd57KbGs5Nepbwk7w6yh+6aU3jb6GK7R5Wa0PFvrStz+oZsS6CD71ZFQu+qtm62tJv5jX5yHvquuQK/yf7yrscj2sdw8Ed+uODA5zl0jFHD0GuYuXeGzD4fNOsadJVhQeSQ39hoae116IyAHVO6fUA/2nKcD3OLePrTYOmgokNvFK7alfx08WQGP3gZLgnuOavncfnn/5VWzZshWJSR2xect2LP9rkTZk3xvkGyyAmQcPIiQsHIGmEH1htZpvrM0ow+CkUF34NHAHEG4nzX3NXPhhawFO7cN99Jy49eansPSftTjttPG4976r1DUFRqmB4ChIAWDajBxxvhIywtWlzvNFi15HSGjNGKGmQu0c0kVfmF/c3kIzUiK03r/NWWVIjfKHTUilorwMJYUFagR2VmY2orsOQliQP6LCQ9Qi/QFi9nnaT43kZamqwuq16zBy+DBRliRfvcTVWpCNqow9+pkHMN4SRlaaDgkTO1Ls5ir4hYXBx0RyrAN5fuOjz6NcX2CNn40TuS2X97U12TWwj6GzkIyHMdPV4GDgPJFt+sH9//zFIoi49WYEHjUGFb8uQPlXX6Nq527RfDyEww0BQwcjcOAAOfL+rRaFpH/QWWfBJy5O04y0hblov0khawPHBZy85rjAvGwlgs+eqk3ak8Cy98tX36KX829c4Ehqv5BQZHz7vfirCVreX/94JiJC0pf3Bjz1mNpFti6qChseXcvCxlp2i9R4q668U9xdWHfTTJhF+P0kTvWIyIUGVPGU5GQ8MXsWfv3hW7z9xmv48J03UWVuiuouVEihV2ESMnQTXiJSbZ5YG/5+PkiXwuyO47pFiLkj6Sy164oVG9S1775brJUAF7xnlRuc+Pqr3+RXey+ic2f89NOL+PKrp7Hi348PiYiI5PBArD9QKnzvwKJdxUgM0wpTlc2BblFyLPmhRmDr5hn3TuOvymvJDxE3Hsj/+kTEGvkrkZ3b77kfz7wwD8ecOBEbN23Vb9aHk0NKvOQxmwasuvxwqAfXbPfjDqwJcZ6JSEC/uEkpQaJJ9fVHsBRJbsbSTY7DdZkmDzdERESpXkFT8imHLDtFzz6Pg8dNQPHTz8Oavh9BE47VPGsAtC7akguYQa7ZCSq2kk9lrLm1QLSBE0LgOrzeYM/LhzE8Qq3bGzX7AXRc9hdyL2PXN3URIFEfocw91fxionDUz98jdvwx8AkMRFCnjmoKSC3wJSm0Ug2qTDJncrH++plizuOe9vqJB1AbWn/LLMSfOA7D3piDoeIGPj0T259+HQZqWt5g9U4uBlHhf1nALWskPBI21zZFDUIepebEhehpmihCkssslC50DPfHgTrEQy1pT51rwQE++H5rvmiMVtWjRFBe333zW3XcZMhL8fFRLPfqODKlM4IjIpGc3EHz8BDAXjG6rlGBWJJWguGJogFSgAXpRWYEcHyXkDDb+tR0EDF5qsQ5RLYo2BR2LjzHMHkMgaTbtPPOwemnTkZpWSlm3nMnBvT3ZmqKJzSppLBwOZG6rnR7GiozstXx7pfeU+YXu+0zf1wkGlVRveeVEw3GodbjolkthVJ+q6SSjpfyQZOMsw1U2PlpiQGjXtfZ5foeRxWq5JczFHr5+XP1RNV7aQyU47BQ+Y74I2QZdvlVki6e/XE5H+5G46nMtpJT+9vp2poiI6vd+a0DRqtTEqgtHFc0bFhADSh+7iXkXHS5mrWfOepo2LNqllMO04KtahbOwl9+9vnoff996MHlRkYMV6ThApeUGCIm3vAP38eorz7DUfN/QMKkSfD10GNlzsqRv5IjXmDOykX44D6IHjlEkRqd0rQemoGDv4o24QkSRm1ckzd/jfj2+++1NBG/tm3fgdBQt/Yyj9DSzmQyqUmidlHPSUpUjlztR9SCOHO/Lib1jNKWnnVBnu8bF4xffxLTVtceWAA++ugnCU9NQ3yjkHfef/9HdUjfQ6Ij8cLyDLXuUANJ2iD+3FOitlfiAv2lVXY51jVe8W9zdoWQjpCwxJtrYdskja0c/CiE6hccruLiK8KulkKWCPFfXezcvQf9Bw5V5uRvP36HU06aoAjbI+R1R5X3OWQV+w5qI/HlOUt+kYRBm+FfIRoJCcETmNwOs1mFrFziskM0r0zJy/16xcaeM5eOX0Dt1w0MJd/hBoyuZrQUkSFX6I0h4TAdPRbhV12OqCdmI+6Dt+GTpFkXDcEYaPJYZlvLUTs16MqDkj4pvKVGo8HBuUht46RWaKj7WmqswOOORsi50xA24ybEvP48THLuIjD+jWVkRBD7PHAf+s16AH8eezy2P/kMDnz1HWzlNePq+Myaq69VE2SXnzkN/0yeij/GHSu1jSuba1CZU7O0jiewhvHlSOk6qCoulQ/VF3YXnNwA0NttIZPrp1+NCZOmYNJpZ+Ljz7/EsDGj9JveQcKgZmStqoKDxKi0IpcoCqRQ5Vdota47wk2++H5L7d2FuGD/a4u31hooWVJShrmPvSkS4j1e7ti5bS9WraqZB0tyZNf7xxvz8PLyTLVBY7MgEeRI65gQfwzoEIRRnUKFkPSeP7k3KCFIkZHLPGM6cCNLi2jLwZFxImNO4XaubyTCzsRyTxsdPbp1w8ZVy5HavRveef8j3Hr3PaqHzSPED5WPniD3WFGlvf0pDn45H1VFxSjeuhOW7DylLXG5ME9gxUHt3gWGMkzKB2fUEwwxCYm/CfpQBT5DAqqQd/ez/VPOe4pJR+cecnt2Fsq//gGFL7yCgjvvQ/ZFV8CeX3v7rnpg+eKuJfXKa+s5NVtC8onQqkKJhZov1lZOPmkIql+oq8Fnysph/mcZSp57AXk33g6fuFhh9ppF0dnNycLDuWnr77hbqXyqcVm5GsFTR1QFmcGMNCMvz3pCVWGJV84guEtJ/vK1qDyQoauZPqjYfxAbH34BiaeM15/yAAvJ0ZvPTgwbNhQLFvyM1+e9gIiIMEwVUvIWRhfYNMwGa4dau8emlvrQ2o9q4s72IHNV7bYkJgjbWmpdlfR69J5L4HQriFxb+4orp9ZKS3dkZeXh229+R0W5WcnwwoXLJHm1MLPw5+3apaWRnOdV2PDY4v1qikrT4cRIISCao0elhClNKFJfn2lLZik6iRnqsGlkRBOtSswQOnNlBQLYoC9pwzlyXP2ASVkv9UUWLpl+rRrbdeOttyMnLw933nqLZop5goSDbUYeIfc6XzINnS+VyrN/T6ScOwXFm7cj7d3PlCx7m57Ebn/VLqqDseO2Q+4pzhn2TEVX+KkNcaupfUJIhOterfhJxWgwBYmHbIzXygPna+Zfd3PDciX+GgKD6pfXVnRa5uhywz9F7747VPJmqai2nim8pSEBKPvsC2HvRpjaBckdoykAgROOQ8X3P+sXBXLdNrgvHCOHi+k0CoFx8bBLBu9/7x3s/+IbJQie4BSB41SSut2qBsm0UW88qZGaF1AD2fb4y6g4kCUvOGFKiEO/O6+Ff1gDM/4lk409uYOoZ3//WrocP/3yi2hIV+HO+x7Ac089iYRY9nA1BG2ybLbUgNQ0g0K1ZVbUciJuvWpfb87DGX3rrLMkJL5we4HaFLEaklQPf7MeP85+Qt0/bvxIPPHUrVLF1m8Lo1Y5dsyFaqVJ19gsdsVrGogOiXNQdBTG3nCDmCxa4zUfPbNvFPrHN9KYLd68sDRTbYEdH8qaUr9OyDcW7SzA+JQQWIR8LBXlKC0pQQHnpOXkolA0usReQxBq8kN0eCjCQkwwBfgpU41hqoYI/PU334Z5LzyjrpPMb7zldrz83NP6A7XBXtiKLf8qgq0LVgx2IUE/yQOGVWmp/JQrPdy/64aq4mL8e8vD4Ch+gk9xjJD7Pvgu8ApHVlfpfvEvQ5IihFNvLQF5xjROysPRR0sl3gE+keEwhoWh8o8/UfTcizXhqgNaERFXXi7PejYrWwOsPEMuvJhHWizK3n9/oMgXJ1g1oK60ICQxKub/gqpd3rtJjVER8E3sAL+eveCbkoygiScjc8JEkWj9AUJyxDclEY6yMuT164uSzVtRcfCgaifymOB2B0J6dMGAZ57B9ieeEC3nX/2GDpLR63NUZjYIKXgmU6AknhCC+Cl/9BuewQT3aaB7X4VVtJKzpp2Pl56di4TERLUsiheZqQbbOirNVcjPyUZoRDgCg0LEG3/VO0oVmDhQYlE9UHW9opbCBfn93Wtt+eBZd72F4zsF49qbLpQPSK1dNy3kmeef+RAffTK/np+eQHNt7E03qAZt+sWRELeO6YBwD719LizYWYQJPSOxTbShNRllipS0NceBUosNRiF1X6eYgRYzKsUk17r085At6eATGouYhCSEBwcKGYUgNNik93TKy+5xkTQ6/exz8c2Xn4tcSAUmGm5BYT4Gepkkaq8ohXkPzVAPsRbzfcsDT6EyM1dNOQpJ7YKIgb2UrBn9A6WQe66EirZtx9Zn3qxFcGESz45CSJ4kcJtN25aog8g3NzxlCnqvNiWkkvaGkBDYi7UGdBV2t4qqLqilRd58wyHMTjh0OCUuweecxyMtZZ2vvRZeEhK8UzK8gUV5WhCS4GZhacv6jfqF+gg9bypsB7Nh3bMXjqISbdVHkowX2LskIz88HAXLV0jNJBFzW52CjB+UlIghr72i1o/562SSmmS3LuAuqHEyLz1aXVN5AifIxo0cqsyAaog/1AqUrHvQfnjdp3NPsfNEI6hbuAkRvnMvuBg9e6bi76XLkCRhfezhB5CY0NheXQbVxb0/fTdCwyMQJILnzxn87tqRlMK/dhfh6C71Z158vD4X5w+O09JCR4XNifXZ5RidHEEmqR9eKTgD+5+JwCZMWXGBhDTpiccVSRKdhBwvG8r9QuunhVUKrp+LIJk98giXnHUNVfhqUy5O6xUhRCRmmZkz9UtQWJCP/LxcZGdloWOfkaIJ+SMq1KTGGHEjR+VfnU9xfJGPvz9OPf1sFItsDZDK7CVqRZ60Ysnbqow0WPM97kmpoEwx+YaDjegirzmLliB7wd/oOHUCOk4+UX+qNrIWL0H6pz8o/93BOWbBda7x7ICQZoLc814KdEh+hl56AYJOPhm2HdvhP2gwyr74AqUffiIeuVU+dUAyirrrDs9p0Epg80nQ2dPkSCpsh6NqumNg/zG2bduOF0GTKlSi3QbOKWxtS9P3qfKAqk3bYduTDv/B/WE67lhIFQ671F71nqeaOmQgTCOGIeqss9Bj2lnofOsMpL/FpSzEohYC63XXrUi5+GKsvuwKmLMzUbptp/gj79bxi2ch3TrBFOfiZM0ed0fRuk1qfy6OH2FBrcjIRs4/q3Dgx4VCeB08mmsq/0UlMIRyV1QPkI/06d0L084/FxFCKOxm7tenN6KiPK84WAN2bWsFi1oCNzNUDYMSZ5KjMptYCOWHc71c2oWCXO+bEIwF2wvRPaZGIfYT8gqVtF6xvwSduQRJnUJM9OqRgl9+/ada+2oMzIcKIYwO/fur84JKG8alhMn7dVJXvNuWU6lWpOwaE4ifthUiNVbMLE4NkXBkl1nQO1Y0UrabsMG6koMdSxUhFYk8WR1GhMUkqHmBIWLWBweKVuTnefwX56Bdd9OtGDpkEGY/NBPnX3h+AysmCBkd3K0qK6+QbziEHLPm/449r34I39AgdL3mAkSPGOIxDZk3mYv+QgV7cBk8N8efEJKb2zX2j4SqfK255tVJeoecfRZyr70BlX/9jdKPP0HQCeNh2blTNG6L53fEkRhM48aJTEmA+aE2cIbAAGX9EAYHhxDLxQphThWoNoJt7z5tTSMvAu202hD38Tso/+QzVK3bIKQ0AAHDhqHw4ce1iOgwihruL6q1PSMDuXl5KCotRYjUrnl67dr5gmlI//BTBCUnI6J/XyScNgWmDh1UL8ayM89W6itlhcuid5LMCDl6BELOmaIyhEuWEizsrkLP62tnPKTVHnItKCkeHU8Yi9DuXREQHaEKnkewIbL7IDnwIJmEEMlxJ0zEyy88g+5du+KV19/E+eedg2gxv7xCJJTFo9JiRcbePQgX8jIFB6teNk078pWkYqYDX2zMxdn96iu+JaJ1ZJVZkepGSIRFxILtTecNlHfqBln8XLRgGe659wXN/yZi8lNzlZbKpDtXTK9eQjTVEH/eW52DJDEdx6SE4oN1ubhySJwy69Q2RUJci3cW4OjkYNV9z0mt5Vy/SEyrgvx8pRXFdBuEoKAgRIiJxu2tQ0OC4C8aYvX4TYaVGSka0XEnnIzff/5BjU1atXYddu9Jw4XnSg3N+3Uh75Vv5BrfnuNalpaOve98qbSiTuedJnLWRwo2e3u9kxcryVV3zNJ6YuugMyvYQy6MBoScNlEt21zAsqI0ZANMo4bDlpMrlkaa9pgHGENDEXn9tSqP2grGiAiYTtA0R4OTNo0EtuL7bxuoGVoediGN0nmveTW9uNpj6OUXoeSl1xk8JSSR992BwkeeUGZNLUjiBR4zFvaDGdgk7M9uf25mx54HJVx1CozW6yb2tBRYopOPX7Va7JfcAdEPzFB+1oM8YpaCT8IJ5K6vOjkpLUTiUZGRhcAGGp6NqawlPQg74eePD97/ABcJARFFxSX4Q2q1qaeeos5rQS9UysoWQuKWPCyMBocNwRz1GyQagT8XXGPXtpa+VgnrrnyzaBZB6twd+4q0wY7JEXX6L+Q7JLExyaFIDJd77kGXNBg35iJwG+mmgOnUVyqCpFFjMKVXJIZ3Cq3l39rMcgwQTW31wVLklNkwuU8UckqqEKevWLk0vRhjOgkRUSMSIqpkw7VoQzTRcnJyUFpuRmLvoaIN+SEyNFhcEEySR77VTKSBZ4pARYa69OyDbz77CIN0jc1b3jisooFt5yYmtf1SEJLcPe8dlO1IVzMCIocNUm1GIaI9+qltpT0XbA7I/PuK27TZCG6IEtmNk7T1IiWNQ/K5g8Sp/Oef4derp9oNxCiVVMT0q3HwlCnKkvAGX6mkwy+9WKto2wg+XbogYLCUC0F1NW6MiNSIoY2cT6R8TycAj5BbDqnxVBuMXuAty1bC18Oun9FzH1PPBZ9xGjomJaqlNzmKVZRaj99Q5ptORMx0994LW0aOEIuXDJOHGQ6lxkqGUbvK/mMp1j30LJZcPAOrbp+tCqk3OMuK5C+/5ck58YloimbxMze/ABMmT8WkySQi92f4lNY2pYiIkB92YUfFxKodUrniIXu57FLjq9HZeu3sxzjLr9lDbU0S4uqKe/LrjKORD53dP0aNdH53Vba23Ij+Wd67/AqPW+nXgyJsSdPImEjce2wShnPOXJ3SNkiI6LedhaKpOTA6OQRbxFRzERHHS/WOCRAthtM9rGpMkaWyAuXlZSgrK0OpaEjRnXurQY7+kq9cgJ9tevUWmBPws6Xyzq4dOzH/26+wcfNWPDfvFYlX/WcV5HJV9gH58XJf0q37DVdg8Euz0Xf2XYgaOQjWgkJsn/Mqts1+Tn+oPqzlFboWTX81x39xqmu/5lqznbyfMe0ClLzzEYqeeEbS3gDbvgM4MGmqCArb+Ty8o5yY8ZGihTMd6pTVVnNCvD5uTRG6ZiSJs2mTqHANTAJsYdA+LXqM+917YWG7DR2XLIKjuEx4xg77/v2wbt2K0g8+gaOsZlAjpSvu0w+Qffo0lY5RTz+BnC+/hjk+FsE//6ZGtdaR+3pIEc3IRUhc9yX+tcfA/dg8gX5l/L0ce9/+EoFxMTAlJSBmWD/EjRmJPR99hcSTx8OfmeoB3K7IkNRdPPESIsmct959X2r0QJx/7tmY/8sCDBk4AAnxcbqAega907SjbDVKOES0I2Wu+Yu5ptqRhJb1gjl/ewFO6SXam4cwsC1nc3Y5xnVl43Wd+/J6uZDRd1u1rabZzrRz7WbcdONj4rfWRkWot3SN0WgKRni3rjjhnKm44rjeiA4SAfQSdQXxg2tcs43o6C7aKHSOFt+QUYqB8SbYJG7KPBMyKSkqEK2oAHlimldU2ZHUcwhMAUJ4IaIVhZmUVsRetLofZDvXYtE4C+RdLtrPiFHLnTLpFC2F66aLPF+xiZ0inuW0PH0/itZvRsxRwxHYIV7ThOiHnh6e0pko3rINW158Vz/TEC+ETTnkm9puas0H3+IUo/Drr1FhMHNL9+07YFUzGBrwU8IZNPEEmIYO1y+0BZwIHH+cMg+JajJim4tlzRp1sU0gmVwy9xk4GpoUKkLJxaFYSGkGMfCmo8fAvGS5NmBKR/g1lyJwwgTeVmMpqtZvwtaN6xGaXyQmmy92CyGFHzUCOUIirkKjhESiTjOGo1erRUaELuq2K+HfW23/7RFstM5fswHJU09W5tza+57EoNl3qpG3+79fiG4XneU538VvNd6oTgGpgQHvf/QxLr5A37tNTLerp1+H1156Xr/vDQbVnlVptmLfnm0IC4tAsGRwACdr+geotiNXozZ14Z+3FmBibyGkuoQjYOH/UkyzcwfEVZenehDTJ09MqLQiM3alZ2NbWiZKSsslek6EhJjQJSkWfbolokdCOGKDJd9YkOt+Svz+UcJxSmqkiIKXD8nlX7fn48RuYWoQJnvPKkUetLaiAiEUMdGys5HU/yiYVKO1v9onLYyz9NXYIt0fN3z57Xd4570PERERjhefnovoqEhJhtqB42vqVUkApxBgxTYpF956oSRuJTt2I/vXP8VU24PwQX2RcPIxCO6c3GCb0baX3kLh5p3qmF/nIF6OtmblydHWrkmyzYbkQYcvP0b2ZVeKxw74p6bCr09vGCVfil8T8vOWqZIG4ddcCd849nK2EUiAJ0sZ0ocSVJORo6RUCvlftQp5a6PstTdgz/Ey8FEKuV9qN9jS9sG/fx/Yi0pg3b4T8Z+9j5wLL9fUPBcoTC7HTJQ4MBYZ4kecmBic8Vx47Bjki5nHlSGjRo1Ap3PPVWry8imnoydHnWo+KQQdMxxhF5yh+ecGnlIDYW/ayuvuxahX54jPTqy+63EMnXOPavizV9ng08D6NcZOPYFADvqr7beC1Ixnn3chvuBeh+LXlg0b8fey5bjqskv0B7xBMx0tYsKUlJQjP3u/FLYoraufPUoBHOLvK97raSbpM39bnq4haZdqw4DVoo3QdBvRqfYqlvWglVp1WAN5voFX+P1V+0uxdF8xrh3Zsf463IRc+nFLPk7pHqa2EbIKKZhJRKUlKCoqVFpRbm4OTDGdEBWXKJqQLyKoFeltRX5SkdUVZc5Iv1QK6btvvibJa8drb76Nnxf+hh+++FQ4xTNxVEla2nIz6sWwLqhJcxBtqRBT+tufqxUghnEArQdC4jCAlTfeD6uY5MwRjisKFrLjCo3pdit6uVeOzYXEq+M3n+PgqWeIhiRmGRPBlX91E8QN3AQj6uEHGszqFod8M/iUU7QyK6gmI6l6YP7tNykQh8jIhwDzX3+h4vcl+llthE+/BNaDmahauUY1dgdPOgll73+G2I/fRe7l06sj0BCY9K60peoa/dVnOPDJp8j7+28RGtZKXM7EVzI/oFbmG/x9EDdvtgiXTXmiNjKUXDJL7czpBVyhbvNDT6PXvTeptgl/EX4SESlw4xMvoffNV8DHVH8rJAUxnYwpnBnu/kUuDqYJSqXFgnMvvETNoB931BjMvOcuryaCOyhErOEtEsaMA/slPFaEioakzDUx+9RgSImHWi6GL4hg/rwt36uGpCAPLhSziasuKtPtcCVVVBWOeeL+bSf0oH/6dQ/4dUc+JnQLV7PwOWzBwm78slIUFxeiuKhImWflFVVI7j8CARKnsOBARAgRhQYFqp1AqAXWIyOJ/0SpfLiddY/u3VSbGgf4eV/gzIDSjaJNqyMJrHio2t4oenLKnj6raMO5S1eicOUGtZRM5PCBiBo+AGED+sg7tcPgSj5e23j13Yj000jIHZxz5jLVDhWBo4Yj4q7bUfnn37Cs+heWdRvgLGtk11oJW/Sjei9xW0G+FThxkhxoCVNDRhJ9y8+cqe29Vm9p2HKzUczeMk+QTAno31PMsqPhI4LjP3gwHLl5qPzrT5TOe6PZ5cLqsCPijZex+tIrqrUqZjg3vuvjU7smsoqQRr/0sPCdJiiBovLXg7xnViamtmaOv97GVLo7XdxedJxwjDqvBwm46lXj19k4z0t1RE/No6PEikagGsubAavNrsy19F1bESJEFBwWDlOQmGsB7GETQpI40anGU/kEF1eb1FNMJX7PCxiC7bkVWHWwDMd0CUdCiL+Qm7zPG97CR//kv9XqUKsHLBYSGpYUgt5x9Xvz3FFptWPl/hIcnRKqes7UTHwhokounlZcJERUKOZZoZBRLlIGHa2IJ0QqgwgxQzjaOiiQi8wxbJKqbnGilnDNtTfg1Vfn4asvvsBTz7yAF5+Zi6FDBntNY4elEiXb1qlj+mUS8lCdH8wx+d3zyTfIWfQPOl96JiIH9YNvsGjYogl5qjy4bTkrMprTVes2ofjlD1Wl1uIQmWK7FcOrZjEkJaq2oKK5LzZYgavK+oGZ3vOzFcDJ8v7HcE6n9s1aZGT9c7FExFst0fJgohU88IhkipeCIPcDx4wQdl8jglFVU0gPBRLLwt49kLVxk95+YlQLYg0VlT3t6usQL5oDE4K+H3TY0PHaixDRr5fqqfLVycsTVE8RM1n8y1uxBnu//gVVUlhGv/6k3KwtlPSflwzRCTDGeN+59HBA7ahKNLqycjMO7NmOcI7MDg3VCclNQ5Iwq3AL/j1QqvYoS2L3fUPQk35HbiV25FWKRmJQAynZfc7yT7D9lqOoSbDcoYTjl3qo4QQSe13SPEL85j5o3Gm7c7ifmiumEVEFKsQ8KysRIiouFvOMRJSDhF7DEWQKFvLxE63IhPBQE4L1RmtPbVAsnPN/+RWpPXqge2oP1R6Xd/AAormhg/6MO+hDyfYNsJnL1TF3elHaln6T5F0lkeUyx3l/LEfx2s2IHNIPsceMRFgfrsvOjNbC4ZIhmzxvl0uVr30A87ptcqf+l7UvcNjGocCgjbyeMgXmxX/CvORvVK3fqKYWoYGmAyKgdy+EXnSBfPrQvnwoMMbGwXdAzdi72mS0+l84Srzv8NDiEKHJu+Ne713pLQzT2NHI3LwZhXAgZuxY7P/iKwx7fR5WXXUtfEU4A4RQKApc8jO4Uwf0v28GAr1lIjNN/ldkZWPnm5+iLG0/okcNQsfTTsb+j79FqpCZH8039ahmhlHESBYsqIF9hreSSuxkswEsQkhFJaXI3rdbEVJwaJg2/kgIyVefLsJeNqX9SaHh4vaL9xRjcu8olQZNAgub62FditQ5HaPWRMFm29T87WKWdQ+HUdKE6xMp88ysLSdbVlosWlGxMs9yc3MRldIboRExqveM2hC1ohAxi7mGkzKpqwOjgSRy+rTzhISNWLN2Pfr26S1p5MDP33+tTDVPYA9u0QZ2eBgRqDewukCLmguVsu2Hmg5LEHPXkp2L7AV/oHJfJnrfeyOflOuS17rWzAZ+g2iUWZffUV0RuINXuCwIV3uMOJTmEiHw2HfeQO7FV8CvR2cEnnwS/Ht0Vw3E+TffwYTQH6yP0HPPgv9AEkPbgCHx6d4dPp1qNk11IyOJy44dsGdq6/G2CURwip54EnZv+0q1MIxRYrIICZV98jmiv/wQGb//ieSLL8ayU6eiSkjYPau4EuXot+eioRlYeas3IPvP5eg87VSEJCcpASYs+QXIX7cZ8ePHyhlHSZOM6Fg+1R8EJKfC6G16iI7iomLVWM5RxU2FZnLU9K4ViB/5mWlaD1uIS0MSDYL7xkv6s/CywLGgMgHWiCnGWn9QYgjVLM3T1oJ8Z8W+YsQE+qhtiEhCSiPibHwxgWmalZWVolSIqEiIiJNhQxO6IiKugzKdw0wBCBcyCglmO5EQLLU9L+XN1Ru7ZfMWZAlpHHfs0XqeeI5j5YHdMBfkiPbn2s+/Bjxlz9mO594Qjd0Kk1RcyVedj4D4OLnDlRRJQVo+8Fmes0GdaW3NzUfu3XPkYn2ySRON3CL5xhUeueZ1c+EUszb+teeRc/2tCL3wPJT/9LOEXcjw6LEo/76hLZjsiLrvbm3sX1tB0t1v8BAYw2uGwdQiI4dktnXLFiUkbQL5TuWPP6Hij7/1C60Lp8WMjot+VgJY+v6HqFqyFOVpe3FAzIxEX3/Vs8F92dQ2wVJj9r3jWoT16KJU7FoTY3UwoyltKgl1oVaH8stTtRKhdllpRET10t8ijKbeDXXzA5lZWWrv9zB9HEZTwU8xaDQjzEJI+YVFKMhIR2hYmPgXKhpSkGrU5iL+1JK0BchES1K/Wt5vyCxHWZUdY1IaW3Wy+RCZw8JdxegU6ofecYHKrNNWa7SpOWdck8hcXo7SshLRikoVEXHKR1iHroiMSxSLwxchQf4IZztRUCBMXF5VJ5vGQFP/6unX4/U3XlGFl6hHSHJetH65IjhPJaFK0nPHs2+gz8yb4RD/uF3VnqffQMeLz0D4YC5mr8kG6UaJCJ38I4EWvfsZKpdxNHd95AgpFIrrKHEJ9bD4X5PAj0n4DaIpOivNMB19FKzbtsPWwMKBXFIn7vln9LM2gpSxgLHjapFyLTKifm/5x/tWza0B655dKJn3useaojWg7ePPA11KPKBYBCJTSCmyf0/0uuEKIRvNnGJbBHcAqQVdkGlqEPxL4db4iX/U5Xrg5cDOveAj5ODlkcMAfZS6WX7YflRpqUJhcRly9+9ESEiI0pACg4IRoBOSnzLb2Dira0kST2VGyPsHSi3YKMTUKzZIjdRWjcNuItMomMSSzlVWO/YWWrAlpxxjk0MRZfKBTdKVu7Rw2Vw18ZULpEkBKi8vVQMbS0tLtHYiIaLoLn0RFhmrTDG2DYWFBCqtiAWcRNQckWXc6jYyuxNS5f7dMJR60dblQ/s+/hodp5ykGqyrIdfXXHs3+r3yuFrXWssBXq7Rjkj2GTfOhI98yygPqGvypPyotObw3F1Cyl1FKwpQF5uH0LOmwrzyX9j2HYQhLBR+SYmwbNjMRiv9Cc/wiQhHzKxZipTaDBK/gKOOkoOadK/NAGy7kYA7RVNoK+fXrZtoIZzfxEC1vlON5XQqrz0/wwFnHOsRvH6HPKYaP3THH/nVnVoIXpzNrrUF8dgux3Ra25A8Jt/x5Ph9i5CDUwp/U0FTo7S0TAl4w9Du8zl/fx/VZhERFoKElJ4oEU2DY3RKiwvVmB2zmEJmc6XqGeQ60hyVbBNTybVyZGKIPyb2jESX6ECkF1mwen8pFu0qxEr5ZS+ZhQ216mO6kz9mmwMHSyz4O70If+wqwmoxxbLlvEe0PyanRiBMbF/2lNm4DIilEpbKStU2VC6mcnFRAYoLOY6Iy4LkIS83Dx16DVNEpHrOdNMsLEiISOLVUOeCNzQ4VELyzSLmWd38cneEXcJc65q4gLho2CVeuqSoXyUX4ki8RQczkCFxLpU047xJszgulmaVBzlMwF+KY7KUwUMhItEqYDp2HKq27YJRyCXu5Rfh16M7wi45XwLiCpFn+PXoJuG0eyyfreUMaseU2uGqrRkJLMKsjQW+JcGBaAV33AlHRXOWJG07RNx6OdAlRR1rvSJGpRgwiZQGJAnKY42YHEJMdpSu34zSzdsQPmQAogb2FZPcUb18B4tBNf3IJb8OneErBc0bmBP79u3Hm++8hw2bNqFQTIQ/Fs4XPm06iTGL2aDN2f1llRZk7d0FLqEaHMr1foLUCpHUklTXv2h+ynQTQqampLQk9S3+chiDBJqnEjCb+MsR26qwcVV4uecrVT538KATmVPPsUBqS+LS/BWTjJqQ3j7EGfgcWV1RUYFKcZxvViqEycZqbtiY0n+kIhx2JASLSRYq5gdHWgfSNFNh09zhQmlG4k952lbYSorU2CVvoJm28d4nMOjZh+AbElxNbutmPIABL8xWO8VweIj7QEqGcfPL7wJbdilZYBLScVsiGoPc0YMjwEitKp3Vr/xpKiT4ft27IEbMLacQZdbp56iu84jbb0HhE3O9eyZhDL/+Wvjry3i0FXyio+HbvZt+pqEeGdl374ZNak4WlLaBASUvvgTrjt36eXuBlizGyDBEPXaXWmqChZNkRMF19Y6RicxS0FngbFKAtt8zBzHHj0HowD6o2JmOwpXrkDr7TjWMgQWZvgbqgq59wYmgPiO8pvf+/QewfsNGrNu4CeOPPRpZWdk46/TTNA1WvttUMJfZtcyJuKUVFjU3qygrHUHBwVKwTaqRXBGSnzhOpRAC8JFaumbmv17wqVVKUVGyzT/ir/phYdahpQvl3CFvaUTETQPUAvryy73NVCO1aEWcgU8iMksBKiMRlZCIChGR1B1RCZ2EcHxgIhFJTRoiZBQsRMS2HDYIa2HSvtkYCgoLEBXZ8PpQDiHGoi2rFPmpeW01UdLAj6nIOlC6fSe2z30dId2S1dpWectXI3XmLQiIFw2O+SuPWblGt5j89IaTdjdcc4/ekK6BQVekJH7yKpusSUqKnOSGGJ+q8lJbWdMTvtAI1J76NLEl/JzSZN2XoU2p8gYhzfhX59UiztaG5Br8UlPFlKzdHlmPjBxiBth27qiXD60J287tKH72JQlNE1K7TaCRBsWIa2onvvwI7FIwtdqOu04Y1eBCzhKnBsEpItTwNt94H1IfvEVscG20Mgtv8eoNsBWXIGo87WMRNHlX636ugU9IBAKSe+hnnsGUOfm0M/DLLz/hq8+/xNxnnsNfv/0i5NF4rwvf1fKTY5DENJA4lYsmWlpZhewDu+G0VKheNpJSoBAS10PieCRf9lBJwVI9boyr/AoNqXjxXOWWW56pb0i8NS1IKIkkRCfpRm1I29usStOGhIjMQkRmthFVlItGVK4WSbMbfZHUa6iKFwcKcs5ZkMlPaURBQkg01Vh4XZ9lWBqFhOW7n37GaWoVBG8woGjTCkWabCCnhuvePsjvZHz7i2SgER1PmSBxdaq8N+fkqXWMTAnxqJR0Ve2KemVDcNQ+xygVr1mPPa9xpUX9Rh24NCFKBkmIv2ahoiKRt17yPl/T0t6rF4cEym3sC881bLq2MBh+DmKuzkQdTINaMIotTrXcR2qktnL+vfoogdGCeWQd63KbCJpFjiolTGUiXAc+/U4SRkw0cdSASESsOUnjFhFegm0I3DbbV4iI9jt9Y5zChw5A7i9/qHVreM0mZgrfV1+T9+nspYWKEBrCpdOvEyL6EffdO1Ntx7N82V+45MprVCFpDIok+Os0qnBTs+D4nMhQExJTeiCqUyrKzFXIy81R3ecF4goL89Ta0qWi7ZUJmVaI6VRZJk6Io5K9XfqvOhci4S+vse2HXfJ05fJ8ubxXVlKMEvGnSPyk35rLV1M6OL8sOysTRaXliOkxCJ37jVJzy7iIflhQACIkjJEhQcpECwjgKGaNDBsCN8GsFJKrhjzfMBFJvuRnKs2ExEEoE1wKqCuPRMVB/rLVSJx8Eu/CxnXX/1mlVmgwJSTIFWozUpz0512OY5TYcL33/S/lgvLaI0gFanqJOM5R44TZvSInJdTCRNAoi2ZxVnG0iOWy+tbhusChgyRYQn4eymVrOSN7Cj3kYT0yUo3YUgNyoey2ctzA0BDIET0eUqvVnfaXbT9VksNsVCwTISwR4SuR2rFMMv/gomXykDwhCciCTMdakUuaMkn5vo+QuGurYnffKdS9npqpeo1c19i2RNOupvHTgMrdDQ+pePe9t3DeeRfj4gvOxa+//YZp51yA66Zfibvvf1BTy5sAg5QOfoImDnuhWMA5yz0qLBRJ3fogMikV5VUO5ORkI19IgiOd+VuQly3kkYsiIZDiAjqtkblEHMmqtEScmFauc97jc0XiCrlrR16uWqM6L1f7zc3JUcMWsjIzUVxuRkz3Qeg6cAxCQsKEiLQlY0lAXCSNC+ublGkmRFTdTsZUZHzqp9eW7TuwaesWtVsKya5JkHyuytqrTFB6Se1G/0J1HnE/fx8hcClJyP1rGTbd+Tgs4v/q6+6VzJcH5D+Hf7CyqhL/avJWNJysHKmsvGxzJODGjRW6ZsLv8qijj58Qj0Ot+Fgu90rdHJ81y5Ns/GbFyW+6ZEsJZBMdZVPNmvdQJlvTIYQTxRmI2qhnpvEhe9oeiCGvn7cBRALKvv4a5T/9ql9oGzDiyhQTVyUnWs+G5jh80ZXJRMoFUxEzrv7mijTdSC6Mw4F3PkHM8eMQ2ClR3aM2VJG2T02gDEiIQ1CXFDV+yYVaI3vlfZ/QCPh38r50CQsLs0sVwoAAnHX2OXj2yTm4Ycat+O6LT5ulakvU+FfX1BywVFWhQrQjs8WGSjkuESIpK8gSErUIEXAuGhcscx+5LQWXThcqVzuRS6Nwba6oGqlVt71VTDMzKkSbglGIMCoBkWwTUu1SHBQoGpuYRYHyraBA+RUtk1qKLwcLCtlqxOPKDQ11yYjDAGgWXXDJ5ejWrQuef2quqjg8kVY15J55+5pG299I+Hs//AI5f6xA5PD+6HbNJYwsdr/6ARLOnaK2vqJ5xrjTxCPUFBKJ15ZZT6Nyf5a65g6GKkuIqJIVnRxzlcdwcZ7AZxkP0iQburUGb6lYhKApRXxLDRWQ60qTawqsViS8/7b41kD6tAKMHRJgiKq/IqoHMpJCmJcPh9RibQm7qOp5d96rMq81QXWaBYcERHWXBORyFCH2DHkq0ix4Q197UoSthkyYdC4zjaDA5i1YjJgTjwV3WtjxwFNKY4o9+RhU7D2IKiGllJuurCYk1zQBgtMTKGymzqmqDakh0M6fesY0IUs7vv/yc4w55ngsmP+9aBQmiVXTQPFzPUsOU6QkwsnxQCQjS5VoCzY5r7IpM6tCTMmKYtE0HDZN3ZaCV91upEORt4uIFBlxIKOVFg5M4TEICo9GcHiUagvieyQ0PyEgNvgGignG9KDGxvskJ1cjdV0SIuoSDKd5LF22DDddf61a8YArZf616BdMkXT6/qvPvRC1AdbMdFgLua25d9jLK1S7n6lTR9UA7ZA0Ys8gK5u1N9yHvs/MUsRLMC5KM5K0YEO4U97bcPtsybOadiQXSsWPfCEjxq6zb9OXU+NzKv0kDeQLipy4z75GTnJNblJnV8/xjxeh8O+cjOiHH9GH1rQRJF048V0tb1IHHslIUhb2XbvrZXhrglsLZV14sSrgLQ9N7Wb9w6ynXc7tljk0Tdngck/V6OpZL5D7KRefgeixI/Vzse2loNULrZ5m2259CImXnIXQwf1FmsVnKbi5P/yKkIF9YUrSJsmy8JGE2CCuLU+iNX4G9R4qKr5302v5ylXonNIJHRIS8MkXX+L0KafixElT0CkxER+997YKa1OhUbMSW6XhqeEJ7O0SGbAIEVnkmA30bPR2tXex9idx2aossFq4zK1ZNfyqQZMkEr9A+Irm5uPnLwVDrkm8lCYlX2EBZTzV0itSQP3knN32XPWA5EMSYhsLhy5ouVYbnmSSgn322efhiy8+wa/zf8ETTz2Dxb/9gqOOOQ5LF//mVWN0VJTCkrZNM6e8oHjdJhz85he1JExAbDS6XHm+khWa6VufeAGdzjkNwZIXKm30SsY1O5+kuuf5N1C6TVtBlaP7udgfwU8eELJ2SVCEpB2dO3ingaAp8D4diYk+k4jY3M0hA77qmkZOTH0+Vw2JQ8QVl8J0tJfVJVoLTLteHEbgIW89kpEE27FrZ9PVvZaACF+BqNUN7aXWXCgtSCLPmdLcEpjEY5HaiGTEsaYuAmpqNKm1DX19jlLpSR7e3uNI1rS5r6D7zBlqjJEL5Vu2w5pXgMijR+uC5iKCGrBwUlsI5FQRCV9jYOHv2XcgVi5ZrB7/bfEfOHPqFP3uoYEajhq4Se2GxCOkxNreKsTEsUXcTttmdajnlEkmjiF1Dy45gzEjCbFwskeOJESy4fAITfPRptmQjH0lHi7Cqp0iNahLROqcTt6dcPIkLPj5RxTlF8gdBx6d8xTmzn1CdXV7hMSnYvtqOfD2NbkjEdo0cy76zxGNXeRznVQwXC4kOCVFG30t33ZNtK2rJTOOqDRj/S2zqjXINFsVooWMKDnUwDkhW6WbuAhJnygh7jz6Jw9TXoPkvdAGKqW64DeULinhIq1R76ampIhJ7tK0Y0hIXNSGOnzwnqR561oi9SAVhyElWT+pDS8xlSISEKgattrMiSCGcmcML7VY08EiLrW8HLEBsFLOVIO0mFfsmaiQnGdvBTObz7iVn0bhlMKY9/cKVQs2+B6FIVhMJjciolmT+fkPMPXoWv1uXSJSQiRCzPfMuzcpfxoCzbWJYo5sWrMSF1x2FWY9MQc9U7vj/Esux1fffV9rTEtzwEF5/qKlUFvhhojBXLiMDcrhQWpzxOiwYERHhCBaziN5HB6CqLAg+eUxnRy7ztV9NpLLu6qxPFgtghYmhZnjhjivTLUNkbTk296KnieN6Psff8Koo49D5oEDmPfc0zhl8mnYuWuXxP9KPPmomB/eiEhQuYPrFDWcvsWbt6IqvxDlu9PVBgf20nKU7kjDJjG/14h5xtHW1RCvGEZXONkztvm51xUREczzGB9f5Il2RFnkCGyXHPANEtEBu1VMN7taXC1OnvVERJRZtjER/OseA/rH+5Rtyji3VyiV3xJxNAnZK8fF21ghIzoKxrYu41IGEO59rqMXzUgiVl4OZ15eI9nVsnAKS2edLYTkQfC8gY9K+vJIZY7U16otiGLIDOEWPTxWxCPnHiPbHIgfg19/UjX4NoTds59DxwvPQJCQjzUnF3tffh8BHeOQfOWFWjhYi+qC6gKJiGYbG3I5YjowMhZBnVNdEawHlUriB2vZaeddiMcffggff/4FHpr1IHZs2aoK5iknTVDPNgfKPFJ5IL/KhtHTTf6wkFFkmM6UadV4r9K1OiPUs3xdhU8OVMOqrh0YxWZQsdZu8k+jcCciFu6169ajb29R9UXA33rrXeTm56GsrBxPzn0ce3enIaVzipa+niB+mXdsALcfagjWoiL4R0XBVlGBbY++CJuUh74P3gLf8HAVBm2FhtrhZ/SpLdLELc/KxuIH5iLBLwDBfF5/JltvsHZHkJBOrJDPXtGcOGM/oYEZ+xxykiH+c8oIV4kkqYVIuQmXY9c36oKhVBWd/LItiZpSp+lXIOoEyoa3t1oB8ilDcqd6cu+CVzJiynKLEzc5aH3Ix4qenAPLqrX6hcbB7nZlVkhMFQnJsTLF5B7NMRcBeY7koSFq/CgknMHlMr2D7ST7X/8QpVt2wCgCmXTFNIT2TlUFee+Lb6Fs2x70mTe7wYAx6QPjExHYIUXlh7rmIUOKiotVjxU1okW//apmo3NA4cuvvYnbbrkJVZaq6qVxmwJFRi7U/Z4Kh/YEd3bVjrXnHbUaX7SlNJj+mhfaPe1Qf66JeeOKM0lg0e+L1aJqo0cNV2Q0ecoZOPaYcbj8kovwyONz8OyTYprpaVUfBljSNsNRKRWtfsUTOGZs88wnMejZWcrM5mDP/H/+RdrbnyP19qsRIhVMQ6BG+tMtD8JcyK2p+FWotbI6COHwuzmiHVlEDiizPE8U8qE5RTIiqBFFy7OeQL/S5TlP4Q+U90hSoZJOWhdBfairIgcjv/5SxattIYSYnKQf14d3MhLYMg5WF4K2gj0zE/nX3+yVPV3g4EQquixebIxm9qjGaDre1wW9NbDHUolTuCe/f8MrI6qMF1JiErI8mQ9mYvdjLyHq6OGiIgcg7rSJjaYv2y1MHVMQEC+ZqD/riZB47dY778WTT8yGr8mEc6adhxk3XIennn0BJ590In5d8Bu+/PRDIcPatXJ9UMeh/17CxW+7IuT+SL14ePDD9W4d8Er9qxpccf1lwULsO5iBsJBglJSUIi+/AH1690REeAS6d++KpI6NrJwpBdWSvgX28vo7uLqDC6atu+F+DHjqAdUDVrZ1B0J6dtfkUQrx1sdfQtfpFyAgNkZ/oz5KNm3BlhfexUG9l6qrr78atMjOkxAJhzs4kJHaEMEGbjYpJAs5kci1q/VBTbhMKgJtIKTn/Iwy+iLMSxkyJSZg8GuvtW0vmsAQaNL2SdPjWxcNkhFXfXRUuO1R1gZgO0j21DOECesmslYbk2I0u5gznnVTTJx2rfUIyB2smcJTkjDuvptrNVB7AwU84/0vUb4rDd3uvxnbbn8EfV6crearqfviGg63E0EJnAPVScpy7SfdiYkN7E89/Zzarvn5p5/E5NPOxL8r/1GaEp/78JNPhZgmqKVW+VodrxQ03w4xFQ8j8T2lIk07Ek+wENDb772Pq6ZfrQihIC8fUZEReGj2Y7j/njuxTzT4LmKaeQPjZE7bJhpPw0RE5C1ZgYxvfkb/ufcLcVVi+9Ovot/su1Q7HtNQmWgSBm9RpUa85uq7VT5RNjPsVmUedeLkY12GWxJc7oZrIHlCknyzrobEyqj3zHsROXo0z7SLbQSf6BhVvr2hQfXDEBQkT0hStqEjNwbVG7qvTdGoEpFlD0SpJD4XQCsRx9rBRUhtlbQcHVuUvh8FOxuf3Esi2nbbw/DvGIfU2fdgz5OvoOsd10jpE+EWNdksBals2w79aW8woCJrPyoOptUin7ogud0+4yZ8+v7biI+Px+BBA4Wh9dpPCtFnX36NGLlOJlqw6A81nKKef969bzNwx46MzCycf+kV+O6nn5CenobvfpiPyZNPw9hjjkdYWCj++GsJ9qTvhW9AYINERI3IvGdzk4iI+RF79Ch0u/FyrL3uPmx+4Cn0e/guIUCHvG/GDiEml9nvCSSqtLc+qdY+aTIlkxAkDOk2K/ZIJcaKbL8QFAmEckt4S3Jep6MFwGcp+xyN7Q4OkqQ8egpTpod2M+Z31DFHK3nwVP5azUkaNERERIOaEZPCnt/EIfUtCKqP2ZOmwik1vastyH10NNuDqAWpZ9Xftgd7PQpEMCZxIGQj2hFrSwa3bPNWFC1bg7hJxyP7u4Uo350G/7hoOM1WdHvgFkVQDcMJ//AohHTuLUdazL2SkwjbI4/NwTHjjsLRR43BK2++jbS0NCQIGbE38KrLLsa440/ChOPH47GHZ6n5YC2SmofohXpN4rJr9x48OvdpNXjwidmzEBkXhxMmTMRvC36Wh5zIz87GytVrMHL4METFxHhtqKYOQoPTvJON1Q1sFCpgGhZv3IqDX/+MsL6p6HT2qbCZzdh07xOIGTcCiWdNxrrr7kX/p+4Xoqw/WI9gLlhy87Hx7ie8DtzVKk6Hakbg1CPKMnOc7UVs72EvGjUZyjxJhwTEsAWJY5sTrwfLsdYVUBucJpIvZh7B+yGS/+y145NxQlb0m2kcNWIYes9+RKVlm0Ly08dtiVlPaISMpFIoLZM/jKQXoW8VGJBx0QUw5xaoTKM55jLFXG1BbZyUHsFaLmFQXwy77rLq8SbeQKHaeNWdCIiNQujgPoifOhG5PyyA+UAmOs+4Wn+fsWo8nakNhPYeotqTWIC9gTX1wYMZ6NAhAaeecTZ++u5rVJSX47KrrsGdt85QUzsGDRyoZszPuP0ujBJBveKSi1xvizuEVG7OK6ydJQzWikqsWb8eI0eOVGbmtdOvVMvtUjP6+J038eP8n9G1SxcsWvwnNm/bhldfer7xxnj2Wu1YpzSZxlC8ZiMK/l2PLtMvRNprHyK0b3fEjB2l0m/PK++icO0W9Lz7OrVLrDdQq1orhMVVHpsKVwozJpRzUhind5BEqDmxt4y9bE0FiY3lxLU4G88z3AZWdhFSGvHNF/ANa3iEf4tDPq8m4Ad4JnIXGiUj1tY2sdvbEkzLyh3bsf26m1Qtwga7RkTviCBfBKZEauYxIqhRXTs3XNlIpLgZpZ++vEj6vHfgGxqCpEvOVpqVWUyOXXNeQb8XpdZqggBybE5w6iCR3oZVX8Il9Py97Z778eijD2OSmDzHHXMM4hMS0DE+FqNHj1IjokkCDOubb7+HY48eq23ro7QPly+NoMFHxA/5hiIh0Txuu3cmqqxWPDXnMZwwcTIG9OuHl55/Gs889xJuvel63HzHnXjq8cfgHxCAmQ8+jEdEU+J8KrGD5DMMjycY4CgvkvTcruLRGNhM/O9lMzDouVnwCw/Ttij/9Ft05dwz3pewsq0vuBvz13Pk+Ez6e58h/28OomwZeEpt0lyRkCy1HJOYPqyW3duEeHRQTECabS7wGgmKHZ0mMW9HfvddoxVna8A3omGtiGiwzUhBElrtV9aGzimFMWjAQFRKYXfNGWuPYG8FTbBlc17WrzQAiYdPSIgyK3Y8+JTUsklIvPhs1TBaum4jDnz4NXxZezSBXFy7YFTsWAt7kZjRjRQ6l1BzGAT38efs+xOPPw73zbwHV15+CSZOPBmTTj8bJpNJhZOOjeCcGHvCSZOF+QKFOO7HT78uRFGxtpVVNRnw21KDg9McXOFgHvKXbWIWC1atWYOdYn7tSk/HRZdejjtFC1sp/m/eug0vvvisWlCtT8+eeHzWAzjq2BOx4LffVFvb0088jnkvs9fHjkdmzVQN8VqbDc1e+WVY3SHfr8pIg6WJRETQt0HPz8KG2x5RaxPtef1DJJ9/un5X7ktlHNQ1pf633MBNHfL+WKmftQw8fa1IygPHFeXJ7z7RyveJ1uMeS2pANO3UKG4d9IfTQvzkoMfdd6lNS93LWls4T/PyPMHnoYcefEg/9g6JIC1Omhpt5ZiKxkA/FP0rtQ3P2yFYK7ExnYU8e90mdD5uXHXjpVeIoDBe0fIsJSnv1z9QsHQ1IoYNQuSowfBX293ILSE5TxLJpKhe9EtO7CVFogkUS83jfelad8THxSFUNLKwsDDcdue9GDNiuNp59sypp2LZshViDnVGWvo+9O6Vij7iOP8twM8HX3/7Pe6541YJsjav7Mprb8JpU05BthTg7dt34tU33kBQUDCSkjthzLHHoyC/APNefQOl5WU4VjSwn375FQP69kFGZjbuvv1WLP1nuYTGgT///AtDBw/E0WOPwqYtWzF71oNYsPA3nDj+WASIRjRm1Agt4F7IQMkKIQWzcud6OCrLtERqBGp0uu6nGmYx4RhsuvtxRI8eioiB/eSq5+/VBT+18c7HlXbU0qAksaufXf+MUY5bVzzPKQXus/zZtsqR1nyv7jw3qcHQ6+GHlGlft6y1tvMJDFRKTWNoUgpyIiK34m1bZ0DSpZdJ4jVSuI8gKK5JvpodXLw/Ezu+/1kJSYOQQhAxerh698A7n6EibT+633sjsr+ejzAudCVxt1dUYM+cebBkZGrv1EKdL8ipvaIMFVtWwlHGvd8aDYHqsewvxPDhe28hJjYGTz7zvBqjNH48J00a8Oqbb2PY0MFKgP5Z+S+iIiKRticNV19/sxolzuvFxUXyqNxfvgJDR4/EvgMH8NDsx1UBDwsOwZ333KU2DxjQry+2CMls274DUdHR+OjTz/Dmu+8ifd8+nH/ONEyccCL8Rb4CTUH44ONPFVl/8O6bCFFr3nimBJeWInLOv7DmHkTF9rWq46MxMH2L1m7E1llPuzxQ8AkMwJBXHkfOor+R989K91tewYbqzQ+KP60Afv6gaD9slGbvG7WguqDG4w6mCq+woZtjlqoh6ZV07tlae6sqW23rKPNNQdPISCLNTGxrx0ITfeJxeijaJ5j5XP4hWBJ823cLUHLgoHajEdgKi+BrCkTKNRcjb9ESJJxzKqq4O+2sZ5AhJpv5QJZafoQfYPo3DgMse7ejcvfGxht3ddBkpMl3160z8M4br2jCIGRzUEjwzXfeVwMmeX/X7jR88ckHeP3Vl0QrkvpYwlNRUamE/PQpk7B/1y4kdeCgQykOci8oKBBXXnE15j72MLokJ2PRH39hzuxZasZ+cqck3HjTjdh/YD/69uuDl4X49u47IIQXjrdfnaf8VAvReWIhQbW5JN9xctnabatgy81Q542BI44zvvsVeUtWovcDt6pvuYNng154BDkLlyjZaxBSWR747HuYMxpefuRQwTlkLjrR5lHWDw9NMi7Mxik6hHsKUKPiwEiCadb5ppsliTyXs1Z1TSQiovEGbB1KwFXmNenxFgP3/v979NHNitSRAlMmV2qzcc/O0lTTxiAFiMtlbL5pJgKTOsA3jA3a07D70RdEKzwbgZ2TpdbPEzPuXyScfooSKs5sd19j2SNECP2i4uDXsatSyxvLMVWOVd7qYLsVzU1ek//f/vgTPvrkM3TskKAGU7KmO37CJPz63dfKZLvpjrvxmJBNrpDp8pUr8dvvf+Ktt18DzBb17XsfnIXHH5ml/Fy7cRMG9xczSARVfcP164IEhjW4dlibYKqJSJ4v3b0FvlYhxCaQEMGCseuFNxHYIQ45v/2NQfMeU9c8gRqPa0CqN5Rs2oZdz7+thb+FkSWaEIcBNC1mKovU0ABODHe3I+L1Lv34UyagxwMP6FfbFmrr+qbmkd1ua2hJxwAjh8G64C40bQX5/JbbbkP+n22z6+zhgsmeISk24aVHxeJoPL243MjBD79C0sVnwxjgj7RnX0fY4L6IHDdamaibrr8PvZ68Dz7s5RJo2yU1jZgZFr+4RPjFJIrA6gW5DrTRJ42AwkQxIBlQBuR83/4DyMjMFBMrAJs2b8bFF5yvHv30iy8wZNAgpHZz24aG77uIxP3YG/hI3aIo77FiKt+3C9bifDk3qgnFjYG+2C0WpRUVbdyKyCEDUbxxC9Le/ASDRQviEijNhbWgEBvuFDJrhQqS4fU296y5CDP6IFJI9ah/lqiVKI8ImkHWBsmM3vpxLUitJMqQfYrIwCPCRzUDBBoTpFaAvawEf485RjU0tne4hCkoPgbjZ9+jFh1rFJLIfC/zyx/U/nGJl52jLu/krO+zJiGkT091zh4mrsJp0hu5mwpqR77RCfCLT9YC6IY6p4ePlpAP0f5qeSNpWJWZhrLc7Grh5lpINCEbAjWrkk3bseeNj9D/sbvVWBf9BnIW/IHCNRvR696bm2zWMq3s1iqsu6FltQxG1TW6mr1lLZYnkoi9JpyI4XOfkuMjoEhIOrtDuIZr73pN7EbjbbPZbhE/n1CEJJFrXOlvBUgtuOmaa1DUjNn8RwpM0L1Sg3MkTFzfnhhx81VNGtdBDWX3k/PQ7e6bRG4cyP1hIWylZehw4RmSi6InSMHL+vwHwGJGyuXnSZkUYmpiIaqG5J9PcAj8E7nsp5iRct4kzag5OFzvmIC6ELNh3rJ/t2iPFnC3XtdKigS1ogbb0iR90l77QBFNt+svk18p5CQ5XRNieqYJSRn9/ZDCIRa12M8L5HPrbpjZrIGNjYEz+ElCDcTkkMG4D//kI0THxiEuLk6ypg3LrnyqxgwW09th/9po9LlOTrxOdm1Uh/L19X3WYDDeJazG2ZaqADCSbeqkcPd+9hmRzmYWviMELvNJ5GzegXXvfeqWKd5BWuh2142qsPD5vIV/IfGSaYqIiPJtO1G6aSu6XHmBpIMD62+bVbfiaRzygp3bCu1YD/PWVaJlHVRah3xQ3WsRNB5Vz+D3Jd4OIVtH1l5Yt61GVfo2qiJauHUScYGz2j2BVy05ucqcjD16JCozskSjNIgWtF4tjO9qdWA6d736Qol64/HWgmbExrsebVEi4rpGrUVERNSYUSKMfmrDzn3790tZkiqybtlqLVdN7tVEdIlUHtniyry5JomOZMRzTqfjHo2QuL6vs82d09cPMRNP1EPUvsGBmhqc2L9kJbZ8wVUXm0BIbrWz0WRSHMFC5+uwI/25t7TZ4yK8O59/UxUKV99DU8iuGiL5kvHy44QjPwuOPRvg2LUOzsx0QEwQFymoBw8FNVFoBPyOppdxfSFz+lZUbF4B+55NQGmBCiN5wrX0sbtJptZJ0o/rQZ7bPudlmIWEQnr3QHDnTth42yMo27oTfR66naaC+i7BijX5wrMa1YrYC7XhnsdhLWzZmQjcGeQQU7lRsKe08/U3qPiy/HD1A7Xul1uZak2nyWQ1EV1EstFC5h1NlmJfX/9nJC73SOJJWRNBFlZvUycFssu998HB6QDtGHXFmpmStnAJtn75Q5NJg+kbO34U9s97D2Wr1mPDjTPRd/Yd9Exq+kwlaP7RkXxQfTDn9yWwZDdnNxeSEQuZ/ocDN4UAHOmb4dixGs5d6+HMPQBnWYloJi7NyUd7VnuJnjQC/Vk6xpvTF+TYUWWGrTgfVQd3oWLLv6gUAjJzwbNy+ZbEhztu8Fe9Jt+l5sKvsRfRBa4T7g0k636P3IHtT7zMShRdr7oQNrMF8SdxxxaJp6RduphnrsbnxoiIDd+bHpiLqrxC/UrLgHPPamLUwpA4xZ82WRjct7r80EQrLCqqXaZayTFNSeBuGlGT9j1rdnrYbLbbqqxVj8mLDc96aw1IBA/OexEZH32mCXk7BLUizg+qGzpmUJfxY9Dv/DNEjW24MZFaAXcOseQXoOJABsJ6paq2DU7LWT39Lgx5+TFsmvkk+j54m5QWJ9Zedz+Gvv6kKmwKLLhSO3kDCzgXx+da1w2aKaqg0skzJBNR+Q2iocLPHwbOXveRXwkTp+9Q+NRSrKJt2IVwnKJlOaosIjDyK8c0tRXpiV9a1tX/Lrcpcge3Emcty1+1MYAQCYnIpSVxYGzBPytRsmUX4k8Yh6AuycqEJfkd+OIHNdK946QJaulYTvfoPuNy7BaCZ2O2b0iI8qNBiHm38Z4nWpyICA5iJEW0CiRdBn/0UY086ODXOnVKgqkpw04OA/5qSpPhKyHyi5tKRESTNSMXfH19nzb6GO8V4bBS3tvUiUB2vIGDt/TAtEN46zsjwaQvXoY1b3yojWORa94cQZXaLyoS4QP6qnWHqFUcEO0q6YyTpJBotTpr9+1Pvoo+M7nImxR0SReag1tnPwdrSbE6r+vIAdqPTgokHG9OgQ8JWJNz3WiuC1SSD2e+aGg5e+HI2A3n/u1w7NsK54EdYu7tRhX3IsvLgF2es1eUqgZoYSrxykVEBP2vccrw8vB9xZXiqBmpnXwlfioeQhTrb3lQDQzteNpJah2h9Hc+UwTllG91OncKsn75U/Vm+gQHIeWSM5AvJvOQeY/DJzSkXrrUdfzmhtsebhUiIhIbGyt2GEi+8go1cFRNMHdzlKmCAmpHbmWqFZzUcCSiS5tDRESzyYgI9A98WuL1tzhVa7Wl4y4N3Z4SLYAfb2egvpPrqK8VVUNuZKxch3/mvKRIQ5f5+k7+sK3E3ZEM8v5YIebGcXKuxb08LV1pTKbEjtpz8uL6Ox4RrcUHDjFNqt+nuVN9zLYYrT1G+1DLO+4XJgfNciSauv6orYvkVzl5itdc8cj9cxmSpp6k5pEFREeh32P3oFBMWktWtrrPnVw6X3ImMr7TpuhEjx6BLldfpBpXq9PCixMVDOtuflAIvfVWOeXC+N6WhT0ckHjDjh6vtpSS//Uc97vzVK5aykm5XCjmMTWiRtuI6uKQU0NqnG+4ayjZtq1dyOix1RshticwMcPYttIQpEAV7ErHojsfVqciH7UcwcJcv6Y2YuALs1RNr85FmLc/9RpSb7lK0sShyG291ORdrjpfJM4J/9gY7TnRIFZdSXNONAb1ngYJhngsX2wFRxNQDprs1Hw3oq5fhATUWlyMXc+/ifU3z0TOkuUqHsUbtiEwsYPmg5wzXbrfcCmyOZWD35c0yVvyL0L79NC/woIihhFveXPynqUgX9uGSMi8tRFh1Fc3aCGwPUy1q1JGJP08OfZKeipTLeGED2x2m+0lIaJmaUQuHDIZyQc/ttsde2g6tbWzW8zoOu8lqeWaMKCwjcE1iZsCc1Ep5t9wD6qKObmV1KI5DubzVFvTcRKS65haQ8oFp4uAibYgNeyGux9FUFI8wnr3ED+LVcMrnyvdtgsxRw1jfin/2aZTuHYDPRCP5EoruaZqR/ynGqTd3mV8XA3M3PRy3W2z0f26SzD45cdx8MufhHkciJY4Zf+2RB6X5/U0CYiPhbWoRHjXiOLN2xE/4RiE9+ldfb9BJ98qWr0eG+96QoWrLcAYavpxyyBk0ED4JibXKy/uzhQU5PH6YTshIxHPf8PCwn7Rg9NsHDIZhYeH5/v4Gp+xSUhEO5PAtK0zhEYg+vTT2kpuWgVsyF545yPI27pDFUD2/vhIQWoMbJjsM+s2KZDa8hrrb3kIiVNPRvIFZ2DTXY9KgdS7oKWg7nntQyRMPrG60fzAN/NhycnHgR8XYtWts5C56G9YyyvV91sS1dpOI+DcNpWHzNcqK9K/+AErbnoAy6bfjdKde9RcMt8Qk2bWSsb7hYVKtIyIHDxAzLINqDyYqd0Tf3J++wtRIwcpUyy8fx+E9+0l/orHjUHe3fvx19jzygfVJNgWYMiiai31IQlRJ7w8Y/JwJ/5geZbPc5+1ehBCSLz1DrHmbR7Li8uFh0d4vH64ziZqkdHhfFkqh4Y3FGwAh1WUc3NzQx1GvxUSgN5asrUtuLf7tpOkoNXpNTiS4BbGzU1UjhdKGTccI66+WKnYzQG32i7dsh1hA/tq5zar6jni7HOq7RtufxiDXnxU+evr74dV19yNUa8+JmE0wOjni1V3zEaQFPjCjdsx7Ml74RcRjirRLvwjwsSzw8tTbgHeEOpO6SjffxD7v12APrdNVz1wSy+9FWPfew4Hf12Mkj37Yc7OF/LJQo+br0Bwjy6wSTg33TcHQZ0TVftOeL9UdDpPtEUpmE2GENeWh56BWQi6rUE54fIgrvXcA0JDMeWrz/HN1DNgq6hUS85yAix1TPec4HuuUf6Ej7wfe911CBk2Qpli3hAdHY0orjTa4lCdBstjI8OPlQr1kO3bw6oOY2NjSx1Ow6uaqiYM2cZOLFQkv/CiFMj2MfaIYnBI7C4ml3X5Oqyb8aC2rRD/iWdNcUYxh1SPm35uyc5DYFKCCkzBv2sRNXqoIiyGq2LPXgREhSv/Cfa4lKcfRJ8ZV2HMW3M1IhKzccUN96NgzXrxUJ4TZykoQsmuNHXMTjGSp+qip/ajP0ONQmkobte0Cb38luZoWvIaTbjAAH/RnqgVac/SBXdKRJ5oOxwiwK2XjRxGILcSTxqPgpXr0ff+mzD4pUew7clXYC+rkPCGYcirT6jpHn1m3YpO505VXfvu6ePVyfcq0vZizbX3HhEiIliFugbIUpsLLivHXxNPxemffIg+w4chWCLPFNSeqAHPEyVt+MvlZ/2SOyF4xGgpE2wXkvsenMQYkeGR9cpQUx2bA6qqROvycE/KoV1y9tnDISLisHXSu++Yud/qsJ8nBSqUcW5r5xMdi6r03bDuPyBnRxbu2880BVzBj1sTcztjLpRFMyXrx98QEBepRg4r/beZoBkTEBelepjMmdmqDSW8fy/4+Plh5yvvIfWKc+Evz7DwV+w7iKrCIsSSsPgt0VLWzZyLHledh5Id6YjsJ2aOIHf5GrXzRXhqV6y++3GU7k5Hxs9/IPefVYg/eiSshSVYJoU6Y+HfODD/d0T06SGaVbgyO1no2Sbk5ydakPzymvsARndwzFLRhq0qbNteeAtdzj0NQZ3YUWFA0bZd8BciDYiJRuTQAdj2+AtImDBelQZubUTTTQlEE0CTLu3tT7D/k+/Vt44U+GVu6mgKMuH4D95BhyFDECbEkvvb70g8bRJCevdE0YpVHsNILYIaU4TEecCnX6KwsLgeAbm7kJAQBAUH1ys/TXUMQ/q+/QgJDlEVjvt1of9NpQXZ97344ouHRUaHpRkRsbHBGXYnnrLZnQ6rUH2bO5sDcQ8+qrSLQ4bkVmjPrur3cMBdHZoDfxFELg9aK+RSYNPe+hybH5wrwdHGDjXLiRchPbrJrxORI4egaPVGpL35MbbOnacIKYQkpwt35uJlSDh+rGbWSNxLtu5EaLcURPTqgUq3RcMq9mUgsr9Y4vKaw2JBz+suxsCHb4VNtJPyA1nKv9AuiRj9xhyMfvVx7Rt6KWDPmvqcfl4N17mbo1nJ8OT/uw6DZ9+F2KOG6fcc6HH5Odj36fdKEzR1jMeg52erOHpMA29OwmLOycaa6+9FwT9rq9PhSILDA4MqLSj+fTHslRXI/uFHWCSMuYv+VL2IEmr1nCdwG+z4+2fC6eOPhI5JqjvfmzMYfT2Xnya6KpsTcfEJSBNCqn3dYZNbs1NTU7XF0Q8Dh01GhMXX/pbd4dzJZDsSzi4qbodX3jgkc40Fcfh3XyrNYOTP38qvpPAhwNs2ww3Bm33PxuTKgzlYM/1e5P+1DD5SAD2aGo05qSX6P3m/WmC+x/SL0OeOazXi4TekIGb9vhTRg/vxRGklm+a+Bt+QIJTvz0BlTp5mejEsOblq5ww5Ee3NpgjBYa5CxcFsmOJilBTZ5dwmJh5NOtVYzoJex7GNb/vrH2LnW5+oY0/PxI4WAt26W42f0gOqXKBoRAMfmMHMllMxF0WL9BhnL46kxm2HNt//tBCqyIl4e8Rht2HAG/PEJPXDvrc/QOZX32DQe2+hdOt25C78HQfe/0TC6b2IBvbpg6DxJ6rxbX5cGlp+XY69W/xlOgeIyWsSjcb9/qE4P/8AhIWHY9fuXWqIADdbkOur9mwu/EFuHzZahIxSY2JKHEa8IKajw32yXFs6Y6cUhJ1zjqQak62JULWuvOvnj9Jtu7Hx2pu0dopDQIOTN+tAPSeFIZqr4DUEqcn3fvitaksyZ2dro4vlvWY5iR/33vcNDpJCqWlAdGzQ9osMV8Iuj2HvV/ORPPUkdDr1RFSVlKKqoFhuaW1B5XszxI8AORcyslmx8bEXseSSWzBo9m1aO5H4wT3udn/wFdI//Q5W7rWnf8fdsVzlLl2DrMUrtDTw8IxR0sQ3KFBIr6r2PXmDhMl0VmRUN55eHHyNyFu6AmuuvgtFa8UElDi0BzBfut5yE7bf/xBoUkSMGIqy7bvw79nnYdQvYj6KVqyI2AuYNzFPvQCbkLKrDCR06Cgmn5hiklxJnZLlGR+kdO6MDomJ8BUZdy8vh+rMlirVerBr924UFBbmG3z8Hhw/votZD9ZhocVyptBW+a7TadzG9XiPiJM/wVdeD2N0lB6ihmHwNaDrjOtVhpduFyGVgsotZwISO2hLxqoC0HQ0JSG5uV6Krz+60Ilq3STIO9bScmya+TS2Pfa8aCRmKZBCABK8JjsRXPUOaYcCLo6COvzZB5UmyKkkGb/+iU5TTlBtTjEjhqhBfywwvM/eNaPUvEwTalb977kRY15/Ajte/1iRFQs453r1vPZipF59odYTp3/H3XF/uJEvPYxRrzyqaWgenuHAxOHPPaQ3Xte+xx8JhHIe4+nmOM6KM/fX3fgA9r73dbshoWpImkeOGYnKAxkIjI9B/OSJGPXbfJVHy044RSLRQHOuvBvz4qvK/HIvA34BJsTGJSCla3dJP390Suki5GGV52qeOVxXVlYObbS1Y09QcOA5KTEhC/RQHTZaLIeGJSZWOJz2uUIKVqdDhOpIOKsDMW9+KLLauKnlFEOX6/P2fOAeBHfuAlOXZIz5/VdEDBmC7nfdhoTTT9WfbBq4978qKw0gQJLb9Yzka7NAraQiPQNrr78fe978SBFIYx9UmoFAUkYKsnzR/Xk5poahDqXgjn59jmZeKTgRPbQvrMWlipR8AoWI5Fk1lULCwV9fUfsrMnOVZsQGab6rkZeufXmBX2iIuGCdWDxDhcvTffGW31LakfzWhfqqXLfk5WHzQ09h84PPqD3yea1dQeWdxEPMHg6vMGflYvvM2dhw1TXoMPVUlcZeIWkbfPY0GFO615d/cQ5x5eWVyBUz2yomdX5BIayieXl6tjmustICixBbolggQm4FvgbjNQO7d16kh6pF0OK5tGV//vdSC5/qrT2k1SExsm7bhKLbbuaIOv2iZ7AW9pEa315ZiTFLFmOpvrQtC1Svh+/HtvtniQbVNLONu8tyDzVP4D7pkbTdWYj0a4cNCXvksP7ocvl52lZSJAEP4PfUutnNLJCKdMRPlYsifQYxd5ilhes2Impwf1XAN899DX1uuUJx//pZz8gzPqo9KaJvDySfPlH50xqoNhvcZIykWJWbrxbJrzjIBdUOu6O4VUBTefSfi7DilClqR+Ghn32EtZdeIWZwEFIfuA+rxExrSOZ8Ejsi6rUPOMpQv1IfJPMDB/YJeViUACQLgXBDzkOG+Hdwv/hXZUFISCj8AwNmju7bdbZ+t8XQYmXDhbVp2YP8fHx/F2mO1C8dAQiTv/8qKr/+Sj9vGCSg5EvOR/rr7+hXoAbdDX7ndWy4hqsvNk6sDZERwXlIEa1gKlAjiRzcG0nnnobAuNh6A0CpQZCIqFGozBbB+o+GEBCzg2TERlr2PnKnjvT3v9Rm2LfX+ElQQ3p2F+12r+poGblwPtaedxGqCgqQdPEFYlJmIvfnhVT99Bc8QPIw8qtfFNk0hoqKCmRnZahnO3fpLlcal2FvYAfRvvQ9Km27dOsOm9Xx/KAu0TP02y2GVsm59ekF90vkH25SqrUS2NhZeut02Hft0q94BzWkEd99iRUTpwoxiZYhBXzY159g6933wS84WM2Ot5V6n8HNEbQHuDyqF3D4PhurW7WulpoyIC4anc6fivABfbRrEi61bpEIuPz8d0BEiuan3WpD5vzfcfCnxbCJCaEGW7ZjBHVJQYfTp2D3sy+q8WNsixv5y4/YeNW1asG8RmGzIuzND2GIa9oEcWZ3RsZ+xCckCr8detpYzBXIzDio0t0k2ltcXILT4WO4Y0hydIvvXtkqIrolPaeD2W78W2rlrvqlIwMS0jQxFxqZlkAExMWg+x23YNMtd2LE/O+x/rKrYEpORPLll8EvNkbs+Wu9EhINJO597gmsj9ho3WZFRZkuTkQfNRQdJx6P4E4dYRDBb99FtQlgV5wwqmX7LpR9Ph8le/aBA1sqxZT0ro+2D9DcTb7iYuT89ItkjxMJUyajeNUaFK1ei6GffoA151/SsEYk75tuvRO+407QBKqNUFpajPw8bQVRNowHB4dIPjg2WaoMR41KjTnscUV10Wr15eq0nHOlCntflKPDMFYPH84qM8rPOVXU+Ua60QVOSxVG/7EAq846ByGp3dH/tTewZNhw1Z2dOO1MZH7zozxUXxq44V62B82IimG4FKJ6+563AZixASLEUaHBiBw5CGFTT4KRI68Zfg9xaHdwKdXya92zF2U/LIJl0w6lVZCUSEDcV75UtFirxKe9xii0X281Gj5/6XL0e+5JlO/cgwMffoy+T83Buiunw2G2wuDXgGxK3Pwnnwq/y2+Aax2rtkBJSREK8vP0MzH1unYXTrSVGhzG04d2j23RhmsXWo2MpAbwWZGW860vjJOPrKiIWr8vDeabrxZNqXFeZC0WPW40Opx5JjbdMEO0pG+xcvIZiBg2CL3nPol/jjle9YK4g9sI53lYzoQN14lCgp6bllsXXFI2WBwX8OJIb4PES+w1BPTsjODJJ8AvJQnGYJMySVnztgtI+DhmiVt/V23fjbLvf4M9SwoEC2EdzYEhZiVQYrfDLL/tJAa1EDl6uMjSOOx8fK7qNVPteZInXMd9yHtvYO3l08W8bIiIJEn69oH/7GfFLm3j5XIkTfemp7FAqB40Dqp02O1fjOieME1/osXRamRELE/LG2Ww2eaLjX8EG7MJIaRVS2F98jElDI0hbEA/xE2coISINXForx5IvvJyGAICsPnm20m01b019I17X3Fvc08+s70orglaWUuC4fCTeIZK4ebcJ191xa1C4KEUCEN4CAL6dId/n1QEDu0HI9eFZsF3uTqvtQz0VGI+sCFLvmPPzoF59SZYNu+EdVe6GuXNnrmGIRqTBK5E0p3b/VA7aleQ8CRfdZlo2xbk/fmXGi6y4Zqb1fVB776GXU8+g/Idu/WHPcMQFQm/Nz5usOesNZGXk42o6Bg1ZkuSeofdx3/CUV2j9uq3Wxy6ZLQe/t6Reaeol09Ijdfq32oQUrM6f/wC9vfekuPGzabwQf0R1KUL8pf8jT5CYltuvxsx449BxlffYeTP32P5CRNFvdY0rSKHXTlPYH3ONqO2LCr8JifhhokQca917uPWYFllg6rUgGpBtgB/+HaMhX/PrvDvmwqf2Ght2yROz1ATUrVXlHfyh+cuv9U9Oa4Z3yTHNKuE+FgoHeWVsGZkwbJ+K6y798FRUAyHmMZKM6Pm4/K8SeAETaciIhISJyjrwTii4Bgs/6go1aBuycoREroVof37Yu3FV6j4xZ18PHJ+XqQ6WBqEaCK+739dk7hHAGxmUGPHBAZfw21juiWIitZ6aE7uHxIWb9oU4usTudTo4ztASeoRhFNIyPnmc3Au+LVJgs/lPDhvbeXUs9H56stw4IOPMeKHb7FswikIiIuTB6QQ5ObDLAXJU5uRn9BCRxG6Vk/kOmAPGpefCJcCUdN0fohpz8JAsiBhyT+jKRCGwAAYTNoOITQzDIFCVBz0yMF1NiEeSTdnJV2lPg+MgxQlHKyPmkU4DUP0UyEhjYwqxHmuDtoOTtGQB772MopWr4F/dBSCOnfG+iuuQZ+n5yBn/nykXHsNNl57gxpM2iAkjXze+UwIydQGJbQxcNCj45uMDfnnTpvW75AXTmsK2iSqS7ZlTBRx/lQ+FqZfOnKgyfTMI8CKZU0qGGppW4MPhn72IYz+vlh9zgVy/LESLmtRERJOm4JF51+CEg+F3SQmUnwbm2iEv8SLbUXB4uqZaP9NkHhyWAVN5FJxR7QhW8h6xE/fYNVZ01SjNEmco/i5EkHWdz9hwKsvKO2aE4obBMn/zU/Evg/WLxxJiOw4HWlV/j6jT+iWkK1fbDW0CRkRizdlXgaj8w1R/Rq3kVob1FYeuxuG9foCYo2AkzbHrVyKladORefrpiPzi69Qptv7XBQ+u7ICxYWFcFhrbHuOtu7g03iDeUtDmWhCQuGihZgkqbXY/ZeSkcSO9ONqyObvEWvIloT2j4oU0pmHlaefrc+tA/o99ww23jhDxExOGpM1IVTnvHfgjIzVLxxZiOkuIfK55vg+CW/ol1oVLh2+1VFlw+dOg2OZwym2/pF2Yk7Y75kDZ299cGAj4CTRpUcdq3ZtjRozBqXbdup3gMp9BzH28Ucx8d23EdopUa5oAqdPS21zcN6Wv3zYT32fJPTfSkQEDTWDaqynNsgexCMGSeaq/ELsfPRx9H/+KWW2BndJQd7CXzUTtVEiEpl84U3YIuI8y2wbO2qcdideNWZvrZmW0Mpo09z7acuBVF+78R/Jm2j90pGFmFD+s++AYcvmxoVFwMY8CtrWe2fCXmHmBSSePw3mogL8++2PGHHnbVjx+Fw1BYMNlJyd39ZwmWgh4o68CtoWkMIjTMCGbJpq7OY/kvRLKep43lkwpaQorXnT9do2UQ1CtLqq59+CMza+ndQdbLh2bDQYneNP7JPUZmvytikZEQs3Zcy0O50PtgtzTcBJif5z7oVxwzr9SiMQwRn0/pvY/dSzqs2o6803IbBjPP55YBYyRWOa/OmHSiWff/HlSBLBajPVU1BjohlVL5paY0kK538/tIbsYnEVjtoTaI8EOFYtavQIFCxd0fgQBXaCPP+2Ms3aTU45HRVOu/HMkwd1PORthw4FbU5GxM/r9r9r8DFeQs2iPYB7yAe8Nge+S/6UEt04fWhLbTgxdvnfWDJkhJo1H5gQh6KYKPiGhWP/X0sw6t67sPnJZ9QYo7aKJdfRDpZaWA10pKEoufv/g4wAm6Sy6uaX+FZxOMF/AiR/Kl78EE6uK90OqIghEMPXanc67jx1YKfntKtthyNCRt+vOhhk8HF8ZvTxmdx+CMkXgZ++Af/530qqNC1Zgrt3QeqDM7HukitVbUgDYeDnH+PbU0+HUWpE7o/P9oxgUQI5GpomVGuBPrv3omlN1/8/iIixZ+pzrBHXleJ8tSPWkN0UMGtEIy994X0gIFC/0D4glde3kwYmninafZsnYVtaEdWYMiyRw0Lus9vt+azE2oNjF2zFtCtReek1MIgp1hSU70rD+suvhl94KKKPGSPVswNVO3cglJsOCjFQxDgvLZKaSisSEUHfObiR5Kct4SaR+n8Dp4qzL+MvZzRP2zOc4REoevULOPxNIntsMPYsk23tbA7nTofNcPORICLiiOba92sPXGZ3GuYZDM72MLqrGn6b1yB07swmzWUjqBX1fPAe+AQHIzApCWvOuUhtn8M1jqI50FJ/rjXB0UwhPka1YwTnov3/IiNC047YZsQtxtvLiOy6sPVIRcm9T+tzzdqPzEtyWXydzktPHZr0qX6pzXHEU+Orf/c9JmrEXYbDWXSlFeBTmIvIO6+Uo6YlEQmJ2pBamrWxof4tDIbQX28rChYi+v/Ri+YJBlQJJRXbHaiQ0uXaqbVdQOTDfNxJKLv4Zp2I2hGcQuNOvHTmsE436leOCI44GX3udPo4/933o4/ReLJ+qV1AjWCRGjbm7itgVPtXtV+QxYMUGfmoOWntp75taxhgEzIqF+2I3fzN2VCzNWGwWVFy5U2oGHOSWna2PYHS4nA6PnOaSi6e1q91p3s0hnYht98sy+xc5WP5EQafvu2lQbsaYm5FvvAgTOvXqAbp9gj2ooXoZNT2Y77bF1iJcA+7dtGQrYtL7qwXYItLUrZQe4LS5B32P+BXNe2cIanaKmpHEO2mdH2yfO84+flCQhSvXWlHEPMn5M+fEPHha6rXrT2BGfj/txfNEzRTrUy0I85Zo6l2RFJDvmuLjUP2Qy+zRV2/2I7AitXuWOXw85t4wbBE1ypqRxTtKpU+XLZ/otNp/5wVvX6p/UAC5ZeXhQ4P38RM1C8eebDnKEgno0CD1o/2/xmqjAkRsM3ItfBam5ORkGDZ8RNRcM614NrV7RPOQqfBeO5Fo1JabN+zw0W7k92Plu65Wuz+5w0GHw7AaH8Qae84904EpO2GUwjgSMNPcpBTP0INYqKxJP6/1oo00FSjdlQilUa5mGzcfLBNoJemzDsfhyW5hyKl9gin01kuetullx6V+qV+qV2g3ZER8e7SPbMNBuN97bZY+fggdNkCxL370hE326gNhfpwYKWrF61dZmmbgyOyy4SMykQz4lSRVocIa1VyMg7e8aRkgZYT7VF+DQ6HldOxLh/X7XH9UrtBu5Tcb7fmhubnFX1qNPic0n7LlgFGSwWSZ8+AT9GR2a9L60XT5qJxve32MKWgvcDVkO1aeK016YiDZHMuugbFR50sx+2s294NDqfTLlL6wOVjuz2mX2pXaLdF/bWFu8MNAc6PfIw+k9pnHaOBq0dG//o5Yr79CM4mDpJsKbAXjW1F7EnjqpLtOZ3aHlwjmzP5tYbsVlkjW/y0JnTAvtufUKOp2zM4R1EoeZHTVDxx+rBh7bIhq92SEUFCcvo7PjbCKBpSOy5oQgo+leXo+uQd8CnIV+etDX6BC7iFi8nIBmyt9apdZ2ebglng3pDNMUctph0xmYXgsi64FoWjT4DhCC2Y31SwC9/usH9jqCq5bPqJw9rtoLl2L71PrToYE1RW/ptoSAO5aHy7hmgpEav+QMcPXtFKQyvC1YvGda4D1Mys/2lFdcEUqZK/WkN2yywtQjOsIrU30q97CE4xjdu7NspBjXanY6nJ5HfWZSO7ZOmX2yX+I6rSV/7Y1cNhcHwt9X+/9jZwzBO42V6nj55H2OrliqBaGsw094GObb/k/38O7EIWrh1EqiRfDkd6nH5+SLvhAVR0TgW4B1o7B+tDqb6X+Psbz75qdLdWX8P6cPEfI8UvLtydCh/7V1K4+7X32khBak2/kgJ0f/EBBORkwynmVEuBmcZF1MJE2kzy+79eNO+gpLhGZJvFHRqFOJA55XzkjD9dDg+PhBxCiG2zqgBHVzv/tlms026d2KcJm/kfefxHSfDzi3ckSW6+bjAaJ7YmIYnMIjrEH2arAxXcUPAwUold/2Hb16LrW0/B4LZg/+GAaz0rE02ISO0W257JmZosE5CJSkdSbpPC6ALnqznVNtjcDrs5I7I5NzF/9HjsPfuaw09jeT0+LADDkiPx46asVk4CgyS1fYmv0TbthvH92rVp5o7/KDIi2KhdZrR9YjQIIVHQWxh2hxOXjk5GWKCvGmhdZbXj7WV7D7sAUTOKWfsnUj55DQZ9m+NDhdotVogoVMw0X73pui1hGjsSxogwlP+wUJ2HXn4+fDt3Q9Waf1H+5feImHU/fKIjYQgMUhtd5lx0ORJ+/AbWndtQ+vq7au/8tgSXFuHOIcVNbMhmV31Zam/svOIu2P2DNBI9DIhI4ehuURiSHIE3lqajUiq5VgPFyu5cavW1nnXnfxAREf9xZEQ8/cumKBHyX8QUGq5fajGEBfjiijEpePq3XWogz4hOEejTIRTvLN8vlfrhJxc1pQ5//oCk79+Xk+b7xzcC9bYirnPNtqM2XVpWCmrcJ+8KI/oj5+wLFKnGC9FkHnMigqdOklMDyucvgH/fXvDtlIyKBYvg36cX/FO7ovzHpm2e2dJgMrNrv7GlRTi7vrTXAOy+8GZYg1tmiz9qsRcOT0RRpQ3frM+EUZ+n1hrmmj4Df4mhynbOf4pp5o62r1ZbALed3K/AWGY51Wq1/cKdnRwiZC3laJYxW5UyL1Xair0F+Gz1QXWF9+11nm+u426rGaNPwoo5nyDtvOnKbDE0o+alAHMbIk4DUQaaKlcU6rZxxohwVC5ZCtvefZrJpa5LwQoNhV9qd1h374EhIBBO0f6M4aFKM7Ju3wnTlFMR++4b6lpdP1vbGYSNfMRxYKgrxO5g+pf27Ic1s9/C5ukPwBIYUi/fDtVZRLNmJtnlG9zq2ybp0iMmCNMGdThsWXJ3kt5Ou826xF5Z9R/TRlQXdfPlPwo02YodVR9LbTuRMqdfPiywxjp/WCcUVljx69aaDgiW+fE9YhEf6o/P1mToV1oAoilFb1mJlG/eRUB+bqPTS0hC1Io4H+1I9KJFPXIfDKZgGE3+KPvyG1T+/jcS5n+LsjffQPAFFyD79HMVSfnERcF04kko+/BjkTIJp6Qrt77u8PuvyDrxFGHSlmvQbwqYW2oHESEFmmzs5mebUO7IY7HnzKvEdGu9tKRo3n5CD/ywMRM940IQFxKAt5bvoxajP3HYsMon5oQEmJ65blxKoX7tPw7/kZqRC9NP7FYcbgk7WwTtHpExM6cAHKrrEG5SvwapPT9bnYEBieGgae+6Hxrgh+EpkdiTV4k7RLA6hgeJMNX3p9lOzJ68nkPx7/2vYt1dz6C0aw+pyT332DCz/NhLJ+VGm5/PItZ2zmmtgv+Agci7fgZyr7oBweedx/VwxIlm8ek3KHn7Hfj37Ko9azbDJyZUe1fu+6Ykwq9zJzhLuc88Y1Lf/9Z0TC3SX4A4bh+0Z9qVWDr3Y+w86xqIDqeeaAlH4q17jZTzzrK9OLV/R5SYbXhlaboiQ+1e/eeb40QpMjudhofuPKHXzP9kIiL+o8mImD4lseKuCb3mOBzOJ22iC0vmqEbo5rjgAF/RhpJglZd5blZjSJwI8DWqc4vdiStGpeC3bTn4J70AT/++C6cPSMDQpHDdj+Z/s66j+VYa1QHrrnoIfz/+EQ6Onwx7QECtuU4sUNSbqBFpGccrbed8Y2NQcPtdohkFSSD84RBNTgIP2+ZNIklGmP/6B/6DB2nlv9Iiptx+7V2jmEkx0aItxSDnDNGcVLtJGzoJj9FuRWHnbvj91iew+OH3kDHoWDFv2ASm5XlLuMggf9xxfA9a9/XuZZZa8PfuPPRLDKu+z3DdMK4LEsMD6z3fuKMfjiKnwXD5XRN6tsu5Zs0Fc+u/Aly+dvuCLbfBbrzL6GOM0i83CSIT6J8QIjVXAv5JK0TveO5jBcz7O139TuoTh0GdIjBn4U6p0fiGJkxsnGT9lhxpwv5Cc4unpsPPH2H7dyDlty8Qs2mNWD++ai4ae9LaxSJq/DyDIWmhEYzAda0dgINPLcHBWD1hGnYMHgeHQWi8FUfxiwKI84Z1gEk0r3dWHKjXVs8mgGuOSkFRpRVLduXjstHJqlF7c1ZZsxuzRRstcPgYr3pgQs+v9Uv/8WgnYtNyeOTHzSfAx/iRmFtxzSmsIifw9TVgtJhipRYb1h4oUeWLtd11Unt9uvoAzh2aiO82ZmHDQe0e0TUmCOcN7YS3lqUjq8SiXWxhqGkHEsDofVsw4ocP0CEnA0YxER2uQPwPGiSNfETdqQwOw47hY7H26DNQFWCCkSpQC4OSFeAj2qDNUS0LBOXo/pN74Mu1mdieU6ZfrQErr/smpEK0eDz/RxrM8tusXBTScjgcfzvtjtsfnNx3hX71vwL/ldL8yE+bjnMa/eaJlPRS0nGIsElV9+BJqfhhczY2ZJQqAbxiZBJ+3JyDnLIqpRDcd2J3VFpt+GZDNvYWVmovtiK4DjcXdUvZvhp9Vv6OlK1rhZS4YeR/vMXdTNTkq4/NhrKoaGwZPh5bh45HeWgUfFt5KY/gAB/cemxX7C+owNsrD9TSbDqGBeAK0XoeFU2a2pILbCeiNh1l8kNuuVXqTP1GE+EUyCufGJ0VM+47ZcgRX7O6pfFfW7U+uHB7V4PV8YbIwrEiKM0uqSSaswcloHNUEOYs2g1fvfpzt0iOT41Bx9AAhAT64vedeVITlqvrY7tE4WBxJdIKWpecSEJsAg0tykO/f39Dz9VLEFBRpswT3vtvBOPGrnibfyAKOiZh5fgzkNUpVWlAPnatra8tQPK594Ru2CNkRPJ5enFa9ZcpI+y6jwnxx8tL96og9UsIxZkiTw//uvOQCp1D7DIxzt92mlKvnTXe0L6XCThE/NeSEXH1a06/Dp22X2+H81GjwRjUHDFlwnAw4aXDExElptqLf+9VmhJ7MHjPTxjp/gnd8MiCXbj56C5YuD0X6zPLpOZzKm3q0d92oUpUeH7TPZH5fquBKrxoTUl7tyJ1w1Ik7d6CiOxMRUwONSboPw9s4zEKydgCAnCwSy+k9xqMXf1Ho9IUpjfu103hlgdbBmOC/JBTXqV6Wwm2/zwi5tgTv+3G+B7RGNU5EnN/34MyNU5NI6SHTuqO+VtyMbRTmKrMXvnngHqvWXIoUROTbK/BaHw8a1/p269Pb59rEbUEWjcX2wkemL/1AhGOpw1GQ3xzBIFw2J1qbMjFQkocX7Qpp0xUbyeuG5OMPfkVWLAjHzeP7Yylewuxan8xLpPn8kQF/36raNHy3OjOEegZE4TVB0uwMUu0lrZKcfmQ3egr5ooVocUFSDiwHT02LUfi7u3wtUqhIrHqgXH9HklQ41EmtYSFxFkaHYMd/Udhb4+BKIrqgIqgMPg4bM0aINpSYLBmT0zF68v2YX+xufraZcOT8NeefOzMq8Bx3aJwQs84vLF8H/YVVaqCFSea0Q1ju+Cr9ZmS/8ViljUvnfm0yNo2g9H3rNkTe2zWrv734shLYRvhnl+3HWWwOeeKXjNav9QsqPLK8iI/SRGBuGpUJzzws6jccv36sclCRCXKTLvl2M6YOX+HXDdgSt84Uc+D8dm6LBwlpluniAA8vmiPEuQjAaWVyX+2LxmdNsRn7Ean9C2IO5COsMI8BJcUwFRRCqNNdEl5xtU+xV89+ocErotHDYdEonqzxLOqQBPKQyNRFh6FwtiOONC1NzKSe6IsOFLCJtoDE0kcv9vWUAMi5Z87d6TGBeP0fnEq/1T7kPwfnhSBlKgANQYt0uSDX7bl4Xx2cmzKxop9xep96lHUkpoLtg+JDC0wO+3Tn57ct20n8x0hHIm8PmJ4cPGmEHulzzN2h+NCUbcPaZ1QlpHHTknFmysOIK2gQl27VrSkf0X4TuoZg2835WBzdqmYdE7cd1w3vLP6IHJKuVeFE0M6hmFdRol6J9jfV6n07SEDFOkYNFOOJol/lRmBQkqBlWXKBZcXIaCiHCHlJQiQcz+zGQGWimpNxddugdVPS85K/1DYTH6oCghCRWAoKkNDUWGKgDk4WEyrUJiDQmEJDFJam0HSyEg/WrG7/VAwbWAHDEwMxTcbc7ByX5EiFebnw2KWvb5sP7JKtV7T2GB/zDimC95bdQBbs8qV5hNp8sXt47vihSXpyNafay6EivOkaD5hjgx++dkxya3fK9JO8P+KjFy4+8fNJzicPs9Ipd9fv9Q8cOS1VPeuxJsuWlKJ2YruMSbMWpimhJekNbVvLLpGm/DUn3uVoLKC5Ds2Mf3mTErFc0v2IbfcotoRqEm118yoqdglhLUCqZ244qVBf7r6pSOj3TQVzCdOnKUG4zKjQqWiuHN8ZzUlKDTQFy/+vQ95csyxaKf3j8esBbvUs7QY50xOxd0/bVf5p0HymZ7K6aHEW2Rhi/h87ZzJff/SL/2/QbN7mf4b8MTkvr/5OKpOdNodr4tElauC0xwnf9SS3LrjiO0BovU8+9c+LUHlGgXxa9GSqAGd2idWtTOpd0SA+4lQc5xJdqlZPXvOgAScLiZdsGgmlGOXv+3FaWYWncSB8ah2mull1H81p9/js8p59vNIO4Yr0NeIi4Z2xEMndsONR3VSPaPMHw5KPFhsxp97CjF/ax7uEE3nEnlufUap6rhIjQ5WthcrkXKLFXHB8l613xJn+Wl2vB2OSqfN8ZQJ9uP/PxIRcSjk/V+FO77fNlUk50WDwYeboetXm4eUiACMTA7HZ+uzVQ1JIXWNO/GVn0fFrJv5yy5UCQGJDGPOKd3w/upMbM2pUCQ199RUfLAqA2f0j0VmiRWviQnoPm7lf2h5RIk5dddxncXsOoh9QjzDk8JxWr84fLwmE+szSxEhGtE9x3fB7T/sgL+PAVePTEJn0XK/XJ+Fk3vF4KEFe5R2dNGQBCxNL8aeQx7GwXx2ZBhgv0tI6EPt2v9P/L/UjNwxd0qvbw0G4wSH3fal3eHkMsmKMJrj0gst+GRdtlCZAeGBPrjz2BRY2a0vN836/JFAYSU+2yHUX/2uzyhT6jxJjMuWrM8qw8xf0xDgZ8CwJG3+EknN5GdUv9r5/9yhOOYpu9ZJ/Dy3Sp7MGJeMZ8R83pVfAYvNKYRSpNqDzh/SQXLRiTzRjg4UVeLknlGwyksvyb1n5fkpYnqHBPiga5RJ+fuOVCK7xQ/Xt5rq+K7d7ih0OBwvOZ32Y/+/ExHx/56MiCcn99wavOazc8TMONfusG1UGhIbVZvouGuJahGS3/xyK3bmVoifPXBiajRuPToZpeYquV7FiY24dHiCGg4gFoIIuUNq2Wh8RiKTY5IT25NC/H00fyVsD03oXu23FCf1LR7/zzXsHA67aJdOJIf7w+6049GJXGnBT93zMzqF9I04IBqRat+Ra0zXbTllkk8WjEwJVz16r4uGyoGtrAxocmaUmHHX/J34ULTag3Is1KYKkMuPpjqONLI7HZvk5TOemtLrxrmn9t2pBPH/Of47h+keAv7880/nP5/O23bsxTO+tNlsJocBvQ0wcMWJZoHW1ZaccixJK0JyRCD2FVbi3dUZSqWPCfbDhJ5xeHXZPvVgVJAfThBhTwwPwEk9YjC2awT8RIP6SEwFEtHYzhGIC/XDH7sL1ULyD57QFTllVjWV4H+oD/Z4Bfn5YHincFwxPBGTesfCT0ysdaKFhok2w0XN1okJxoGLE1JjsWA7O63czGE5Nsn71EyX7i1Wg1ZTo4NE2/XFbt0Mo/mcVcqKhTl0CHA6S5x2wwt2p/nyZ0/rv02/+j8I/qcZ1cHjp6TmPjO1741+NscJoj4vkRrMzpqvOU7+qBX+Fu7IE1IqVInM0dvnDErAn7vyFNFwYa1zBsZjye4CPLJwD97694BasmTWgt2qJrZIQTimexS+ZDuUPM91r8NMAdiRW17vezQN+Q6PXb//7Y7xVEtp6OfUNKn9zJ7YHUelRGBfcSVu+Gab0mK4WvDCnfkYnBTBLJa0tYupZseADqG10kv+iMlM2td6xJjuH6w+iKSwgOpnDsWpbzjsFjHJfrQZcPIzp/e68/nTBxepwPwP1fgfGXnBk2f0W7l6Te5xBrtzhg2O/XYRTW5UfqiOY3l25VXiJzHRROuCTWS/R2wIfpZzH9GGdknNSwLqEx+ing8Vgok0+WNrXrk67xkXjNwyMyrkGXd/reJuO6YzBieGiVZlxJQ+sWpQpkE0MW7Nw++4P0/HhrE+CSFqTl3de/8pTgwePHJyd5w9IF6lAdvmZi7YhZu+345XV+yXdAxT0u0Qx+dzK6wot9iQEmmCUdjp5215OG9IgtKmXH4KW2CYpOMCqUSYR7xWKOT0pmi2rvPmOiEfmmQbrU7DVc9O7Xvq81P6LNMk7H+oi/+RUQP4c9Z427Nn9HvJZjWMEwp43ulw5GhqTfMdu3rnb8tBFZePlP/Hd4sC1+/2lRuc3xnkZ1Tkk1FqVk0LrN135ZbKPdaq2pil5XuL1Kxvd3+dcj/I3xdrDhQrTeFgsQWn9IrBU5N74tlJPXHt6CSMFLODjemc2kL/7j+uCxKltuc4Gne/2qsL8fXBpNRolQ6ua2zDoQk2vFMYYgPZFiSXJW5G+S2otCrrq0OIf/Xz3Ljgzz35OE+0U/qzcGce8suq8MQpPdBFyDvc3wfXjuqklvVeJWnpek/7Vs1xc5zT5iiUdH/Jz2Qb/eLpfT+Qq/9DA/gfGTUBL5/Vd++Lp/WbYfT1G+1w2L9xOh1qv3I2ejbPUW3XjhftKsDcP9Jx49gUPD8lVQpFKn4XE66k0qbus71jvtTebLy2CVvFhARg8e7C6vddrqvU9GzbYA9RlZgfK/cX4cWl+yR0Btw9fwd+2pKL8AA/df+Fqb3w4tTe2rABKWBxIX71/JO/rMnrXW9px8Z8rqzJ8Vb8ZWMwryeE+uHKEYli2rA0a9cqbTYc3yNamVau99k7Jq/hnZUHccexnVVngOseOwNW7y/G0V0iaq6J+21nAeI4lkiOKfiPLU5X44guHtoRN0k+rN5fgsd/T1Pmmft7zXJMWoejSGqar4x2w7gXxeR/+qRB2nIO/0OD+B8ZNQPPTe6558XT+59hsNun2J3OxQ4YbGr76kNwNKMypGZ+ZNEeXP/tNlz79VZ8J8TBe6EBvuQKbMutUOdcfkIVWiEzdz84Q/8oKXCbskrF1Ku5niBaj0UKME2XfSUW/LorH4GieclN3PzdNrz570GUivnRNSa4+h2X6/x/7F0FgFRVF/7em95uYOlOQbrLblQUO35bMTAwKAUVWwzs7u5uQUUEUbqbZYFlu6fe+79z38yy4FKyuyw4nw478/LGued899xz76VyO69rupqTJrvitmFX0mm3b3eNTGKxppBo7AbKR7qd4e+yaSJbZOhaD1lbvTg3WqVGo2lSlDpWn7+vG9gMjw1rh6mndsCko1shgaxQ3cNndmoQq0YRw8/xkjnq/OskQ1LXyHeHDcU+P+ZuLkZuqU9110yWqZzTSW9+XZvHskmkituWFom0LiBrGtAiybqO1/9Ctjnhu1WY+P0qzNlUxHuta//VR9OKzWDgHSrKwx49tdNpj5ze8aCf3FqdYAlGsLd49LQu0wf5OxzJPsH57Bp8xI/SE0qD7OVHJoE42QDkI7/kWK/G8Ziron2pcNi9GsBG9QMVilqEv9K9ATIiccJ+LisEVDrev1miWkvJLg2Ev4WRyWiSMCcJvNxc6GNjzcfMtSR4le6Tj0Qhp8e75SbFkEb2b6Kik4XJyHnpCt53bGs0pkJpS2X2OBXKY8Pa44lTyLqGtcVjJ7XF/ez6CFuT6yYd1RJXsat4XNtUtEz2qC6S5FWmyVz/2TJc+8kSlbdbhzZXCncT0yYv2pBfjjE8FqSmY65R7g+icbzlSJZ0SPxVUbkspQ+8QOU6pGUyYlVIhJWP5dml1A+apYRDx6Ss35q7iWzSWnM6fFzKVf4L/96bjySHdVRsmOYH/Hv446d2PvPhkzv+zbMR7CUiyuhfYsQILTh1WKe3kk/pcJpmBv9nBoO/Bo1gSZXUfS8/36/IwQuzMijrEi9j4hAqnEPqxaJbeqzyM4likOui2fjcDrtasiR8r5xrlxKFeRtlF47wM020JTORnSlap3iUv0VGlKQ1he+Tj3SNkqLsaiqE1aWULqJ1LC16W5fOZdPIugJYklVMVrcYV3ywED6/iQnfrMI1VC6jP1/Gpm2imJTmkV/XYfw3K/HIL2vwA/MladpcVM6uogRzWmmbtb6AykW2GZB0BfhOU+VfRhdFEcpIpCzhagUaWmlOdjuUQpt6Sgec3DENf6zLw7jDWlpdPp7XNBNrqZCPYfcunG75LNpSrEItZD+Qysf3/sPaMYJlphn8xK4Fh04d1uH0qad2miWyEcG/Q0QZ7SMmaprx+PDObyTP7zTYbhjHUTi/IaPwiu9AjO2/+bCdKtYv32XBxqs+WsSu1Qa0r0cmwsZ3tjhhea5lkht5pV7FYML3SsNtQGbzR0ZexTFp5APIlmS2+Unt0/DIye1wzzGyiwXNeuga+chvWYNHopIFcloc5m/9vQk3DyFzUWzChIPdNolaljSKE9kuY+f832W3vstHzpWSzSS57eq5TKEahpfrykKKUP0mZGmOPzdYu+zYyZpySv1qVHEClZistHlBt3T8QibXhgo1nOb0eCfmZxYrRSjTZ16Zs1HUC4Z1SOW/LDem+715mzEro1CVVTiPPKw+4d97+xGVzfLOpVH4mApp2OMndzrlkZM7/6m0XwT7hIgyqiZMnKgZ0n2bemrnY2168FgK6ztkFQXhKQjq77/4yCiYVJKsuS0N7soPF+H1uZvVua7pcfh5da56f/h6CaSUVlNOZRE+JtMZUmMc+HbFVkz5dS2V22KM+UaCfrddE/40TvCQafmU5Zeeo7AXWZtHunw9GscppSKQbtO2+yxFJufCx0Q/lvGa4Z3r486jW+ORk9pj9KBmqpvoY9pki6CnTu2EKSe2Q9+m8fhokTWdRpTd0qwSdKQykmGsm75Yhm7stjamglXKKPT8euxOFvkC1kx73iPK584fVqn8q7TwmnX5ZWr5XzWSuI8f6daxPrOZpDE2aL2eGH7IKU8M7/ydFlFC1YaIMqp2aObjJ3f9KXXeB2drAb0HG/X9bAxr2D74vzT/f/8RSNsTpiN4mcpJYmIE4Wvap8Ugn2xJfoSPsdfD7pxDzaES8BHqOeHzFR8ek8XiC73s9vG302YjG+K1ZDoPTl+LC7o3YibkbsAr3SG5J/SR0TrJYcUxXibKSN750LQ1uO2r5Xjol3WKacm7ZS2nO75diSupGJ+ckUGF1UY1ern397V5ypEuCkCUoSzRIZNYHdSOaukOXpPMdBaw2ykIv1O6obJ+VOVj+/phGiRr85mUsX6UdqWxuffxUw9ZxVMRVDMiyqiGMHHiROPJMzqtfHJ451sMBPsYujaaiukXnvJZ6mDfIQ1zx9n9M9fnq+C/yocT2VUSnHZIA7ROjkZc6PeOUG5cMqBirzR3a4kNYTJyXBaSk/l1/ZrFq3M8XAW2vVS+ic9I0phPJSGKSXWx5BwTV1AeZFcsWs2IX7ClSCkemRYj923heyRwM3y9KD4JUxB2KA5puWbKb+vwxdJ/bpBRKdv/EtYT+O5cfj5kUk+pl5Td/enhh0x+fnifDHUyghpBRBnVAp4efmjW06d0eig7qB9BSz/YNI1XzKC5icLul65JdX8USan0u8hnYMI3yxRLkXlb4w5vgUPZxat8jXxk9ElQQsUhv6OcNhUVLsrDRiX1GBXAed0a8gp2WXZ4h0D8RJWPiRKKctjVkLr4m6S7KOpFnpdb6kcjdr1E1YnC+m55jlqmQ9Iuyke6ag5Z3yn0rEIqtgnfrkApS0x+W0pj27uq40Ou5wsYwYWGod0R1LReTw/vPPyp4Z2/mDh06EG5G0ddgyVFEdQ6Ln5nRpLNFnskm8FlbMNt2ULTlTYIsYGagjxeGIe8asfKFx/RLYObq9gnURAysfT0Q9Jw949rmTxRNMDoQU3RIjkKl76/SHWbBKJo7j+2tQq23ET2EkavhnG4sBe7djwvLxM/lDx7C6/pTaVYP8aJj5dsrUiHBDIqJzmh0igvrUnw+TL1kF8ymbY51ISvLU3L/XhaRPnsF9RwbUewO9DOa5d/uixZ9wWO0nTzeMMwjqWaSNDEUaOa//6D6AXpPsmIWRiiH2Ti6PoCb4XwSColdiez0EtWsy3NolzkGjkmIQJyszxr29P2D1jmJEFaETnk98ze5y5H6VePDeu7JXQ6gv2E/S0XEeyAK9+f38LUbUNMMzhCM9GJNVQf1Eyqye9f3XRgghIu6o9dY1l9IVOHNtPQzY9sNtvsJ4d1Whm6KoI6gIgyqsMY+eHiZCMYOMxA8AwqpHRa8dYkG8laLXTnDmiIVEtcombmGgZkTZaVJGSfGQh89eyIHmpeYQR1DxFldICAVl277tPVaV5vyRFsZMPZ0+gPXY+n1Xdq4hH+r4PK2dRRZgaNAk3Tf2GX8HNdx0/Z/iWZ740YIVGWEdRxRIT4AMX178xIKgtGNQ06zf66qZ1GIlCP7CmVFZrExsg/0q2T6j2IGJTSuZIfIYZqDCzXMA1ZrnEdu1/vBU1jto7gmgj7OTARUUYHCa75crnLadPjiwpLj4JudmBblXU4DmWXri2br4y624VdHUgkyhrEVxHOAaZd4rMW8+hSKtlVZIdrdbf7+6hST+6UM/47Gx0ezIgoo4MY1zy63FXeqLizbjii2a3rYOqa2zDNISROzWAYaVRMTjNoOjSb5iGbsoVuC5GpmmRUFLuQ5JkSdq2CqjUqG7Ocv/3QbFmagdVM2Y92wyzz22xLbF6j8JkzD5ln3RXBwYiIMvoP4vR3TVuafUlCccBw2E3E6DajGfnHKTyVJucNBBM06OkVwsEvJFUxmmZa4dd7ATK0Yt5fILpNnkduJiPr6/j8UnazgoYe/B4B+wrdDOSX684tLrc9sGzOpnxZZdN6QgT/FUSUUQRV4vbbTSuiMYRN6XNiA7FadOjnHiPVbpa4F3WX9UwqIJOKQ18jiCCCCCKIIIIIIogggn8g0k2LIIIIdglx990R0hX8a2LwYNtSv98Tpet2LSCbMVUNj667/YbR2jC0lppu7qKLv51HgNh5L97Udb8ZMDfYEVwcNM1Cw2bb6UiL3+8PlpW1KOu4+L0A010ByQMTXZMjNBFEEMEBjAgxiiCC/wCMY45x5RQWOssMw+GVJfR0PUYPBiuiOUy73WMaRhsqhI6kJfGiGDRZ2wpmLL+mmaYWJXO6rWUtTQdPxpmmQbKzbd7zdkyDB3XDtPM6Dz9udUAutO6Xh8uXPQSvJ5XR+Fdu5yfAdJTKii/Wz6qhaRItAtm4tzx8EY/Jcn2FfFaWJgH7kikT5YaOVXpQWxgwfHkOXTbfs1Bu2gPMbR7Kywt8xcVGSUxMeY85cyLby0cQwUGMvdFOEUQQQR0BLbf2W79+MY1JWpym6TE0LdEMIh2a4eZ33aab8YZpa80rW/LyRM1AHDlAHFu8g6ddJEEu8dMIA1BR+QRM06bzpDy/MnbKPA5g7Kj4xEfFMgmwGGSfUOsgwW9SPOX8InvCe3Vo+dDNEh4v4qm1LKzlvDfXNM1AwLQVu516huk1i8ttwRKXz7c1fc6cMr7rYCzCCCI4aBEhRhFEUIdgnn66c8OGDTZnlBnnK9Ob2ICGtKqJbKhNDQPNbJpe39BMNw2xk803mbfUJ6Vx8TdPqUWv+HNbsw5/i1jm6kNlpRkuV5a/9Y+m+eUb/y/nlVt4LEfTeYzESjO0LaaOtbqONSaCWaRgG8tNc2NUWVlxUXp6oM3XX3tDj4sgggj2IyLEKIIIagk/DR5sb7jRY7Ml+xI8wUATQ/PXg26kwmbrQgPaRjO1aLbIBBrReANmlK5pMbS1LhpbXdYCr8ogR1D3saOSlbXd+b/BKpU9eEp0E6Ws3UIDRj4rNk/XzGVBQ1vCOs/WDWQacZ41DfPzC7U5c2SuZqTqI4ighhEhRhFEUI0wO3RwbkpKivcGg43YuNJtps6/ZnNTM9vxd3MTWhwvi9ZMM5aEx0krp9lkGCuEiNX7b0MEQSKphDuJB4pk2WtoZgGJUz5lYyNp1TLSZNnIZr2u65t9hrEBztLNzX6eW0AxiohPBBFUAyLEKIII9hJCZtC9u2ez0xkT0PUGetDsRIN1qKlpXaDpjU3TiOclCTRsLhovWf23AhHLFcG/RWU5srxOZpDSVWIayCNxyiQvWmwY5lpTxzpD05a4HY6MNCBfmzatPHRbBBFEsAeIEKMIItgJ1gwe7HYFg7GBQCCeDKdF0EDHoIYuGsx2JrR6moY42ic3G5GLvfVt6/VGEMF+goQ5ERJLLvFKZTySSza+RjexztTMFYahLQo6bWsCwWB2dExMSYPvviuRGyKIIIJtiBCjCCIg5g8YkBgbDDbTDaONHfYOQc3oZIPWhkSoPo2Km/1zj07yoyJ9+H/E8xPBgYKwkheZNQwzyG9eHivlmWxNM5cbpjafpGkOmf1S+HzrG86Zw3MRRPDfRYQYRfCfwvo+fTxmINDA4XS2M0yzGxtAKxqL5tD1Jvyeyi63W7w/QoDU1pcRRHAQQ5MhOU1WajADJE4lmqltInFaw6NL9KA+p1wPLHQZxsbNhlEYWb8pgv8KIqo/goMWW9v2izWSkeYDmtgMo00Qei8d6Eqpb0YjEKtrmj10acQDtCdQwzSiMmg25Zs1bCPftvujwFOmafAQD4ajrLbFmFeCXMjjvBaGipuxjoWgllWS22StSeuA9XdHqFvUS9XPiut2dn0Eu4SUGjsOUpilLMJ8dh42kTQtZg39ZYcxz+t0Lmv6yy+bed22yooggoMEEa0RwUGBhR06OOslJKR4TbM99XlninZvKvIusCFdM+AxNNhl9td/XosbQkAMRUA0O3lhZeIgxxx26IkJ0DweaG43tCg39OhY6HEx/PBvYjL0pHjYEnhNYir/yrEkIBhA3h2TUPbTL7zXjdhLLkLshf9DYPVy5NwwGsHNWYBthzCsQEC9K3r4MESfcSafn6gOmz4JjWFaXB7+0mAGfPD+8B2KXn4NvlVrmEaHuq4yzLJyxP7vPL7zPBilpSj9+lsUPfs8TzB/VZEjeX6UR+XJ9PpgFBZZZRNB1WDDkWKUoG/+kWDubJbWOhLa5WxWi3VDXwTdWJzp82VGPEsRHOioQmNEEEHdxrskQf09njjT6WwcUMNhen9dQxcq70ZU3gm8xEllbV18sEIYnmQxzPR2mV1eFAjC2bkTYs49C3qCrAsZRMF9D8C/Zv02bwyJiq1BfSROGAtHh04w83NgFBXBKCiCGfTx/q4kPVHw/f0nyr79HgbJiFlaooiFWVKCQEYGjHwSDKYl5pwRiLt6FIJbMpFz9bUIrM8AhIjRsCpSQvKUcNN18Bw3jM/2o+TNN1Dy3vsIbMhkekIEyjRgS01GzJkjFHHSomLgXzQfueMmILApC5otlG55ZjCI+BtHIXrEmdYxovSj91DwyFQSLdrpcB4Fcj0Rc9ZpiLvmevjXrkDudTcyrVv/Sd52As3lYnmRUJV5LaJ2sMtbFagsfvzrZ7nmmjBXsiMyS4f+q+7Q5voCgU1NZs4k040gggMH/73WHMEBhz+7X+ZIc8xPo2nrRgt3hKaZPXm4Ce1bIg2SW9e0bZtbHWyQjBlB9VWLjYG9UUM4D2kPR5u2sNVvoDw6xpYsFL/6GryLV0CzV2HYhQjQ4MdddRnJwLm8PgN6WgMEN29C7m1j4Vu8dJsXRq4Vj1LQYFFb6kEzTOUlSp76GByt25EUfY28CRMtslEVISBJiT75RMTfOobEqhA5V1wF/8pVJEZW2jSnE6lPT4W9bQcE1qwk0RmPwDKedznV+X9APEv1UpAyZQrsLVvzHhKZsePgX7XO8noxfXDYkHj7OHgOPwreH76Enlofjs7dSI7eJzl6HKY/sC2tzKPkN37UNYg6ZTjz8zny750Cs4z2uzKBqgrMm5RF4sQ74OrZB745s5F97SieqPRspwPufr2gRZPILVkK/zqSwv+INyq0lx6rRG2vUmBIzJJmzmfp/KYHtFmm4V27PCYmf+i0abJYZQQR1EnsRgtEEEHtY02XwQkb+/cfsKFPv+sz+vR/tr5zwXRd0+dA09+nbbuWf/vy01DT9Sgq3wOTFEmid5dw5cFJQ8LtY5D+23Q0+O47JD/0AFw9esLIzYP3119R9s238P49H8G8ggrb/A+Q5NjqpyHqiCP4PYC8yfej5P13+exGSLr3Lrg6d1BeHwUhDyRRYtyFdCjiYXfAKC2DmZujLtFTUtQw287Sb5IEGEIyCM1FwuWsCOWC6fMh9vyzYG/TjkSkRBE6/7KVOydFAqbByMpB/v33AeWlsDdvDc9RR1v5FVIknqWEONiYLkH5vIXIu/cBBNavJvE5DYnjb2WetvcYSfodbVqpn/7V65l/2cFjZwW4DSaJkaNdOzjbt5dfKP3qC1W+FWDe7Y0bkRTehoSxE5D6+ptIvOWGXRMjvlePjeYXEybr/ECGChdjfjTdRuHRk3Vd62TT9LPZTh837JhmOJzzW3n9MzL79Hl2Q58+52/oPaj1n927/3NsNIII9iMixCiC/Q4qxqiMfv3akgSNyOjb93Gn2/+jETS+tunaw+zAX0pS1IeKtR4/zj0xXnUWNOIyhOQ5fDCS7p6AmHNPp1WuwhCK4bbbkDh5Iup98CE8Awah4MH7kTlgADYddTxybx6LwqdfQPF7H5HgfIKSDz5CcGsOtJ0NA7HMnO3bKS+Kf+VyBDZmouChx1Dy9uskTI2ReP8DcHZqv3OjTC1hlnsRyNqqftoSE2Cvn0w+Ynmy/gGm3ywpViRMc7qUh4gH1XHd7YKjLUmFpiO4KRPeuX9Z5Gt3oCDIsF8wnwSQcDRqAltsLJ8p3q0gSV46bPUa8Iyhnutfuhz5k+7k9wy4jziW5T3RIkdMg0CPj1EeN0lXMGuLGmrcrWxJvTjsJFRtoMXEw8gnOSUprbhPns10eoYMUPFS/oVz1fs9x52AqBOOgen/Z+iNeLLcfXqg3uefI/2nHxB15FBFHuVZ9nqpiD7haBKtdNZtaBhS6oj5DefjQICVUk1n+43Sdb0B23VP6LZL2ad5Udf90+s7XN9v6NP/icxefc/L7N27/fJjjnGpWyKIYD8hQowiqHWYgwe71/fp04pk6EL2Gt+kYpxD7fkHNPMNKsuroWtdqUCjRaGGP3UaNFJizMzycmWkdwrpTRcXw9WnD9xDj0L0qaeTsLQmOap0j2Eo45t01yQSqKNJZJYh65yzUfzh56ogNPGsCAHaG37ocCDmlJPU1/Lff0cwI0N9L3jiGZS8RXKUlILkxx6Bqy3TsjPPBomMf9lSfpFhtSToJCbbeUp2gBApIUaiYvTYGP61EizeJFMdJ8QjpTxPe1DDvEQnqVT5J4KFudu8PLzflpYKPTnRInAbNvE6N7wLliD31lsRzN4C96DDkDTpduhRfJ8MzSUkQktIgFlaDCOXz9qTNDDtEizu6ddH/fT9OUt57ioqg4+wJSYi6sST1Y+Sz79C6aefqLKLvfBCONu22p4I852aQ0fU8ceTHDrgnTcX5dN/V98Fzh5d4Tn2eKQ89SQaTP8Z6TN+Q/rMX5H2yguIv24kPCRRjlbNlVdOyZ4Qql15puoIpKTlQ6JkY9nUJ2UaRM56lWnTXjR0/beogsIZG/r2fS6zf//zhSgZffpIFH4EEdQaIsQoghqH2b27wyJCA8/Y0Lv38xle3+82TZ+pmXjOptvOomJsRyUZz4/lOtgbo7+/QSJkT6+P+h+8hYZz/kTC1ZeJwq/aQCnPgobiF1+CsWUTbPXTEXXacKsVhgyzDGm5B/SBs2c3+aUCkoNbcpQH6V+B5MXRvBHsHQ6BUZAH38KFVjCySqOJ4rffpjH+UXk4kh5/DK6uh1Tp2ZBAZ/+aNUxfGfSYONiZdsu8VQ0JzDbKreE0PTme//B9fKe82/vbb+od9kZNSRAPszxPMiS2C5gBP2KGn0xCk0QSUALf/AUwSvh8PlM8ZUKMNIcbhgSMywwzeR2Jl3/ZKuRcfQ2MvK1wDzkc8aNvgBYTTbIWx/ucMHKy+ckNvWU3YB3ZmzSBo11H+YHSn6aTWElcktQrjzAfnmOPgJ5WH4HVK5jGeSh+4x34ly+BrWETNVNPi4tWMqOuZ1k4D+0M5yGd5WaUffWFIjjhsir9/BtkXzESm444Fpm9emHzYYch/957YW/VRgWZJ9x0I1JfeQ0NfvxJyV6Db79CygvPkAT2Y3mFyLbIobxPDTlah+oiVNLY/tkxStQ1rRv1wyWmYb5k6rbfMk3tZ3ag7tzUp0+vJf36xaobIoigBhEhRhFUO6jktJV9+6at79v36I29+96R4XR+KbNUTBiv6zb7xbquH0olmCyKsE7qaiEp4tkIBNRQhxpi2llPXNcR2LgJJZ99qX5GDR8Be8tm/LaTnNGIBzI2ofidt/jDhOeww+EZ1N/q7csRvkcj8dBcUeoR4eP/FuLB8hx1hPKg6PGJSH5wChr+RSP643eo98mHSH70MXU8mLFe/U288y64+/a0DHRl0FAHN21V0+Jhkyn9sh0cDXhVnhZN53WliqQI7Kn15KD6LkHPJZ98gdJP3ldlF3vpZYgjYWBCreGsHZ6ngqZZJgnXXomos8+VIyh5/XWUffkd8xQacXE5oaemqq/BDeu2T7uU95r1yLlmFIKZG+A5+njEXn4R9AZJ6nQgYyOCOXlM8h6oQpJTV/cugNPFZ2UgsJ7vCp2SdNviYxElsU+Ed+48kiMSSZKf/HvuJ6EshXvw4Yg++SRL68qwKp/n7tcfekoaAuvWouyXmeodFZDyZfo1N/Npd8AkOY0exvtZ/r7ZM7Hl9LOQ2bM3Mvv0ReagAci57jqUfvQRvHPmMj8koSSf8ddfg/TpPyFl6sOIPm0YHK1bquFMy8NEAlxV/e1nSIpUqsiS+EkkKe+l6baxhqZ9H2vij4y+fd/Y0Kf/5WsGDWovy3TIpRFEUJ2wtFUEEewjtgweHENFfIjPwADdmjXWleLVWNM0lwhZrapfpVmFyPDNod78LhEkCWJvXzw/7l494DjkEH5PtwiKw64MjJGTA+/8eezVf4OKNXnEcAlInOyN0pE4cQIcnQ6Fb9bvyLnxFkVyqgSNkawTlPrMVPb+28E781fk3TmZ78hXw0zODm2ReNedsDduhvLfpiPnplv5Kr4r/L49Bd8v6w+lPPE439NWzdDKvX0SjabdSj/JgCIEUkb8m3jHWHiOPBZmYR5yx4yBd9ZfahguDAnITn39VdgbNkbp5x+h4IEpNK4kLjuQCiGS9kYNkDjpDjg7diER+gAF908JnSWkfowAXD27IeHmm2FjPmXtIu/vv8M7YwZJAgkH8+po2hTuAQPg7NmLJMgD/5JFymPiWyqz70JxSSR+QtISx46Ba8AgFTdVMPUZVcaVIZ44GbZMvHMS7M1akAiuhq1RS5R88C4KpjzK9PCiXZUvn6fHsCxlNl2L1ij9mHl69HESDFkKgCTE60X0GcMRf8ONLL9C5N54I3yLlqrhQpHFmNNOQdwNo3l9KXKuvx7eP+awbNqE0tMKBQ/di5L3P/1HWVaAdRkzgs+4ns8oK0HepDtR9t2PLJeqeYGkJ+r4o5FwC2WHBNI741dFqFy9+/Cv1KnJcl4D/9KlrOdZKP9DhgUlgH8vZWw/QFJomGaQnzzN1JZrujnLNPRfjKB3bhPT3KBF1lGKYB+xB92kCCL4J2h2tDWDByds6NW/z4a+fW/1+XxfBUzzK5uG+3VNP52dvVZCikLX1g5okF2HHoKUKfch+anHoEXx9VX1iIWY0OA7u3RC0p0T0GD6D2g46w+kvfUmooadjGBBPg0mDd8jjyL/kUdQ+u1X0KI9iLv0ctT75FM0+P5rRJ1EAhEeopAhmzXrUPrV1/zth7N7D3iOPkwN/1QJGh+zuASFT1kG3NVnANx9evG4lS7f4mUo+/YbnjPg7jcA8VddZj1rZ0SrMirlVwiKq0dX2Bo2Usa0/M/ZynOkRUcpL4QQHeWhEGPMZ+fffR9KP/sIWlwikplvV6/u1jBM6JHiYQiuXam+CzmSOB2ziiEwIVsyxORfthz+1Stg5ueqPFdAvtJIe+fMU16PTUOGIH/iHYCPxnz4aUiYcAcSxk1gGZ+IYPZW5NxwPTIHDsTW/10C/8o120gRoRaqlIUaYz0w8nJJXhcoOdgRQiB8y1ch99YxyqskpEgghFeRu92B77E3awx7k6b8HlSEwmAdKlIpBDQ2Gu6+/aCRdPgWzGPeV6g8KgRl9tq3KPv+G5Z7FOKvH8WyiyEB7qRIkZGVifJfZ1rXVgXWgcxOjD7zbPWz/McfUD79VyUrVUHq3dG6BWLPPVet/VQ+ayZyxoxXZD2z/yBk9uuPTYcfjkLWsSwFET1iBEmfBLJXqkspV/HI8bwVL0Y5qCOQVFK32Gy6nqLbtH7UNaNIjt622x2/bXQ4PtvYp8+ojL59u27td5IMu9V9phdBnUNEaCLYY8i02lSXqwnV/WGGYR5Oc9qDprqhpmsu8Xn/00TWHmTIxdmyGRIn3wU9Ph5Z518IIztPkRfNzV51ZQNOwiFGPfWFZ9SUdf/cP5XhEE+QCgaubMSVFuZHSIn02s8+HXHXjKJBtNFAfaemhZtFxepSIRpJ991DotNPxZXkjroBgbx8EoUq4oOChlqDKOHGUfAcfxL8K5YiZ+S1lrGV9wcDNFjDEXf9DfxpUzErhU8/jbJpv6m8qJgjuY5pUgSN6bS3aIKoY46Bb/ZseP8iQdBNJE4YA8+xJyKwYjmyr7hCLUi4Xf4qQxlDp5qhpjndCGZtVlPZlcEM30NypIKnSX7UbLOdPUtQYWh5zS4uUwiXs9xT+X2CXb1DINezTNQWJJU9eVWB1+kkuY6WLYCYaATWbVDDaTud0Sfg86WME267CdEnn2atvTR+Aut4lSIn4o2S2WQJ48Yq4pkz6jp4/5xHYrSt36niiTq2ReKkiSRXzVD0wrNwtGoJ9+AjUPTU4yh6/W1eVUW6pThY3kl3jLXqcdNG5N1ys4qdUt6oHSFyJYtn3ngtPCeczDawGdmXXoGALF5ZVblIuUv5hT2r8ptkKO6yCxFz0eXWodIikr0F8FKuyn+eDv/6jJDXcTf1sp9Asiw9iFL+yeCX3+2a9inJ4i+NZs+2xnYjiGA3qJuSHUGdAfWktrFnzyTT4TgWBoZrMHvxcD1d122iQ+sERLHTcHmOGgJbvTSUzfgDnt69lPdHhk1EzIuemYqil99UBl2B1zs7d0Ty1KmKBBQ99xSKXnlDGc5dGVYZVnP37Y2k+++jEfSg9OP3kP/gY4qgyMd5aCckP/igms5d9PKLKHziKT5fOc62h6SZn5hzz0HcyJEwcrZi64UXISiBwOH383li5GLOOQMxZ5ylhvYEynvkLVPeGpnGrYif7uCJII32ahS9+irKvvkBIFGzJcbzer6rrEwFREda/L8E60qXoG3ZCsWhw782I1SHLFKHLJ55OaJPPwO+hfOQPeom1o/vH3IkcT2xZ52O2GuvI7HgOZKxYG4u8m6+Fd75ixSx3hEyJOY5bCBJ13jocQkoful5FDz9wnZes+1AmYk66TiSuHHWz/wclH77Dcp/+FF5Nc3iUiXDavp/JeIWhrwv5szTEC+LVpJ8F73wHEre/gDObl0QM+I0NawJU0f5T9+h4NGpCG7JrvI5dQFS+qweNguzzNTMNRq0X9lX+MRfWvR70wULZDphBBFUiYiajOAfEF2/buDAZvCZJ+pa8GiSoXaapjfQNc0jiqbOQIxVlBuOTh3hGdgf7kGD1Vo9kgM/DVT5jBko++EnFXyrCNEOXgEhGLFnnIa4G2jI2CvPvelGlP8++x/XbQchK2w1sZdfgpgLLqIhKUPW2ecgmLnZegcJV+ylFyL24svVucIpD6P4w09oyGj0KhtKf4BpTUbSXRPh7NoDZd9+gfy7H1BGq0piprxCJmz1U2Fv1EhNgRcvhpFfgEDGBhKrAuaaqj/sSYqgdkG5UJ47lv2u1mWSob+kSePhOeIY9bvkg/dUrJIa/tN2IBhBK0YsYewtKnBbPFVbL78SZkkpT1YlIwYcrZsh5emnoUXHqWFR3/z5cHXtyk5AZ9gayaQAJrWkCL6ZM1D85tskchIHZcm7BPq7B/dH4niSsPgklL73NvKnkPSH0yVeOfaOZE+6uIsuZV4M5Ip3bM78qsmREMc6JoumYZSwnWzg1991zfzOHwzObNq06XrtvffqzlhhBPsdEQ0agcLCDh1i4pOSOlK5D9BMcwBJUBfqtca6rteNmWM0PAKJ5VDTtAXi9WnbGslPTFXeFO8fM5B/730IbsiESXKzKwOlIB4X9vYTxtwCzzHHw8zJQtbFl6jp8bsK2jZLSxE9bBgS7ridvwzkXDsS3llzLUIlhSVxG6cOQ/xNJFy6HcGN61D8+hskajOV8XS2a42oYSfB3W8g73GogOHCp59XQzIVHq0IDl5QRvT4WMpyLMyiIgTzC/8pb7xGhtCiTzxWraAtw7+5o29C+W8zqybuIsvsJKRMfRSO9p3gmzNLbdsSzM5VMiVxR8JRtPh42BvUUyuhl//xJwmZxQekk+Bow7Z032TY0pug/KfvkTthUkW7C0M8Sq5uXUjuJkKv3xDFLz+HgqdetAh5GHyXnpaCuCsug7FlC4plAdK8Ar6/bpibcCokgJtENZNfZ7Dz96HXZpvZIj19Y4QkRVA3JDWC/QKZ6pqcmNja7zeGwIbjddPsw95hgixRWyfIUAhCGGLPOwNx191A0rIJWWefr4YlFKi4JSZGDYm5PCh+6zUUPvWcpfDDipjfRfHbaBDs6Q3gX7seZmGx6uUKUbE3SEXyAw+omVveWTNogG5TMSFVkhTpBdNIxV76P8ReRMWfl42scy+wFvqrfL3EergciDr6CHiOPobGpoEKvDV95epa/4rlKPv2W3j/Ym9bUMd61hHsZ1DOJEA+5uwRcPftD9+iBRZ5luHQKuRSPI0JN9+I6NNGUL62InfcOBXnJLMqdwu+S0+IR8qjD8Heur0i9rIfXtl336sg80AWOwpsJ9LRcPbsioTrroW9TQcE1q5kp+B6BLcK+QrJL9PhYGdFYv1kVqXALCpA7q03o1zSs7vOyn4CCZKPTCkbOuZrpv6Nzwx80+yPP5YxV9szwwj+E4ho4/8Yfho82N7Ga3Q2tMAwVv5QioDsz5BEvVZ39xxjD1RIjQQ2O9q0Q/ZVl8L395IK9730hj0yBHDXXdCcJEcvPquMiOwUH3XiCXAPHAhHq1bKO2MW5iP/vntR9sM0KnMZdrKe7zz0ECRPeRiaJwbFr72CgqlPUonvMPwlQyU0SnGX/c8aRisvQ96Y21A+c7b1rJ1BhlnUGj3UsXyeCvTd1XBdBBFUhsidoCqZEZ4us/lOPA6Jt94CuKLgm/cXCp98Us1ulGB5JcMyHFaVF1QImKy0fv89cPXuB//q5Sh+5jm1wnfUKSeT5MhilupCfqz7/Qv/RvEbb6F82gwe5fFwG2E6PUMHIvHOu2GUFMO/eC6cnbuTOG1F9mVXwigKzeKrw5DUBU3TYM9wnQHjN/7+zuf3/9xyzpz11hUR/BdQt6U0gmqBqK4NfQa31BA4gY39KFZ6V93ae2z/1n+YMLCHWgFJEg3AjrOLxEMUP/IyxJx/IQoeexTF73ywrfdJ5S7xETGyjsyoG0Jr78jaMuUIrFyBsh9/QOnX31jrtAiUodgh60yLLIAXL+sPeUuRd/sdKPvme0WE9CgP7C2bI+b04fAcP0ylt/TjD0m+noVRUFwRoxFBBPsF4sUk7PVT4ZJYu379VUdAT05Tx0F5Lp85g0TmF/gWLUFw0xYrHkpAWU4YeyuiThgGIycL+RMnqckLasJAMAAtNgaJY26B+7AjUfbVZ8i78x7ew/sqxxRJ+2P7SWCHJfr8/7Gd5SD/7rvgHjwEUSedjLIvP0XeJN4nnq6qVE6QD2SbdffprjxfvrkL1ESB/e1dkpQapukjT1rBEv7eZtq+iNaCcxJmzpTAbavQIzgoUYWURnCwYH2fPh5bUBsEm3aGqWEIDzUhIdqvs8lMvw+25GS4hwyEu29f2Ju3oEKvR8Xots6XFiGwIQPe2bNQ8sGHCG7cYhEPQ9aRaQTP0Uei9IuvrWDnHZSskKO4yy5C7EUXq+8F99+Pko8/V+vc7BbSc7bZEX/rDYgi+RH3v0xXt8ueYC6PtQ7QD9+h5Iuv4Jsz1/IQ1dHZOBH8xyFEJRCwPK1pKXC0bQNn50PgHjCQ7WY98u+bAiOvkJcFESdDwhdfqobA8u6ahNJvf6zU4Qi1qYsvQOyVI9UQ3dZLLiWxyrJIjoAdG4mXSrh1tCJPEk+XfeXVJGVJSLr7TtjSGyPv1putZSZ2HAKU4bnYaMReeB5izjyH7WkbEcq9ZTSJnCxKuf87HaJllGfMRBmJ0gZ223716/jUcDimNZ82Ld+6KoKDCRFidJBhY/fuUX5n1KG6GTxS18whbMxddF1P3G9kSJQf/8g2GbGXXqz2qxINE1izSsUwSC82sJnkR4JH3S72GnsievhwODp1sW7fsA6548fDv2hZyBPEnFTV6yQ0nhMPVPz1IxF95nlq9o3ssC4z0yq2jwgZDXmEnpiohtCMvHz2UhfylAlHwwaIu/IStd5P2bTp8C1YRFJURkLHe0Sx76jcI4jgQABl2wqkpuBLbB3bgKtDW8TfOIptsy0Kn3lSTcvfjojwelnXS2bFeY44mm1wPrJHXkuyJDPoeJ5t296oIZIeuJcdnFZq8kPuuDtIoHLVGlyy6raRn4etF19skalwu/X5YWtYD/HXjIT78KN5TS5KP3oPUcNOYZtMRcFD96Hk/U+stla5rVNHSPsXb1fF4pb8Hv6tx8WqeESjpMQidzvRE/sKeaoRRFFQMxbaNXzq1bSPXpkxY8VEHrauiOBAR81ITgS1joyePZMDdvtxNhPnslJ7adDiNX0/L7pIBRgz/CTEjx5NhetUix4W3P8AfPMWkilRce2EZAgJ0RPikDjmZhKpI6jEfSh6+ikUv/am1avcA4WXcMuNiDrpFBiyvcX1N8H7999wdmgH98ABcA0aCGf7Q9R1smBe+bdfo/jt9xHML7DITwT/hBKkStIkhlYWzhcJk/oIf3RKnqgVKUb+lu2uTKmucLHKMTkvx3YFebxcE3qvep38ENMjP+Q3/8qUcUmCWoE7fFxdFyIB271nD977X4OUoXQUhBDtIPvSfl1dOiJRPD/1GqLw8SkofvM9dZ2QEXev7ki6915oUdEoefdtFE59CobXDz3KhfhR15DoDIf3lx+RM46UgW1a3uPs3EEFbzsO6Yrg5kwUPjJFra+U8uRU6MkpKH7lFRQ+/RzrSeqqUmUxnfHXXsUOzznwL1ukNlcu++lntbBm3DXXQotOIOEqQzA7G96Zv6Ho9Xcsr3INepwkdaZhBCl6mymEf/Pn55S7LxrNmrWR55QkRnBgIqImDmxo63r27KDbHGdQVZ1EhdWGFVp31hoSOxXwI2HUSESffR6VoxcFTzyhVvnVd7dqsoDdstiLzkPspVeJBkL+7RNQ8tV3Vm9xV7fKjLBo9nRvvlFtGmrpKOuGwMplKPnwQ5T9+juM7BwV06CCrOt4UGi1oEIwQuWhskyawrybdh26GBH+lanXavq1fBTR4R2K5KhvvEXuDX0Plev2qHjRdl+rFdu9tqo08NU0puoM00Dzb6UlTJ7kr5qtaMCgwVazGMX7EOCV4imR+9SF/CZ/BFW/5uAFy8PetAnirrgUjq7dkHfLrezULFDlGnvBuTx+hWqjBVOnoviNt9kurbgkR4vmSHrgHrVuUt6EcSj98hvlCU64xdoXL7BuFfLvvBveuQvgaNlMLYhqa9wUpV99zuOT+WIWdFg3MA16QiwS75oEV48+MHKz4F+6GM5DDoUWmwBj6xaUvP8uit//mOfyVMdJye6O3qYahHoLy4Ri4gua5lq7rn2lBYNv1Xe752jTplG4IjjQ8F9r6gcFsnv1alRud55oGoHjdE3vSgUgqxrWXNdoHyBKVJSb8hzdfBuPaCh6/hkUvfSq1fvfFSGhgdJle4Nxt6n4hcDyJci+/iYYOaIAt+/d7giT5MiWkoSoY49EMGsre5e/qD2fNLnvYPMKSRmHQWOg8uigOJDo6Irg8Ld46HhMV9s4hMuc91W6NYJKYBEJrVIlpWTYmiigJgv4gyRTFF7KtSJXEjwsHqtwsdaSQa5VhD1wzLOrTw/Ej7wStgYNkDdmLMr/DK3hJSDJlEUik+5/EP6Vy1Hy7jtqwoTE6nlnz0DBQ48isGadutTeOB0JE29XGw3LRsq5t45T3uIK+PxwdGyHxEm3w96kBQKrliPnplsQ3LRZ1Yksfhl1yjBEnXiiWhrALCtFydtvovDl15SHan/VA0XBZFcji4mcqen6u9HB4NcJM2fmhk5HcADgIGzBByfM7t0dG12uHmYAw2HH0bppttE03Vmrdo3KSBMDIFtQOB0w1fTbPSMZovCiBvVDwt13q/WGyr7+AvmT77MMzc4UmBgkfqz9ya5XgaNbr7gaBolOXQjKrFVIWUhzJZHUnSQ5bofaQkIT0iN1IJ6dynWhro+gRqHEtpLskjyoIT1Fovjx+lQ8jnyk3agaOUg0rgruNiS2Z5vnV3noSMoTrr8GUaeO4BHV80HZ5x+j4MlnEczOsby9bPN6cgKSJoyDs09/+JcuRM61N2zbJ1BAAuY+bBASb7+d+iLKmhEn+xJKWe4g5+L1lcUyZVNo//IVMPIKtj1H2oF85PfO9EwNQd6mtiOBuZKv/jWo2T9hYqc3mTkztEJtBHUVtSspEew11vfpk2Sz2Y5hN2QYm/cgXdPqKwVbi7AUTzSijjkSsRddRKVWD4EVS5E36U74lq20lN0eQG050L0LEiZNgi2tAbxz/0TuDTezp+dVhv0fEI9RfBySH74Pjg5drBWin3zO6lXuytN0oCFMYqg9rTWO+JfkR3fR6LhC5IeQqyIN9sCDql5WXLjuTH+QpMmvYngUcZLOQVAu2iYHBySYUQl6lr3W3EMPR/nMX1H86lvWopThjoxcQ32ROGmc2kBX1k3Ku2Us/Os3qHsVSLjirroMMeddyB+hsgj6UPr5Zyh5/yP4V6yyju2qcyRFKZ7qs05DzDnnovSrL3n/VwisWWt5T2vZa6wx36TK2UzWj/z5qmlu+LHJzIwIQaqjiOjZOoq1Awc2cPj9x5m6LsHUvWkqazd2SLnOQTJ0BGLOP1/NOjFLi1H81hso/ehTBDZvZU+OhntvQUNgb9aQZEfiCppTyS1B/rjb4VuzngozpBgFJD+ODm2QdPddsDVsgpJPPkTBI48B5Qf4thmsRGX3SHxk81fl9XGEYnrCZC9MlCL4byBMhMTjJJ4myr4iTmWUdSFRcu5A09QyvCjyXJnkiezzn/gxN6t1k4Ib1yNvwh0VG+iq4e/4WCROGAtX/0EwCvKQz05U+e+z4OrVHTHnnq3ijBD0w/vnbJS8+Sa8s+dawf2VIOVnT6+PhPFj4OreC2Z5CYJbt8DeuAXLtRxlP3yLoudfRDBzS+16nkPt2oSZa5j4g38/DdhsX7b87bfI4pF1DAdaczuoIVPtNbd7sGGaw2j6B7MZNSchclnNqXYgSsXZujkSxtwKR8cuqvdW+vknKHrxZSqyzdaU+R17tDJ0oNzqe+Y5EgUhsUPJjz4ER6dDYWzORO5tY1D+9zzYG9SH5/AhiL3wf9BT0tRu5QX33Q//spWh6foHAEQBShlpOstEhy4EyOMCXCRDoUsiiGBPETan8AZglHpp6EmaxMskw3bqrMiauqhOQ9Ls6tAacVdeyc5OQxQ8/BDKfp6hlulQeqdNCyTeOUl1woLr1yBbthvZUmnNJCFbZhD2tnzGRReqe/LvuV/FDlboJL8fUUcfjvjbxqrZcr6/Z1O3jINa3JWXyPIccaOuVbNSA8uXIv/+++FdsHibt6qWIKllDfo001hiatr37AB/j0BgVpNILFKdwAHQnA5+bBk8OCbg9R5JunA+e1RDNE1LkFlA+wuyxYB70AD23CZAj0+Ef9E8tSGlP2OT5dkIQYbYZBPX2P+dD1u9ekpJ+Vas2jMlEySRokKMv+UmRB17ApW8DI9Z9wVWLUPJ+++j9OvvYJaUW7Oj9mN57BLKNplq6EvzkAApL1BoZow6b5m1CCKoLigqFGoPalhOhuSELJX7FFlQar0ua3a2CWuJABnSYkKpCzyHDULChNvZfqJQ9t1XyL/7XuU126l3ONyuwnqBP3W3g88YA/eQI1kWZSh68nEUv/exdU1l/eHzwdG+DRIn3qFIWOmH7yJ/ylTVCaztgpO3SU7YGS7RTHMWy+NVdjA/bzhtWra6IIL9gtqVggi2w+qufZs6XOYxbOQnQ7f1tWmIp4kNna1hUDHJfkgSBBlYtd5SUJWVhyFT3j1Iuvdu5b6WbTLy77xLTb21NUxnj+18tSCbkBn/4vkofPwJ+BYuUVOd9xii3Kj4Ys4ZAT0uDiUffIzg5q1UmjKFnkqzcnr2M8IpESXG3h10jwt6jAe6k4pbDYHx818hQZJP+exocARS/1Udp/GDww49OoZyxQ+FXRbRNIsKFcFWcDphT09XCwQaBdsCaKVUbfEJ6ps6LuA5tWinGE55pwxDhf6qz84g58Jp2zGNBzwkPyQdEuhNghQsKlNkSQuyLVcqyzoHypIWHa3WJIo591y1WrYs7VH2zVcoev1NBNZusK7bybCXil0c0AeJY8dCT7HiH3NJsvwr16lOSlWQe5xCju66E/YmzVH09FQUvfSG1QnbT5AaEoLEzywd5itsM583mj07xzobQW3iYNMMBwTWDhzY3OYLjKCuOos/O2ia7qitmpCF2Rzp9ZBw+zg4u/RQx/wrl6GApMe3ZPk/h6toSKJPPQnx142i4ZJtO0S1avBT+RS/+qq1GasYGzFQB5GhkZyI7feaBsr4RfbyN6iYnU4HPC4H3C4nv8v0d8m3uuXgAWXEDIoHT2KfKhkWVfUmHJ06wT3wMHh//RneefOsWUKUAdkGImHcJJR9/TlKv/naOs5nOTt1RMyFl6pefPkv0xDMyGDnPAhbXCyJ8Cb4N2So4FR7s2aIH3M7St57m8/4kkbNKZZCBaDHX38zCbMPhY9OUT1+GwlU3M1jEVy7Ev7Vq0lUo6FFRSGwYQ3Kp023iFhleZT3kdCLd1LzRCGYnwcjJxvB3Dw+YxWCW60OutpDjMRc5V3Sf4DJdaiKEAwEWUw+lHm9KOfHR/JpC5oglYdHs8Ml+QpdX6cgHi+HDZ6hgxF9+nDqqO7qcPmv0ygX71kr1Ms1oQYqcYkSqB19xtnquuJXX0Lh0y/svs4or7JVUNKk21U8k2/OTGRfe5N65o73ViyAWYtyYJIgsXL+MGC8yZ9fN545M5Nvr3PVdbCi9mo6AqwZPLiZ0+sfQbNzNtVSR5um2439UQNUmInjb4XnxGFqsTXpwdtS0+Ff8Ddyx05AMItGolLvTHpXjtYtkHQne1ctWyO4KYPXjYVv/pKqA7CFKNGg2Vs0Uc/xr1yrpvHWVUgViMaR6cYl7F0XMv3l/B72O8h5sSM2GksHiYKLvVCPECMabCe/68rbZl1bZyEKP6z0d6HgZS+76BFn8XMO63kj8ieNh5GXt+0eGglX/wGIPvc8HtJ5jaxe/DCMoiLlEUq4eQzM4iLkP/qIIleeww5DzHkXoeiRBywSJcRb5EPSIpDHapQ1I6iIUcKYCShWxOgrRYzEC6S73Yi/YTSCeQUoevYJmDT0ri5dEHv1KBQ8PgWBhQutCpJn7oTIiAx7jjgKMeeej/z7JlPuKZMkUprbA7OkRO0G72zVUs2mkmFhvV46SSHfTzIn21oEVq9A6RefKzIlsWN1FiyCIGXYz/yWCzEqL4eXpMhPMmGwLKXU5SMlROqnCFI8+2UeIYJ1TIiFAMmQtLN9a8T870JWq4bciXer+pJ4I3vLpkh+4H6S5CZKJ6lA7rkLKDe7j0UUeYg66nAS+bEkyjEofuEZFD778nYeI/Fkeo4cioRR18G/eAnyH5qilhyorfqX2jBM08c/VNL41Gaar9f//fdFPB5qPBHUFPaf3/A/BPEQjU5vdJkWDN7Fxn2GTdcbilXZcTZFrYEN2/v3XPbKBsFWvyEKn3gSvgXz2Js+Xk1tdTRrBO+cOTBKy1SvWXpLsjZIySefwJYQC1evvog+8URlz3x/zws91FIkjkYNEXfJ/5D40AOIOf0MOFu3hG/hAgRzcq0eeB2AFLt8/DSkxTQWWexdb+Unn8q2hMckSkMQvk4QtuNhyHEhRDqVtawcrYYqwhfXNTCP9latkPTgFBiFBfCvWG71gHeEkJC4WEQdcxzKfvwexuaNiL3gYhqFhSQENAisP/Go6B4P3L37oejF5xDcmoX422RhPh+J9QI4WrWGvWlzlP/ysyJRUYcfRdKdipIP3lNeGwnAjTr2GMRdMRLRp46A+/Aj4V+2GIHsbHWde8hhlJf5CKxcaaWRBS9eK3efATRm5fD9OVs919mhk5px5GjaFO5Bg+E56lh4hgyBf81qmJWJnECeQULm7j+Q8l4fwfVreZDnScbUUB7Jj1wtKyf7/vwT5b9Nh+vQ7moj4bzbRquy8M2bC5CQVUW66gwoowbzFPBb3iLxFHlZVgEpdxWobYlo+CNHrDYQQF7Qzw+JlCHDmpZc20W2+Wt/QXWmmIbg1hyUffcTyr79gQn2KxmMu/h8JN49mfKaiLKfvkfO1deqLUC2m9laFaQhs0yihw9D4q23khhHwzv9RxQ8+iTPhYZZRcZTkpB8/2TEnvc/5UUv/fxTeGf/xQfwfC3KAPWKja9L1QyzL1N+VGGjJg1HNWq45eGMjOyJVhVGUAOIEKMaxJrevZvd3LT5ZXoweDd/nmnTdHZDhU7UIKThhz+CqhqxHPP64FuyBNGnnAxH27YofukVFDz2OOz1UuA5+jjEnHUWSVAMDQWVAQ2mFUcDlE//FX4aLvegQXD16U+D1UMZjZizRiDpnsmIOe98KqtotSeabOAqS/WbxSV1ghSJEcgj+cmmcc4RIsR8ldNg7HnIJa+SolX6SIyHVSxCjIQkheM46iJk8Tx7g3TYmjYjgSGZpeHcUTYUsW3ZGp4jjkTZD9+hVIazmFfZkkUIR3DTpop6dB7SWa00XPrVF/DSMMn066iThyNA2XC0aQffXBLrAokf8sI5cDBs7MX75s9XHkTfipUo/exTBEm8XAMGk1z/DSNzo4ozcfcfgEBmJgJLFvEtTB+NmL1xY7hJfGToLrB6lZJtV7eusDdviYL7JqPsi89QTvJS9tOPMAsLLa9RZQjhS0pk+k5mB2AhDdxs5YWy1auv/somwkrGWR5idJ0tW8Fz5FFqYcLA+vWKoNUVUr9TUCTFI+T3G/CRpIq3yOvzkySFPEVhfbADRAIqf0ih2DkgUSJByiVRKuHfIAw42JliF4lXhC6sTYicqgTKX6ud+eYugH/uX6rjJQQ5+sTjmPKgWuBRyNM/IMSQxMfdvzeSpzyEqONOVL8Ln3oShVMet4ZQBTwWe/457EQ8CHujpvDN/A05I6+B948/leyqNNQ6VL7JVbVkVmN/3cCRhY2bpIcI0lYSpAiqGfujlg96bCIhMmy2EWyMZ7E5dtR13VG1WqomyMM1idFogvgrr1DGxsjdiuLXX0fZN98jsGWr1ZOqrNxDijLmnDMQN/JaeGf9hryxE1XMheyEnzjmFjgP7aF66UXPPq02WVXTZakYRInYkhORMG4M3P0GqucEt2Si+M03UfrJZ9aCjXsyM60GIYItRKiIaZahscBODMPeQvSiTiPhcNjgZJm6nU643TKk5qDepOmoo/ZTSI+7T1/EXnU1CqY8SKMy9591xHLyHHUMos+5EIG1K9kD34jgxg2wNWgIV98BKHz0IXj/nkNZciLmkivUZqFiWNRWK0YQrt59EHvFVSQ4sSh87EESmd+UMdHi4tS2EM5OXWBszUIwY70KYLc3bMhnxKDw2SfhW7hQkQ97s+aIuegS6AnxipTo8fEk6Mko/ehdlE2fZskgjVf0BReTwB8D388/IFBQAFllGiRq3r/mIJiTo4xnBWT/rg4dEXfTrSh66gmUTfsJeihwWxGeSu1Cykm8pu5BQ5E34TYYOblWpddxiEcoQLLvZTkoT5GPH5KiAPMe9hbtCtYV264LfxNiLAj/FoKUoDsRrdvVd8G2u2oZ0qapiyRWKOrEYxEz/DQS/xbqVHDTeviWrYBZWg5bUjwc7TtQlpLUOaO4AKUffoCiV16HWVKmZFTq3dmpAxLHj1Uz1Yz8HORPJun++VeovRR3JwKSFiHXIku1IC+sU/JVczWV0YemGXzz+T/+WBjZ3b/6UPdb/AEEFVQdMM7QDONM/uyo23R7bSkNISvu3j2QMOY29oTT2Rtfp5qJLb0pzKJ8GoNpKH7rbfaoVllxHtJ4qUjVLvbjboNr4BAUPfcUil56jU+jOgxQUXTuhKTbJ6iNH2WxNbXuyLc/WveK5FDhug7tBH8GDags+Bh+bm2DhSyvlcWDi2mgi6igxBMkZV8TqZF32cSI220kRlYgttvlgJ1kyaa8C6EL6xJYJlpMjNpaRYaIhOyKMVAQpc6PxNzEXX2N8vTIfnZWAVIWeJ3niCMQe+6FKHzyUZT9MQueAQNhb9JYxd2YpTQuUijyHMqALa0ezIJ8GqBi63joHWobCemZyyG5VgpKykumbVeqKDW7TAKgpQ55v5yvvEyEQKWdda3uF4JHsqazLgwhSPKeyuC7lNdJPFcNGkCLjyMxcqv3i1es7Ltv1TOkDclQYvyo0ZTnjWwLLzK9TEultNU5qKozWaxB+H1+lJOklgkp4nc/j+3ZLFGpaOtf8drOjQAA//RJREFU65tkOfytashZKRa3ZkOs7kCszaE8Sru+q2ahgrJJmu1NG6uNbO2N0tmBs8iQDMcF1m2Ab8lSGNkkuxLYLxmgjElMUvzN1yPq+GHq2pJ330Th1GcsGRP5DcvwjpDMUtb01GREn3wSXL16ouTjj1EqG11TLmsaKvkGMwxzFVv3h34SpBZ//LGAx/dnNRwU2EmNR7A3yOzbt6mp2c6gcjpL17SOuq7VrIdoZ6AilIUE1UyLgUNVwGj+A/fD2aGD6gXrSanqMt+fM9WCjd75C2GUlMLVuQOS2DuyNUhHzlVXwjtvUYUyEGPmGdQfCTIVNjEZgQ1rkXP11QhmUblU6mnXNiR1YhC8VGz51A0SNC0moLYEWrJeORh7Gzmy01YzFXWwZUnQctQJJyH67PPgnfGLIsW2+o1pGFwo/eYzeEmeXV27sqe9lD3uzdvXrxAbIVdCZmT8UIiNYGdGoy5C8sCPmG9JvsyEU5sRh5msnCexc9Svh2BBgQoo379RNnsAZkGRIhrxcpJCK9jaR3vN9sA2wRyFL9tJTradt74JpIz2DOHnyl8hRjG6XXmUnCqYu/Iz9wOkfiujsqxKXUu821FDSYpuVrFKgZXLkDdJZucus2ZE7gh1D4mQ2wVnx3aIOe8cuPoOUs81crZCj4kFSLjLvvyMz5lstZ9aah9sm2ycWM2v7/o07dUWM2Yss85E8G9QO7V2kGLTwF7NjYBjBEn7mUKINK2GCZHIfrQHrm6HonzGH1ZvtipyImTmmMOROHa86hkVv/QCCp96zlor5MRjEX3qcNibtVSX+ub/RZL0irU42u2T1OyOrVeMxHYbxMp7aTD0lEQEt2RbCkdJTi2Kj7ySr7O8QgYKaQxk5tj+FGCJKxLPkQyrCTGKkplq7H3anboabqtzrUuEk8RNj/LAyM+3ethq+I+9W+ZDSrM6+/zWk6xnKpGpa+VxgEOGyMQeyhCaDJ+Jt6jc54WfpCgogeV71D4s6hSu9eqo//ATxJsUZ3MgVqPuYOXv+5OrCSwvW4NUNWzm7N5bxdsVPj4Fxe99YhFlgSRWCk/IEImmrK8VdfyxauKAeNAFvnlzUPL+B9ShCxB/4w1q+NU3Zxayb7gZ1u7+6rJag0ouUEaS9IfN1F6hbfq84ZzIQpH/BhFV9S+wsX//JsGgeSZ7nGexvXeyaZrdqEmtLwpOVn+8/trQrtUEFaKs91L43AswC0liKs/GkEbNHqStUQMk3j4ezkO7I7B+DXJuuBHB9RvV3kIylODq2RWxl10GR9sOvCdoBeS6PCj98H3k3/uAFYOyP61ZSDnJwEg+yZ7EC+15oHTNQ4pGJ6EQcqTijWR9IxIjmcYvw2wHxDT+GoIYbRmaiz7ueP4KovTTT1UPvQLClMJ/lYztpqzC1+9PeaxLYHGIB8/PMrXiisoVOfKxnch0/Z0FW2+P7UmRoLrpS/hpshlOnM2JeH4sX9J+AjtUzs4dkfTg/dDjklA+/Uel64zcfDUsK3ImQ6riMRJPuuwT6ezWQ8XVyRB06ddfoeTd9xHIyFQdCz0mGgk3XgvPiadQx65G9lXXqNmN+3M8XUqXHcgSzTDZe8ZrsYb/s/jIQpF7hYiW2Qts6dAhxhcbe5Sm65ewxQ/i32gpwOpVJVVDxrslnifpvvvV2kG+JQvg7NhVrcNS/utPKHzsSfhXr9t+XSEaJyE8sZdehNgLL+ZXkgsJpH79bavhqsTzGioCV69uiD5jBNx9+sE7fx4K7n8I/rV83o4BurUEr/IKWYHTdRVio6UIVdAwlaoaUgvFHDn43W4Xb8xB1MREnFRIA79IvchHvpMUWusT8TsLxVYvDbbEBDhlxfSyUgSzs2EWF6uNP+V6mSEm0/JtqfVojChfRhDBzAx4/5iJ4OYdhvAom3pyMtwDBkhBK8OkZh1RNhxtWrP33pjvKINRVKw2OZbAf5l+L9vaqC0lJA6JZEHF2tC4HSy8KhxsrRZxLBdS5FOkyJqav/s2Y1Ei+WvJcPhXTRaP9Q5WL98icUnxOsmH8lTWMkRm5a2i21heKpaNZedo2gieo45A1EnD1DImgsCaVWoCgrNnbyXvRS+9QGL0EYyychX3FnvhOdSvV6rJLjk3joZ/8dJdTzyRuqFOkM2Cd4ybqwnIStq6iZlB03zDFvB91nDOnIgHaQ9wEGntmkVmv349KNPXUqRP0DQ9cb+sQURF6OpxKJIfexzBLZuQd9ddJEcdEHfZFVT6LjbiFSh48GFrvY3K3h42flmgUXa011MbwDv3T7X3mQyLqSDBsGZUSpW9JTFMtUWIwlpRk3ghII9pKGVBi2o/UIRTilmCru0sN5ciRtbHwe91eabadggbU+XlYpqjPLClpMLetKlaw8i/ZAliLruSZES8iwG1erQo9sD6dTC2boF/xQqU//6bmqGW9NCjiuAUv2oFL8tQhCyoZ5aWqvfYmzdD3OixKHnlOZRNm67IvLtXb8RecR2KXnwG5dN+VgGxcq1s+xFz6eXQo6NhS2+E8m+/RMnnnysZVWmIcrP8dbiPOgaew49A8Usv0mgVwxYbq9LkX78BsRddRPlvi/y771QkSlUYny2kynVoV5TPnME80F4oQkaBVHYzLJiEOl53YNCQy8rWElfk9XpRKp4imZpvBMgDK6V7pwjTIiurgtof6JI3kiTzb5RuQ7LuhkPqZX8wV9Z11HFHIGH0rQDlzTvzd8rua/AtXgJD9mq0WRMAoo45AvGjRqlZl6Vffk7ZX4u4K6+FQUJeQF1c+t1PVS94KxDvUmoS4kffAM+QI9ieFiD/nvvgW7ayxjufaiV00yjUTPMLZuWRBjNnzgqdimAn2A9SeGBhfZ8+SbqmDTM17ULS7942Xa+53e5FGe9KMciLSVzcg/sjiY0qmLUFuTffzAa8DNHDT0TcFVdDT0yCUZiHwkcfZe/6e2WY1Li5GBnZtHXUSEQNO01Nwy+4ZzKv+cEyhvsJ4hlSZIh5r2yLDjSIZ0jFG5EsuBwOeNwO6lgnnI46uG0Iy9neuhVsycko/+MP2FJTEMder9oqIy9PrQ9kbM5A8ZuvIrAx0xpipQlTpJnfDBrk6JNPRfSwk5F7xwQ1rV/IQziLsaOuV1t0FD7yIJW+Q8md1K1aJJJ1bWvSGAm3TkDph2+j7Jdf1ZT8qBNOgL1VWxQ9+tC2HdXFYB1/Apz9B6Hwofvg6tYNnuOHUW4lFo7XSJB7qM1En3UunJ06oeCBe633hGYFiScr4c57EMhYj8LHHrFIPyFDTRKILmSq4MH7EFhneVujzzwXbhouWRFej4lReS/9+gv4Zs1SXoWK9inT4JkXic8y+a5aW8OK2ZVga583oKbkl3krr2wtDUg+O8c2SlT5ypr1FO0Oko4K2dFZXzYnXBrLNXSs1iDeRZUYykhVOpG6SvSphCBIwLYsZCqzJ4uee4aE/lV2Tknmd5QDyoyenKjCIDxHHqsOeX//lXL6EAKZmyvktDZgGqaXBb2QNO+1gGa+13TGDDbuCKpC7dXKAYaMnj2Tb2jc9EwqvLt1XbuMar8Vv1c/tRfFLsaiXgrir75KzRQKbNhgrQ0TukSpDfmhPjr8a9fCzN4Kz7HHwd23D8p/mQ7f7Lkofv0N+Bb8DVf37og68WTEnHs29CgnidNitka/elfZT9PV3lBCjLwzZiKYW0vrtEg+mQHpJzIlyKbCkBWnC6hs/LWuAWsAkgeVR0KK0wyviq3TxvOvlHEtFHMYjrZt1KrQwS2bqRB3qGKZ0tywIWIvv1qtbi3bHYgMyQrP3uk/wxYdBdeh3VD67TehzVwt0mPlgR/mU7xFrl79EFjOXrUs/Bh+AevTnt6AJKaXIg5CLtRsHZ43CmQhRd7r8bDXfLhFLni9q2s3Pqsvyn/4Ft651t5rctzRth1ir7oOZm427Glp0GJj4GjXAXpsPHx/SvhEKC2yEvfQw2Dk5qjhOGXAJD18v71ZU/Wu8u+/odyvtQgXz8vq3VEkdkZmJsplfSTKo5RJzLkXoPTTD1D8zFMo/epLNVMp7sqrVXr8y5epe6OOOgaJk++De9AQuI84Gu7efWFr3AhG1lYYRYXbyqKaIWRuuyE0v0/tgRZg2tWs7d0gTIoqNzdpjzWT2j1H5ff7mI8Cw4/8oA8BlrUQpArKXdMJVYSIn53VH49LSIOjdUt4jj5KhTGUfvqhmtr/D1Iksh8Xww7AaCTeMVEtnOqdNRO5o65DydsfqKG4MPlX4L3Ke882odJRAxD7RZ2UbppGf93U2t/QqGHp6KSkjQ9t2SIqOYJKiBCjHWAOHmz/X3r6UArQXZSkkTZdb0vVQamvAYiioyKIu/BctV2Do117uPv1Q+wFF7AHfxlcfbqpYQjZq0piKKS3IsvkS/tTY9lmEO6BQ+Dp3xdl332nggGDm7ag5J13UUajJrtHe44+HrHnX0Aj05z3LFZrzgTWrqcxmIFgHkmRYGeKoJogTzdIFPLY6DdTqcvWG75KHKLGwPIV74ZdPBZiDipbhBrAdo9nxkS9CTkKEyOLWFinaxRUyo4WLRFz5bUkA2sQzNhgKd1KMAoL4ex6KGxxSfD9NZtpo1yFSIOQZlfv/oo0BdevV/JROdkqH+VlJDTdVfCprFxdAZa5HpcAZ8dDUPrx+/D+OUd5lGRhR3m2GgJzOuAZerhaU6bsy88pl4tI4DIRc97FMDLWqY6BLSUZ8beORfm0H1Aw5SES/vnqPf51axB18mkwSPjUfmdSvomJ8Bx1NPzLlsK/cAETIeVMI8ZycPXuDSfJVOmH72633pLEQclK3WKs5B7xbLl691KLVKK4iOQrFo5WrZRnzMgvQOkXn8Is4vF69RF70cUo//Zb5Z0q++4btTGuf9Eitd+aKpuagIgvSZF4hlSwtVqrSKblhzxFu5Vt64LtL9v/pKgqhNPkhZAkH/L5ESiSVFPluwcQ/ero0BaJY2+DLa2BWvIi/657eYJpCieL9aHFeJBw43VIvOsekqg2lNs/kX399Sh5423KiCwoGSI+1E3SfuKuvBTJDz2khnxdPbvBv5SdDZLsmvImsTW7qJLa8etRQafzkBsbN857qGXLDRPXrds9u/6PIEKMKmFdt24tS03tBuqLMVTgffSaHDYTsJFTrdN4/AXvr9PVNHw9MQW+hfNQ9MLzNCI21VhizxOidBE8fXpBj/bQ0GTCKC6Fd85f7Pk6Vc/VeWgXlP3wA7tcJP9sUEKkSj75DGWffKy8Rv4VK3n9XEWulHFQCib8twYgBcdHy0yyzVQW2TRSMr2+RsuTkNyooZ7WLdDksovQ6uYbEd+1C8ppbH2yOW5tKFbmMwxFiKSWqYkqPEe1ACM3F/ZGjeBo09ba50uGw8Lvlr/8LesaeY47DoHVst1HpiJPQlxkPzVZKdrRviPKf/1F5We7VPN+s7xcrSZsb90W3mk/KTKmIMQoOgqe40+Cq0s3eIYMVttreE44Se2F5ltA4sKHiTcrsIEkaPUqFWMR3LqVf0ma3FHqmGfQYLU2TMm7725XZpIvGw2PvXEjtf2DUVbGfDZB9AnD4P39N/jDe6wR6j7m0z14KJ/rVpMKZL8zWVVbhp0l5qnk7ddJBMVAxSD2ksvhn/MnCh57WJVB9EknKzJV+MhD1salLBvP4EHsvAxhO41XxNDepKnq4BvSyaCcV5RxNULESTxW4ikSYhTe7sMf8LPYdz8Dra56ivYGpewE5pEgFRt+yOZhTpKkinZWA2X+D7CcxZufdOtNlPtDSF4WInf8HSTL7LCGOhS6x4X4G65D0t0kRO06Wpty3zQaxS+/obZFsogO08y2IgtPyu4CCbffDuchh8K3eD4Kn5iqFiKNv+56uPr2gm/uXMp7vvX86oQUl5SZpkVRdkiQzI4FQTN4Y4P66x7OzCRzi+BAahs1hg29ejWiclZbeFCZdqHA1IyHaHegYlW7OY8bR0Uezd7ol8i/50HVs3D16YnoM0ewETF5To+63L94HgpffBnO1q0Qe9mVKJ/+s1qgTJbB364xsdGGGkLoQM1AFLS8wRoqk7ghvnfXOrvaIQak1ehRSDv+eCy+8Ubk/f6nMrySEFuUR/W6t5s2XgOQYpZp/A4qwsqLP9ZmMLYEO7t69kLcyGtQ8MRj8P31l1LMSgLEoIiiT0pUu9b7V65A0RuvQQvJiVrp+rChiD7rfBRMnojA+gxmaAfZkbpmb1fK1igssp4Zhnw1rHV0rB9CDQmRybBcViWT4WfIscrfd4TcK6fDPW9ea00aoOGp6noecrRqA2evXrAlJCCYl6+8PGofNLmez3Meeijirr4ehVMfZgfib+WZdfXuh5hzz0PBg5PhX70WOold4t33wTv9JxS/8pIiW5qsoG2zK5JlJar6sW34zAq23uYtkl0hdvfObZ0R+WuVTs2ks7YQzodsS5Jsc0HW3FZHrMzVHKSsWRfOTm0pQwXsoG5Wv2VR3bgrLkH0iLMo3zb4Fi1A/r33wr9shZrmryBevWAA9maNkTD2Vji79FCHfb//grwHHkZw4yZrwgttgL1VM+VBkhXkC6Y+rmYRq1mfNQQptqBhlDCF09h5e6Y0K+ubNitXeq2z/03UtCjVaVAQtIxevYaYuv0G6v3D2RPxUOXuV5g0WJrbiXhpaKefwRTqSgnLStWmn8aGvQ1Z5NEzaAA8hx8OV79+bDRUziF1UfrZRyh4+DEVo1TtPY0qYb1XjKBMrc9l+mRiTE0KlpAfCYR1stflbtxQGUTvxo3wbs1W38UUNL3oAjQ44wxkvPYaopo2RULvnsif/Scy334XxbItSsirUFMQeysz1RxiYGU/tYqZarIyNuulNlqeDNOOvBa2xk2Qf+ft0OPiYG/RkiShLfzLF6P819/gGTgQDpLtkrffQjA/j+VnTZ/WhEBSkavtOnYkRQckwnmQ3FUB8bwIuRLjFCJmtobpkA2Vy3/+kUZuGWKvuBLugUNpqF6ET1aN35qlvG5qleSqCFl1gMn9Jynyq2n5EoS9a1ikqHKOxVN0MEFyI1FIyTYn4nSpB+t4jUKRUb6IzVg2z44beTV/66pNFdx7P3wLl6iYI5kNJjUgusrVrQsSbrpRTTAQ+Of+iZyx4xHcmvtP0kNZdHZsjZTnXoRZXIDccRNQPmPWzme8VQOk2IKixE1zA399btPMlzN9vrk95sz5T8Yf1YYY1UmsGzAgUQ8GT6DsXsZ+dE/2HGtm2Ex6t2JY5K+wLmUU96DY2Zj0tBQk3T0Rzs7dYRTns9Hdh7Jvf2DPIqQAqBiFJMj+Tq6unRF17FEo++FntfGharw1pazD4Dt8/GwNGCgX71ANQ2Z+JfTqhuYjr4LhDyDry69QMG8BnEnxaHjmGYjv1Qfrn3kaGa/SyPv9aHTm6Wg5+kYsunE0sr+XqbSu0INYJTSAioTyu9JzNQCpdkWOJFBZTeN3wiXkqJa2DRESbWvSBDEjzlDT0b1z/1ZDZrKmkAyFVWRePrVCog9ASLuVclJtyWSnxaP2nLOlp8Pd+VDoqSkofu1VNRRY3e1NqsVgHarhMyFFamVrH0lRQHr4kpxdQhnl0HeBlbrd3FSTkAxVcxmFEc6VeJFSbDL1vxbkWVWQCUfHNkpf+5espG4OeS3FQ0SF7x7QH/HUQRKThICPsvKKWhIg5uzzEcxcr6bsl//xJ2+RcpEOJvV5bDSS7hivtnUKZmUilwTKN3eBRcBrGJIK8iPhSItoXF4xysvfaTJv3kbr7H8HNSOldRgUV31z7949A7Bfo2nGcbquJ4YbVbVChiriYhA/8nJ4hg1XhwLrVqL8p2nwzpmj9uMxcgus9VrEKFWlMCRhVILOHl2RePvtbFz14V+zEvkT7lBuWjUTInydJdFVP6cGIFty5JEQ+fny2nijBD6mHXckWo8bi7WPT8XGN9/dTlEIUYpq1ggdH3oQZevXYclt7I2VliH99FPQ/MYbsOqeexAoLkH6aafCQ7KQM/0XrHvmeV4TIgg1AHmsKDxZ/FHIkXiMPEKOmG5r2xC5wKq+mkRYPASVv0dQh8GKku0+KoKtSYzK+Al7iqxhyp0jTIkqX7W/vEXiiYvt2BHRrVoh+8cfESgqVp7JmkA4hzK8JsNsMTp1pAi8nKgpwQ8/O1QnMmMz6sTjEHvZ5dDjE9mpLUTxs8+g5MNPVGdMOrP2+mnWrgTdeqp7ZA9KmVBgb9Yceko9dcy3cC4K7n8QvqUyJFdJ19MmWMPIfGlN6K5QPsiOSikzPwY17ZGXfv/9p//S7v01JSp1EmsGD3Y7vd5TSVlGsvZ72fQa3P1expObNkHiHRPgaN8J3t+nk8wsV+uy6Kn1rWsCVHQbNsD71xyUffk1fMtJdnxBS9jF3RAWetU7NBF7/lmIueQyEgI3yn7+AQUyNp2dqxpibUDiGSSIWvYq241e/vcIP7iKBi8KJapJI3R54Vnk/vorVky+XxGisJI1aDgaDD8JzUeNwpwzzoVfVlxmepMG9EHKEUOx+ZMvUExCKoRJF0VTE0plB6iqZPpk8cegw4ZS1qtNVsWWPcv4XT429m6jqOji7Hb2dKnzaiFdEdRhsAmE90ATUiRDaLJjvkzNl3gjaYc7J0bbvETy15KknV1b85A3N7vsMjQ4/QysuGsitv7wI3QZxqa8y3C24fOzjdScvMuTY3UnknWXNSJc022L+kZmlsmm29Lpzb//fnaGfxHX8bZ3s1BkZfaYM0cg/qab4CcByp98H7ToGCoLiVcrRkAm2BSVWIRI6lpsAO/3HD4YcSNHwtagEUo/+xAFDz6iQixqIl/yRJIjP//+rZnasz6X/YPm06blW2cPbtSwlNQNLOzQwRkfHz9AM3CxpulHsDORFjpVs6Awy8q8iXeMV7EJ/qWLrP3Ktuaq2WXuXt3hOuJIuDp1gq0eyZLN6hUEN6xB2bffwfvHbPhWr1bThSWoTzxLekwU4q+7mr2IpSj98FPW4E68TdUIWYQxh0paFmGsuTeZcCYnovXYm5H19ffI+uJrKoV/uo6F6DiSEtDh3ruVYl18y23wZecpheRMSUaHRx9E2eo1WHH3fcqIVECUS00rxSqgulh8rUSDmDQGBdTOTgnIpsKzO63FH0OhyVWDp6JY7wkkUtG8dr/uMxVBrUDk1lrE0a+8RGoPNJIi8RapYOudkKLKA2fhb/vLS2SwY+hKTUVHdt5EZBfdOArenDzmLYiUoUPR8f4p7LhsweLbbkHBX39Dr+FhIimFKE2G2VzbFo+syaYkREYQ6rQphOpNJn94BvVB4oTbocUlovjl51H43Es8888EySQKW71UxF10vlqmQuyAkbUZ/jWrSMB6kzwVoeDhh1H61XdWB7mmdJxp5rI7/Bmf/mij33+vtD7HwYmaFI39Doqhtr5fvxY2A+eaGs5mZlvpZEa1qirkZWYQ8ddfg+gRZyO4ZSPyxt8O71/zVY9C7YHWuSN7GGNUYGzZN1+pIFlXj56ACqomAl74V62Cb/YsFL32trXonvRAagpScPynmApaPET+GiJE4gFSpEB15aSYqDAaN0SH+yajfPNmLLvjrqrd7orksDJvuYlKdgg2vvkmkvk3WFKC1Y8+geKly6yg4f0IyZHEX2UZAXiZXBVSRKUlw2phYmTtp2YLBWNbZVBR0DsIqRxO4j0pvCd8SQQHF1SVh0mRT6blS1xRGUlRQG0WK14kuWZn9V95+My6Zgchqg1Q5iXYOGnQILSbeBcyP3gXa595RrVte1wM2owZzzbeBFu/+xKphx+DJWNvQ9m6dUqf2T1u6FFR8MsmrKqNV7+kS4k42TNOsbtJlGqQSOwC8VdfjuizzmNdB1D0zFMoev0tJozpCKdF8s66dvfqhthrroGjtSw5RH0yeyYKpj4J/5JlvJy6RIbjxt0GZ8++8C2aj7w7JqpNwmtiOydJGfW1lxp7DvXYC36n/cOD2XtU+1JRe9A29O/fWzeNG0xTO5aEKGY/qAkL8mL2lKKHHY/4W8ZQcXiRN2YsfAsXsdcwFq5+g+CdPQN5Eydv27NJGod4CJKTVFC1npCA4jffQXDrtu0Oqh2i1CgShUyrbNOxR9su/QuIkkzs2xMdH3wABpV/3ozfsfXb71EoKzAz/wZ7SS2vHYmGZ5+FxTfdjLyZs2ETl3IlqKQxnQm9usPHe0rXbxC/7/Y9tBqGqlb+K8vPyeKVCbod0VRY4WLz8luQhk6mdRQwraL71LCaIkcOtSO/TOeP5vcklwOxJEnhe6VhypBauIEKOd0is5H4vKZu1/7Q5xHUNFj5si6Rn/UsQdZqx/zQtPxdzUCzZKbyv2HFHv5Ve5A3NrnwQjQ882wsGz8GOWzbkpakAf3Rhh2dTe+9g3UvvYjmI69BXPv2WHzraHizc5DQ9VB0eGAKsn/4DmsefxRBr4/qiE/j/3oNhApIOqV9pegutQ2JKrGabFOSF+Yj+cF74OrVH0ZOFvIm3YnyGX9UxEpKJ1mPjUHsuWci+uxzobmsZVmM/Bzk3nqb2gNTloiogBQP7/EMGciO9W20EckoefctFDw2lSeqPzPyRLEQhmmu5dc3DE17qcmMGat5XIrzoEJNisJ+w9zOnaOTY2JO0YPmVWTW3TVdqxk/rRAJ9uwknkhRCho8jcZuZ8NbIsTugf2QOH6cEmJBIHMD8u+8E74/57IrE2qgtQ1FiIB8Kt88CQ60jlYrgnxHcYgcxJFAbPKVI7ZTewycfDcyf5mO0tlz0KD/ACQPHowAiy975h/wrVyBtBNOwJYFCzD7vgeVsnSQWMhwkpSSDDHFsKwlALycPSwXv7srEZOahLw/h+WVb1oGK1xrLlG2NhIeHikhbcph77mySZOA6xgqyFiHEx7Wt9vthMnf5RoJFB+y3bAaMxJypqkhOfkq+W/Be+Q5B502+i+DlSlDaDJkZs0+s9YqEm+RNQNtZ7VtHQ/LxzbsP+mQiRJKH9rt0GnI29Cox3U+FEvG3IzCBQthi4pCh3snsz0bWHbHODS9/ArUO/5ELLltNPKpB+Q+m8eNVjffAk+TZlj/4nPI/e03PpitI9wgqhHS5pJsLiTI8nU18PwKsB5lYdDo009F2edfwS9rF0lHjuXlpC6MH3kVnD16qUtlk9mCx5+AWVZKezEe9hatUf7DN8inHjQKi7fvHPO5sh+hs8sh8M1fALO80mKuNQB5MskRX2L+zY7ekza7/cN606YxUQcPalAK9g/W9OxZ3+FwXExNcTGFo3m1y4coKBo7V69uiL/mWtjbipsz/BITwY0bUDh1Ksok4E7ignZ4v5AjZ7vWSLpnMmwNmyhPUe6t42GUlFpDRjUo0FVBemWy9pBs01HdEM+QO70+Gp51OuL69oUtNg4lGzOw/IMPUPrjdASLS5DvcqL7bbcgvXdP/HX1dTBWrEYRiUJhtAcpbVuj1cnD0KBvf6z94gv89cSTas+3FLsDHpZVERVCvrGNeHhIjFJJSsSRXFNmgdRObWsSpIDJbuAWGdNV0LTs+ZZLksy+rlpSXtIjafNWWspACI0MqUldOxw2uGgEZCq/tfhjWPHvXAZiqBDLmG8hmg5em+xwIJ7lVbtSE0G1gnJjBVvLxrDbiJGQIpmur+KKdgqrUxO+oq7RZTXkQyIUKCuDxrwI9OhodHnmOXg3bYQjMQllGRlYcfddylMs09XTTz4ZLW68FZnvvIF1zz+LlCFD0fSKkcrblPHWW6r91BSEICWq9ZBqsEWRAIsd0dwORJ18ktrdQI9LpG0oR8lHH6P4xZdhyHCieMml7ikb0cNPRvwNNyjbU/DYoyj+6FPWNdNYk+ncDYSu66a50ggaLzvN4Iv1Zs/eHDp1wOOg0afvnn66rd+GTUNpuq7QNP1wyktCdasICZpztm1FUnM3bOmN1MywkrffUXs+yd5KsrFgzFlnwZZaH95ZvyHn+ltCd+4ACrvskZM85QE4OnZBYM1K5I4bD78sPFgLa1XI+6VsxDskQ2bVARGkivJmQ5aNSNuMvxU2twcLJ0zE2s1ZoJqHKz4O7c86E11GjkTWp59g9f0PI7e0FFH9+6I/e5Er3ngD8599gddKmw+JpygHfhfXdzwJhWwtUsp3VAWJG0gU0rGPCkPuDr9BSkh+h/tokk8ZbsznR66p/KYU3a48WDJ0tjMoYiT5UeTIDrfTrobWrPWNhByrq9S1ewK5sj4JZgIJUnXLfAQ1j20rW8vwmTWEJjvmh7f7qGoGmnWk8r9hianjEsC8OFNS0P3t95hSDcvG34KcX36TRoGo5s3QfvJ9KuBYDbFtyVIdCNX82Ua6PP2sWopj2YTxNR5DmGRje9LF70vsoy7ZKah7o048loTnRv7QUPTicyh+4x31/R/vpCzIenXxN16rwioKpz4F/8rVlsdpP4PyWcB/v2BKHkn//ffZocMHNGqoxmsXWQMHNvD7ApdTSM5hG2opdid0qnogLZNCHHvxBYi99AoE1q4i6bkRgY2bVQB1BdjDs6UlIXnq42qW2dZLLiLZWQvZA0rpKxH2sCDzmTLsljD6enhOOBnwliLnmmvhnb+oxmOIZMhMvETVhTL28rYGA4jWdCoUu+oZpgwdgCajR2M6G/3meQthr1ROEnTtZCM/7vVXULB8OX65+TYVO+MgWTz0souxec7fWP/jz9aU+j2EPFPKWDwu0kt1M59pTMvupr5LtaiqqfQRsiP5KZbF1vhdzouKTGa9iIdIUHEdCVDpDiRIhveE2O1q0UuLHElVkxRJrJF8WEZ2hwRj80ToPXsCO/OcTmIULUYkdCyCug8ld2yT4ZWtK0iRxJKxDYkXaWewujbbZNfCAVL7ovt0m5pFFfR6obtdaHnNdUg56lisfOAeZH31lVqANUwOhBjqbBuHPvsifHm5WHTDdSqrcly2+ZElO8Q7va0c9h1SkjJf1CJINehBIuHRmIcEEh7P8cMQ3LwReRNuh/fvBdZU/R1fG9bbNWUj/gUkibLmEQxzumHTnm5cXPy9Pn9+iXX2wETdKd1/AQqvdkWvXs2pPq4wTO0i1lAzGpzqlWA2Phl3jr/2KsRceDHfacD3+2/wLlwMIy9f9WgqGjCF1ta4EaKOOQZafDxiTjoBcVdehdhLLkHMBefC2aGNEmizqBBGQSFMUYQzZ8HYugkln3yK8j9ljyZWSXU3QskDnynDZZsCARIZafbVA6W0YmOQfsKxKPb7ULw5C27JA3t9DU8+Cbb4BGya8TsMvjc8u0yqKFhershSatfuWPfjT/CXlqnyy2R5FK7/527wVYMkiEYl7dAu6EFl2fLE45AjAdy5uQjyXRIULWShcmnKd/kEmO5sEpqtRkB5fwTy72YSIiE/YpK8oXISciWET4hf5ZLL430OPk0Ik3BxGUqT8zKUJlEWu8e2lCmixL8632HJlDponVP/WpCnymEXr0mh4mzkdvKvrH9U+apahJSRfGjEFTllHUo9qu+EyovUgQz3Mb2y+rgms488HrXZrE6jIN5TWQzVFhNjfZc92Hhc4ibkrxhO2Q5BGQoZnpYhR8mvvFqGJeR9lAMxMhXDFPxTgf1VNruBpFHih9ipU8TIy/YT9hTtmhRt/9eCdHkOEKj6ILUL5VG29kk58kglQznTp6F840a1EbTMbpNjSX17o8tTz8GXm42lY2+Dv6RE3dP+7sloNvI6lK5eyc9aPjEkc9VQ3+EnlJniGfYpQynT/KtdlmTonPJb9uM0eH/7Ra2UHXPehXC2bo7y2bOBUtnaqdI7Q+1pryBNgrJlo54WvSoxYNWdD5a5qKCW1Mi9i10ufULTpovvXb++PHT6gEM113LtgQZZ29Rv0EADwdv4Y4hN1907VyX7CCpa2TfK2awJYi+/FO7DjuBBGk/2XkreextFb75HslMEz+ABSLh9AhV+DIpffgllP09XAikkyd2jG6KOOx62Rk2tZxLBLZkoev45lHz8Rc0MoSnDrqGIBlym3YvNqA6I0PiotPSG9ancSbY2bkZy7x7od8cE5K9ahV/H3wFv1lak1k9DL5ZHbLfuWPLaq1j2znsoLyiAU4Ivzz8HLU44Ab/cOgZZc+dbPcS9gBAyZ7QHhz3+KApWr8bsBx6Gt7AINpajGGMhMckkM2EVIt4f+Qghkhlegh2FP1w8cbw/Sbcji3Uu3jCBnJOJ8vFULPF8tpAmIVUyJT+Mf9OYRInLkJpM23eyDOJJGlI8LsS6HHDadAT5UIMVp5ZM4HeJrQqTIBlSzKZBlXONSBzk+G6rWC7YVUIr5UfKWC62dr13qeFiW1ICbIlJsCUnkvTGAQ6XmjQg69CIDIsHVe3pJASGadVYVv9A+B2hv9veuD0qkhnKr4L6WjkDIQPLj7Q12Snf+pAW8yMLCEoAq+zKH8jJQzA3Ty13YZSQiNNAiPxu93zBjr9rAsy0zDSzFnH0oqzcCrb2U+Z2vWO+5SuSz7ZU7uzaAwdCpsUrlNivH+qfeBI8LVrCJrOymMmcH79HxrvvqPXJxEPU5KKL0ejcC7D60Yew8d33VNxN6tFHofVt47H8jvHI+e23ik5YdUFKWOd/qXa2TW2bN6tawTqXGKuY4cMQd+0o+EiMcidOom0p2XsyJJCOAjtN0SccjZizz2GnvZk6XPL2ayh4/JkdhahaIDnQgsYmQ8NHrIPnG82YMTd06oBCLWiA6gfr05bRt+8xNCrX0NoP1kmKql01hHoz/xBIOU4BdveVncuvqtgU0PSWqemVZd98gYIHHoFRvMPMAVF08qGRE8Nhb9daeZyCGzZa76jmhiZPkzicLCre6liHSO4Xj0oZlbfeOB2dbroB9rhY/DHpbuSvWafSbwT9aHv6cPQYfRNWffwx/pzyGIJlXtjdTtTv1QMNBw6AIyaWRGYN1nz1FYoyNzPre9bgg1R+DhKqet26ImfRInjzC+FKiMPhT0xVRffX41N5FYlL82ZIYfocpeXY8usMZC5aDBuLXdKfS4K4J3Ii10TRoCey/mTmWeXgaTkn5CSNxEk8bzk0ZPs2j09TCzemOZyIkXWNHA4EHDYUs1gMHrfEYlvtyZT+ejQgm7x+FDNtAjsvEs+RzNKrKiVeylwGDa9PyIOSXwMpJDqpsueXeG1Yj7aUZNgbpMHeMJ2kJ8Xy7pBY7hQiywcaKrcx+aqyIKqcfwJ+kqUSBDI3qiHyAIm9LKxqFpNUlZUpD4bcEvaA7RP4PiE+27b7sKbl+ynju/IWifSG37yt9K22XZGdOggpOyt1TCXzvdtV53mNRQxD9/Ba2UojjeSnzbg7sOXLz7Hm8UcQLCmlKAeR2KcPOtzzANY9/zQ2vv2u9ejw86U3WNnjso+QFDmpG9Jsbnhkochd5ePfQtKsdA6fLTGHewE15d/jgXvIQMRdchHJUHN1PJixDsVvvgFH0yaIOuMcNUko73Z2YOctrPZOuZQIZZgGUP8GuvkQydHv1pkDBzVQqzWL9X36eCg2J9o0/VoKfy+KjUOEtbog7ltbagriLr1I9UCLnn5BKcyqlKEIoY3GOWrYCYg5/wL2qBPYU6WS+2U6ip55FoG1GYqx1zb8bFjK2yEkLHTs30LulyGprPIyeFo1R69bRiOuWTM4PFFY/NprWPTK62rD1rD7WvSZbHPR5YrL0OH88/HXI49g6TvvKUW31y5uUZA0Eskd2qP79dfBzgY//+lnsXHmH9aLCJm1U79lczRs2EgNp3i3bEF5Tg58TRri0HHjkLt4Mf645z4Vh+BRgdHGHhNFecO+lt+uQNqDBJIvCSmSVcV9LB/ZKsQdjjdy8hzlTsVN8Vo3vzdwOZDLvBQwr5I2SWOYGAnBKvLzOE9IdFYJr4mOjUFhciLsMsRbvx5cSYlwJZMEkRDJM526zbIbofKMoBJU2bPds0DFAxUsYEdGPE65ufBvyIB//Ub+zocmQ7Gh63YLFrMQH/EWeUlu1eaw4ZWtw8R1B7AVIJvEQLbiqU95cVsVxg87I/w3W7xMrL8UnnNKWuWmOgDJZ2z7dmg7YRIccXEoy8yAMykJ2T/9SBLzvNrCZ3c6QQiRKy0Z7R94WOnmZbePRznLXqb0y7mYdm3R6bGpyHznLax/4QU+T+d7g7DFRCPt8COQ0H8ANr37Ngr+nrvbd+0NpIxlokea3Q27DLRV36P3HiwHjZ0pz5GHIfqMM+Bo28E6vJFk6I03UfbdDwiyI6kIEHWCo2UzJN1/L/S0+ii49x6UfPWNKrc9kt+9AGVZNqKcSRl9PlhW8kXzefMOmAUh92d17jU29e7dzND1C1nQ5zHhzViZ/2Qr/xZKz5iIu+ISxJz3P5KhIhQ+/ijKvvzWil/YUWhEgckx+VApmexx2ps1Qfzll8E99HAqSoklKkDRa6+i5IOPVM+zJlYkrQyxbVuZVomZqa6KFRd3kEYhunMHpB9zJFa99zE2r16L6GgP2lxzFVqddQ7+fuwRLH79LXVtuEoMpsOTlIDOl16MTbNnY8PP03mukgdtV5CMsFzFSLQ6+Xj0u30i/n78ccx/5nnE2x1IiPKg4bATVU806/OvlQI2mGFZ0lyj8hR3dFzH9mg7cQKWfvkVFjz/EqvDig8QEmKaYlCkwusGwgpb/qoNZ2UaP3vVshO/DLF5SJRkL7VyEl1Zr0lBZI7fZV2oKLcbTVOSYTZIQ7BFC8Q0bwZ3XAzlzWFFXfA+1QOXTxVQs+GqsSn9JyB1JrIk3ynr0okytm6Fd8ly+NasRTCPNqCsjHqBRkuITLh8WRcBGjKfeIpkZWuSA4krkiE1qSOZmm9Jg3o8yvkCIT7SchIpC0J4BTvSn/A9gqprufYh8tn+nvvhISmfe9EFCJZ71fH6J50IT4N0rH/pJaUzVFnuCkpuRYZ5aUU5GnDzuV2efRGbP/sE655+EnGdO6PR+RcioWsPlKxeiYw3X1OLxwZKStV2QeLh9m7MtN5ZTZCUxdtCe7FJLewmK9UFIYm6wwl3v16IvfwS2Ftaq2MHs7eg5M03UfLRpzBLy6xRix3KV4aaHezkyuxqe7OWyLnhOnhnzN5r79SeQCYXULI36Ib+kt3wPXWgTOmvpWrcd2zs27cdlfyNGrThNk1LDJmHaoEEcNriopD84ANwHHIoyr76HPls0GqDQxGsSpBeii0lEXFXXgrfoiUo++IbmGUkxmHPEJ8lS727hwxC7EUXkr13VIcLHphMgvTZ9sNr1QW+Una7l2EfafL7Wqlyf4DP9JpBtLriYjQ67ngsn3QX8mb9qYytDCHJej1+EjA7jXL3UdegzfDh+POhh7H83feps3iz6tX+E6JIEkmQYqngMmXooLIa53OTO3ZA48EDsfzDj1FEJSYhyTH1UjHwvnvgjI9HWdZWRMXHYvETT2H9jJnw8XYhRXEUiLSEOLS+5SbEsZea9c13WP7Rx8jctEUF/h4IEGIk6xxZ5MiuiJFsHyLkSAbJxHA64+MQ26wpYls0Q2zTxvCkN+A1LgRoXA3K5t5A9KWD9SkevgiqEyzP0DBosLAQ/vUb+MmAf/Vq+DZsgo/6opxEyFrE0a+G0ITcSy1I2xLPUJxmQw7bl8S4yXHRLlGspzi2Hbuqrkrthihhm8tl/VNK0JAdMOkA7A8o0sE8KI8O/9pjY3HIY0/AuzULyyaMhSHkKGyomQWJ3QwTFblnTyZdiJx7GjVA56nPwBYdjUBRPvwFBdjy+efY+sN38OfkqaFg0etOds5a33Ib4nv2xuopD2LrN19X3dHdB0hNCClKtbkRZ+N7rcPVDilPnXrB3bc3os85G07aKkFwyyaUfvg+ij/8BEbYM7QbiAdUCFXcJZfBP28Osq++geVVfYTxHzCMTVRubxiBwKONZ83KCB2ts9hPzWfvsK5fv4E2wxzFr0fpul69W3uIEacWkY1ePUccjdLPP0bexHtUEOk/QAXm7N4FSfc/AD0mlges4hPBLH7tVZSKd0mG3UIsXYI7dRpr6eUYhUXW9dVY4vIo8SJsoVGUUfzqgPTyNCp1MdDSs80oL0N0syboM34sUtq0xtKJd2L+jz8jwDyFPR3Se4lmb0yG2RyJiZh9+ySU5OTCv4PBlXqTqewJVO4yI0yms0uPYpuitGq27YhT0f2GG7DkjTcw78lnWOwG7Ly+5UnHo9vNt/D4a5j3zPNMKwkRyVJ3ktTETp2w+M67sX7xUpQx/XYqWQm9lgigGmzuNQJRskKIPHExSGvfCul9eyCueTPYo2Ogk8hIb1nqSeAgaZJik+ndewNZImBP47si2FeEZVyjujHU0Lw3eyuy/5iNrFl/w5eVo5b6kCUetrIyS/hJZd3EUS+V8VZZWkNmsKU5SIpCZlfUlsx+lGUkZFKBDLWFkUT5T+D91pW1i1Y33YSoVm2w+Nabma8s1abjDumEzs+8oOKCMt58g6TFiZiWzdWijQnde8FXUgxfaSmc0VEo+mMm1jzzNLy8V3l5q4D41CRo3pGYoL77crJVEYcncMgMWPEQtR59CxL7D8Lyu+8gIfpWnROlEXdIZ6SPGIENr7+GEtlXMXRfdYDdDDRwRMEhQ1PVDRI6e5NGSLx9HBydusC34G/k3nSrtcl4yObsEUTHs/3H3zgKUcNOhX/pAmRffrVFGGsIkjLDNAtM0/jJbpqP1v/jj2k8tj9EdI+whyW5f7Cxe/co0+k8iQV6ja7p3WmsXdVdksKc3d26IPHOidCTU5F11pkIsFdX4foWhAx27GUXIfb8CxHIzEDu9Tfwukx4jhyKmDPPhKNjZ3WNkUWS9P57KPngE8uTtKfCupeQ3oMMm8nqz9UCPs8W5UarW25E3KFdMf+RR7D8h59VT1byEBtkT7RROlqOvhGJvXpi6eR7kPH1t4p8uEh0JHZnS8CvXP/hLFfOuZSgqJ84NmBR6jJk4EqMR+rhQ7Fpzt/IWba8Yj801dN0OdHzphvQ7PgT8PvtE7Dmm+8VwXRQeQ68924ktW2PYFEhApsyserRJ7Bh+QoUH4ieD+ZVFLnN7UJi8yZIO6QdGvTogtj69dU55UVivi0SI9PULbmUMhbyJ0sJeGlUpcz2BOIdckhgdeh3tYHpkLSqdOxhWmoairjLh1DT+mtRD8ubgmyfQoRUcfCvJMXG8lez0fw+9dcha5yx/ciqzwULFiNn7gJsWLgUW7OyYUq9s73I7bLVTH1eK21I2lgW75VYOZlBGc9nbpEhOz5ffkfzr3Rs9gfEmxPbtjVJz1WIbt5Clb94dTLYmcl49VU1ZbzjAw+prT7+nnQ7lv34E0zmUdq2DLXV796V7ft+bHz2KWz58qttQ2d7APHmO5MTqaNuQUKvvlj14D3I+vprqzJYVslDBqPVreNQtn4t1j37JOodf5La0Hb5pDt4LEN1CPcV8ipBvM2FFL0Gtu4ROWanKeHW0Yg69gR45/yBvPF3WLFuOyGS20FIEa+Lu/ZKtam5yGXeuDEo+2GaRa5qGKyGIv7zjW7Xpzaw2X7Tpk2T/kCdw/5pPXuA7F694spttvOo3EaaptaOIlsjaRVi5OrRFQlsHLJide61V6N89lw2yB1exxrV2MAdLZvCt2SF8h6FIUHYsjJr3DVUBmeeA+9fs5B30201RozE1Z7F91cTJVIQz80hT05B6bp1WHbHPTBdLmQZVL5UFh72vmTLi9i8Ati8fuWebjHqWiQecRh+GzsOm3+aDgeVu/Rcw6pFvB6ipGVKuXiGxEskU+i3KvJkGXy2UjQ9/DD0HT8OG3/9FTPvvhd+9hzDylAIQ0Lzpjjy6SfVWkcyJV9mhMmWIFFJiQgWF6O4uAzZvHy7Ibk6jDBxkKnJae1bo/HA3khm71kWvJRzEkwukPJRH8qhzrLbRo7knHwXT1EodqgS5BpZPVsR2tBvUc6WGO6jLFoPsVDpvTJUmTP7L6x5/QM0P+90JLOjEfZo7Q8ESkuQ+fUPyPlzgSIcIk8uGszUgb2QTMNrJwmtSH6onMOoKM8dynWvwFvVDDNVBuE6kr+Wpy8ow0f8K78FDtbXtrplemigZLgtb9MmbPpzLjJmzIYnv1AFXYt0iHcorH0SQ96hugYhKRJ3qcA8iTdH6qHdvQ8gullTzLzwPGwsLIZRuexZJjbqncMefhQe04eFN92kynJPoXtcaDnqBhT8/RdJlRAiIQE66p98Mppfcz3y/5hBsvQgyrdkqZlxQW85UgYPQuvbxmEJiUbhosUVumdfIcmW5T3q2aIQxbZanVBFQvnyDBmAhDvuoAA5UfzaK/y8CbOkLETwtpdp0e+2eqmI+d/58Bx/PO2VB0buVuSrjWxn/dNrJjIrnxqQLT7Vz9Ywi1x+SnFR/medFi+W+T11CvuoKWsGQoq8uv0CVudVTGFbVk3NpVOkjHKbOH4M3EcfByN7C3JvHA3foqVqMTolHLuDCOmxRyJh4iQENqxD7k23ILBmvTIY1QUpAFGGm6lsZLZZdUApZ6ZdgvhESaceNgitxt6GssIiGOzRepKTkUNlkfXXX/CkpqD5icOw5OWXsOHFV1QMhOoLKcVmVY+oeenFSgyEnBVISmWtnzI+L65VS3S6diQylyzEvOdeUbEFcl6ulFlsnS65GH899BAWv/EOj5M88B2yBECXKy9Fw979sPTWMQB7RkE2/Gwel5lc1lvqMJhG8RzImktJrZqj6aA+SOvcXg2JKfKwM/kKGQyLGFlESP5u8xjJ33DphSBfd/I4gcQqSfxSGEqBym8ZhpG0yHe+V2SicrokZmETicaql98h0Qig4QmHodkZpygjJnkQOS9esw5LpzyLmOaN0ObKi1SMxx61nX8JGTqUgOUwbEy7k+ksWLkSC++cgrgObdD26ovgjIlR6fDm5dMgbkVsy2YhI2ARorXvfIR1731KouqCIzYasa2aMQ9NEdWoPqIbNYKnYYNt+Qgb8b3IlyKv7GDI4o3iIZIZU2rWFN8v3qPwI4XI+irlp3JVKuLG/0uytmLNT79iy4LF8G3JVsszJDnE/B4AkDJjPtqTGPnsOr6/ViYVb/OmSCfI4XGj921j0fyII7Hg6itJVBaqQlCb0grJEfkXglVJhv8BeQ8/sglto/POQ/rZF2DLp6zjp58iYSZpqNThlaEjd4P66Pzsi8h840VkvPP+rp/9LxGlOVDP7lHevnB+qwPiBZW2Fy2zoi+9BHpCEjv65fDNmgn/qrWqHdvrp8LVvTv0+o1Cd7HtLFuMohdfRPnPv5H4SJsPn6D8sXwcrVsi6pST4GjXFvl3TkZg5VoZsw9dtO+Q1wVNUxYRm2lq2iMrHY5PhtYxz1Gda1PLSYqiNPsltIlX0iS0Ch2uWUhjooAljrkZ7mOOF4mDd8Yvaj+awOp1FQbjH2DPTydhSLhtNFz9BpFMzUPeuDsQlK1CqlmQZF+ubL8QiWpqWlTEDYafiKZXjcSGF17Apvc/VrvXU3szv7paI2crFZJMAxUFFigvx8DJkxBVvz6mX3cT6kmRhcpE/hVCJAseSupi2NhiabglQFs2eXVFx2DIQ/er1a5/u2MSyrZuhU3IGK+1SSwXvwS8XrjiYtFj1LVoduxxyFm6DN7CAuUxKl2wCKumPIpgQZFSjiVMu7yrzoIKS/6La9IQLQ7rj7RD2sOdmKgUlTKUoct2BSlTuU55EBQ5ChMjiyjJFWGS9A/wZgdlVu4XYywHJBbJuk+eyc7HH3OQ8cX3KFOyasm3P79Iea5S+/dAo2HHwilplvt5n/SyF90/Fc74GCpjBwqXrkSri85E2uB+vJUE1u/HiqdfQd78Reh673jlVdyjjFYG211Zdo7q3bpTUqx2J22zCsiGqxIDVxkiG8Vr12DZ5KkkNPXR/LJzSXAaQuczhDjJs8KeNFkItDwzE4sfehq6y4lOY69XW9L48wtIovLgyyuAm21bgtvlPqmDjV9/j7y5i+FJS0F8xzaIbdsKzoR4K59VJJNvU7IgJM7r9ypvoBBJO9OpV1qaW6bpC8ljjTKdOpufTq5K4lcpf7Lti+QhyOfZhAyxbZWsXY/sX2Yid/bfqu1Wl7ejxsBylLJuPvIaxPbvj5WffIKtC+YhtkE62/zxqNe1GzI+/hArp06FnfogffipqH/SqXDWS4FZXsb7JZ4oB5nvvY2t336nynNneRa5jW7RHG3G346S1auw+tFHECgoVMQn7MFLO/IotLx5DApm/Y7ld05S25PIfbIEgCMhEQVz/qq4dl8gdwsRTiM5itVrIDibaRTdYmuQBlenTnD26Ap7q1bQo2JVuQXWr4Vv3nz42dn3rVqtOkIVHiJpD5QnDzvFUcOHw8n7eVJO8KOpRYzzxo2DlzKmOjvVCJJdKkRtAQvnicLs7HfbL1smgbh1ApZlqyMo7jm4fr4teLkO80KmrCk1bs2mT4S+8ivYKOxNGyP+1pvg7NrTOmZSQa1ZRXY9DX72RkHjrsXGwdWjG1xDhlprF5UWofCpp1Dy3sfV3OOQqY7AZhIUWayx2gpDerBUsFv410lF1fWcs9CcPY68v+Zg5uT74KCx9DEfBcy7KLK2p5+KdmedhXXffYu/n3hGzdaTXd4T2ICsGTJQsU7ZlPNwGmXH+fo2OwpYXl2mPEDNoOGnUTdZiowGMLZpU/QdPwaxTZqo2KK/H5+K5R98bCki1omHxjeNjdcmvRh5aCUSIIqlkO+ToTsZ4nNDV+u3yAweSYdR/apnl1Bkh8rGGRuFep3aodVxhyOmQT1mg5IsimcfIDmxiJFFjoSEWARJiknKJFzi8tfKt+y675PduXmdi8Y9XHIim+VZWVjy8DPwFxWh05hRyiNSYaN5fcn69Vj+5MsoWrUO7a69iCSpjzLu8vjFJEalGzLR+a5bULRiNVY887oakmh//aWI69QBGz/8HGve+hjtrrsYKb26M+97WA/MjL8gH3/dNpmGL1/lwp0Uj86TblEkJPwcKWfZcV7Ig+RWCIeIy3bgiWBZGTZ/+T22/mxN1U4Z1BvpJx0NR3KyOIcVwbCRKG5hj3nZ1JfQ+tJzkH7MYVbvWcA6q+zNk1550crVJIZPIIr12u76y0goN2HzD78ge9ZcxHdqgzaXnqd2ileGRkE8HCSMNFjKS0Qi45dJEky/wXalVjuXfFTWP1VA8izXSEpk8UfJs/L8STsS8Jyclzxn/z6Lef6NhC/Luk88gnUIktMc5qGQH9EbruhopUuj+N3H+i8oLmX+Amg74nT0vGUs1nz6EVaQ0MQwbwosBGkL9U85RcUwrbxvMrJ//MnSKTsDy8vdMB1NLrkMCT16q0k1QuwNbzlyfvoeG155GeWbNquV2+sffzyaXjMKXhLmFffcieIVK5lmSfWOQvbvIE+J0e3Ua1EVHvUagcht+KPkix/5K19ZHnLc1jgdUSceh+iTT4EWT7mVUzK77YtPUfr+JwhmZcPVuwcSJ9+l6ij/9gko/+5nq7NSvZDWtpya8rGyqKg3W37/fUHo+H5FDdbO3mF9nz4N2dyvYIr+R33fsJpkcRuonMQT4mjXBq7OnaHXo+GigjFKyag3rFNT74PsgYWVsDBq56Gd4e7fF66ePShITdS4rIKQpfXr4J3xO8q++x7+xUtDAlN9xSlyLFPws8SNHDq2r5CpsWlHHY7W48cid/5C/DFlCoqXLEd9F6kFFXhCz25oef11MJOS8ddDD2Ltdz/wLipwlx3+MhJCGT6jYgpD0iW/0qloRDVJQKhXylkaJJWVTC1OIrFpf++dcLRqia/OuxD+ci/v0WCP9qjA0rKcXLji4tB77C1I79cP08+/EMUbt6CEhkXikuSzO4gpkrVeSkiMalOg1VpNKQloPrQ/Gvbqiqi0VLWQpCJ31QxFhoQcsXGIwZWyk48MeRYtXY7iZauR0K0LYlq1gD8/H8vue1wNQbQbdQliW7ZQxE0KZ/Ur72Djp9+i670kpa1b/pO88D3B0hLlSRHyc8jtNyKuZXPeayMR+BmrX3sfzc48CenHH6X2+tvw8ZdY++5nSOnRBeknHI5VL7xtkYcbrrAEZA8hZbZp+gxs+W4afxhIHToAyQN6M492y/vF834hySEIOXKEer0S4CweF4npsQyZgMSAPWHxAK19+W3k/70Qzc89DY1OOIoWwFDEcPHDT5HobUJUw/qKSPoKCmGPikJ080Zoce4IHm/A57DXHPBh2eMvIpfP6DzhBjWjSmRciEfhshWYO/5+NDzhCLQ47wzVbv1Fxbz+BZRu2oT2N14Jd3o9Feskw0GWx2rv5UPdIe9Uhm7nEPIrJKxw0VJk/fgrChdSN8nNldrt/oQkRWbZFVDuopmXZJZhFutD4g6FrDQZehgG3DWZ+ucBLP/kExn/Vdel8DrxUMv9IrOO+Fi1QKRBGZShSrYMpd93BeWxZdlInYY9JrLTf7Mrr0TasScg8503sOHll+GXPTAre0eYXnlvdXV6hdbLwpAxNstbXuMQMkRb52YnJ+qkE+Hq05dlFc4fO3Wlxci9noTwrwWh8BEeprhI7KyjdQsk3nWnWu+o5MXnUPjcS8xAtZMj1j6Wso0/4Q76X0uZNaswdHy/oU60li09B9f32QJXs1d8IRt+w9DhfQeLWxqNmwo2btQo2Bta+5SJe9H0WetpyNRRzR0iPIRZXICyb75B0WuvI7h5qzIUitOy5ip0khIc/mBD3Olwxj5AHi9T8Iso0PtSQXKvPKty4kWpyFRXT/OmaD36JsR0PgSb3nmHPadX4SssgSbGJTEOja68HNGtW2HaDaNpNApgMpvqWZUgv918biJ7QeK5kcXqGl98PpqNOAOz7r0XG37+FS4ej2Nj6zppAlIHD8bcqU9ixYcfqU1jJU0S2H3oVZcjtUsX/HzDzShavRZp7NXJlhxiBvemdGXdl+pc3HJHiHEWT0J0ahJaHj0Ejfr2hN3jpiHa5l2oEbCchBCJ5zlIQ58/Zz7yZ86FNycPzoRYJPXuiqR+vdTwk4rBoBIsXr4Sy+59HMk9OqPVpeeTiEYro7CKJCHj8+9x6F23IKFDWyUPO0KMwsbPv8KaNz5Gg6MGoeX/zlbxGN6tW/H3mHuQ2KUD2l19iSoPMRbi7Vn5wpuKOMg6K7LKcZeJo9UaNntTLrL/Hp+ovlf22OwM4ZgpWSBRsuHL3qrKyZGUyDIIK34Dm7/5ARte/whNTjsRTc8YpohRPjtCCyY9jEbDjiZhOr2isai4NzGe0gngIdm+Z8uPv2Dlc6/DnhCHJsOOQVy71mrYrXD5KhLBt9T+XW2u/h/iaESEpZfnZGPh5EdgY4ej9dUXqvRIILIQIykzqc/yTVmq7BxJ8Yrg1gTEkyLvK92QgcxPvyJJWq6Ie13wJEnNyrprhSH5k7IW8pjauRMG3f8QFtIIL3v/QyXPokPSWEbiFbautuRDNhduesnFaHjWeVj31FRkvPEGz/BiXrc7yLtSDhuKtnfciQ0vPY+M119X4hb2PklHgiKAtGOORfNrr0fZ2tVYfOstajhuT56/O1CTIF53ItXhCUn8vj9zR+jU41HHHIHoEWdBT62njpmFeSj95msUv/0eAhmZ8FCHJd51t+rY5993L8q+/E7FFFZA7EFsNJIevBfOTl1Q/PqrKHzyGZYTiWU1lEMY0to1w1zKJ061OW2v1ps2rTh0ar+g+mtjL7Fm8OD6dm9wJOXxQhb0tgixfYQoONkDKnHsLXAPGgrf3DkonPoEvPMXUWJoPMINQCperk1NhGfwIESdfFLFooyBlcuQd/c98C9doQSnJhHSl/AyPZvF5c6GUykMYY8hFSpBycVmUAVzNmjVAs2GDkH2z9NQvGKNmg0Vhso7e5L1TjgGLa6/HlvYQ1v92FPqGTKTTIKmJV5ISsrL9MhMuJ35r6QfLGQmlR8JfEy74mI0O2kYllDhLHr5VfhLSuFKSEDzY45Gw/59Edu4CQwa1NL5C7Dm08+xZfVqRDtdap2jvUE4vxKMbfUFqxnMrswiiq2fqjxDjQf2UbOahAxV+7vCoGwq48V3Sx0FS0uR8ep7KF+3EfEkOnGd2ilPX9aXP6PpxWcidcgApkVSI3VjpYrKBVtIgFbzvjZXnIcGRwxRvca8uQux7IkXYY+JQpfbR9PAx1jGuhIk5mjl869j8/e/os2V5yFtYH/VnmSJhUWTHyYRKkaH0VfCU7+BOi7CK94ZGW5a9dLbKpas5f/ORELHDtb5PYQQBxkq2yE5OwezqoaZeL3dpqFwwWJs/vFXFC1frdIggisrT0c3aYRGJx6JlD49VRFJfpc8/BTTuxbtrvkfEnp1p4D7KcQSA6QusB7PNl+2ZQuWPvocAsWl6HTbNQj6/MiaNkOVTVL3Dmh+/plwhWOxJEF8Z+nGTMwfdz8SSCCbX3C6Gr6R4TSp11Iao7UvvYeyDZloeOoxSDusvyKyQXYUyrOylfeqIv6jOiHKhW29mGRu8/c/I/8vCWxmvYX04P6CtNkClp0QJFnFXQh4YssWGHDnnSjJysKixx6Fc/0GuFgmUiu57Hx5qUd6X301Gp94MtY9/ww2vvG6inGTCxwkrzo7YuWbtzDL0pkQ8i5e1kr5ZL6DJKqNzjwbDYYPx6Lrr2OdbSRBdUBWMHfVr4eml11GvTgMm95/B+tfehE+WTSSz7B0Jp/Fj9XS/j0kP7LeUQN7lNqaR37v6zMt8EmU+5izTkPcyKtVvZfItihPvwCUeZUXruJFzI+9cUMkPzZF7ZFY9OSTKHr7fUteKogP25jINz8qdrbiePVCkSPTXMzkP1mkGa+1nzFjv8Uc1UwO9xAZPQY2Nh3GKCr1syhs4reuHkiDZ6834ebr4DnuJBSzR1D4/CuWJO5KEfA+tQlfYgLiR41U60TITUXPPIPCF19Vz6xJ5JF45IanuO4DSmlgrP2TmF0qhZSO7dF7zG007g2Uq3ijrE5dLsGaJHuUAOk9JfbpjnZ33o15l1+p9iKSabTFVObFokSkXPifkJ/KECVRv2d3NB7QD0bGRpibNiuF5M/Jha+kDPkkK+nHHo2O14xE9oKF+GPyvSjlOTHiEhCbYLPDQ6Mg1EtiDqR6docSpsnLCyUtfuZTCOSO6aoOSN7EG9TiiIFofvhAuEgg1PRrprsmIMo2WFSEnGkzkf/nPAQLixHTtjkaXnS2MtDKq8A6kXSpNWqYjg0vvYO82fPQ+vpLaIQPCaVNYpE0ONjrM2lElj3+PHLnLUa3e8bCLfFElIfCxcuw5JHn1OaoTc4YRtI0SMVYiDIoz87Bmjc/RPbMv9HqohGof8TQbXnm39LNm+HdmovYFk3/6RHidzHykga1iu5eFpVcLkNNEoeztwh7j9RQryorHhRLK70Lklg1lBiCGNGcv+aiYNFSFK1YBy9lUiAB2eL9aXr6SUhhT1qGXjZ8+hXWvvER2l53MeoN6svnWGRi9StvY+PXP6Lr5DGIadaE+WULkfxTvRSQfCycNAX1jxyIhqcdp9IUKC7Bhve+wNaf/0Dq0N5oPOJE2NwyG5TJKynG0geeY52XosVVZyO2Tcu9IpR7AykW0YHSnkUONn7yJUpWySbQTHgNGbw9hcQH5rGeZOBKPFvRDeqjQacOsK1cheL161GakoJuY8ZS5/TB348+jIJPPoZL6piyFtu+LVrdPAbRrdvAX5iPwnl/wbdlM+K79kLZ+jVY9egjKqBekZoQpH5TqLua3zBa6X2DHRB346YIFBVi9aMPInv6b3IVPxrS2A6aXXEtbKIHykuR+dYbJE0fKHmtjnJLsbuRaHOrt1UbmD9Xr65qQWLRmHl3T0bZtz/Sju2wMjZlTU9JRNId4+Fo2xZ5Eyei/LdZYjxCF9QeKJcS4LectPMxZ8D3xv4aVttvLWFdv37pdtivpOL6H382rNakUFglQj/19ZcBKqS88bej/K/527sIdwMZaos5bRjib7iJDaYE+XfdhbJpv/1TqPYRkmshHpvZU9mbAGuruVYNUaqyH46XRiGHjcMrF5KEyC73bU49GYdcerlawyKTBKl01RpEt6IBvuB8bHz7HWx65wNebD1ZPAR5lNNSM6hIVhjyVSYJi3copXVLNL/+Wnga1MO6999HEQ16YpOmiG3QAM7UFNhleCcqSvFRd1pDrPn0Q8yYdLfqeVszhaTJ8h++Mlm3q9lslSEpCTAdpbxGiJpXLEkNQfUGSRwadDsE7YYdg2j2HP+Ngd8bCOmRFYI3vPg2FXcR6p9yNBJ6dFUEQ9JTmXiEv4mXRJfz5V6snvIs/LkFaEnDndCubcVMQYEYgdKMDCy853E42ZPuNP4GNbxjGXAS39VrsPnn31GydgMCNAp2TxSiGtZDar8eSKBBUsayBst7RyhSRHndl1dWjj3aM/BlLDMpU2Xg+HJVPjzjKyxSBEhm2DU59QTYo6LVOTHEK55/HVkzZqPb5LEqFknqStUXn5EzZy6WTnkOTUacgPrHDcXm76Zh/RufIrZdCzQ9fzjbQYpF1IQw8R2rnnqd9bQZbW64CNHNm0jDUylTJJPPM8rKFVGQYUrxxkoaqm2VYj5f9MVWkoDN3/yM8q05VBU14LHaQ6icM3+ysI10EdUMRR5tfvXVSD76OPw15UGs/tra9FSnbjr02GPQ5sab1XILi66/Gvl/z1Plmjp0CFqNvhUZb7yq9Jrk0/Kq/hOqPCuIKK/h/dJ25Goh0fFdu6D9fQ+pYO+tP/zIoyZaXH4FUo89FvOuuBw+mUkpsrMPEB0YoztQzxGtArP3oQlsD3aQ7dTvyffdA1t6YxSSUBa/85Eix/+AyLa8eQcdXNtgCqiIzQXsbDwYcNjebz5tWnnoVK1h32rzX2L5gAGpUaZ2Bav/Ml3TG1WbEITBCtbi4pD63BOwNWyCwqlTUfzmO0rYpYHsKSSmI40Ny960GQqfeBLFr7wOze0Ond13SEpkJtUmn4+d2t2XghAVmYmVR8UsKx6nkkhIjE/4TiPgR2LXQ9HsuqvhatQQXho7CWyW2Uwy/X3+k09i059/KQWempqKhs1bwMlef25ONtbxfID3S5BvgmZTu74Lws/O5TslfkdoYTSfJ4tMppJsyYq8ud5yeONicei1I9H06KOw6IUX1aaysn6PMhaKXPBJvFZ5PyopXnm+g8dlXaQYvrtyk5RZceJmF5VVk4IqaYyql4IOp9GQde6oyJEYrt3XyL5Bhky8mzZjw/NvKYPX7Jr/8ZhDKerdQQViM52BgiIsnzgFrpQktBx5IeIaN9puCFbysuWnX7H8mdeRfuwQtLzwbMsIhN8hdcJnWSUs/TWpr9DP/QAJsA5PqQ+Xg3jIZBZZeKPVHcHTVl2FTokMy5Yn1QHFDUUqQ2kKI2v6DBKjWWh96blwJqfwIiFGkgB2cljea9/8SHmGihauRKCoBC2uOBsxrZtXGGCpFyFe6156D0WLV6H16EvVGksqf0JUfpmFLd/9Cm9Wjgo0dibGI0AiLIHB9phopPTthrQjBsAWEyWKQT1znxBqmxJHlvHJV8ibaemJKg1oLUJ0Xi4/hV6fkgsVw0Yd3PHcc9Dxokux+cfvsfGpJ5EyaCAanXch1k59FFlq0gghMsyylBgvR0ICSlavVXncKfh8e2wMmlx0EbJ/+hkF89mZZrlIO5Md/P152VgybrwlFISsVi9T/MNyVx0QXdjAGUO9bg2tVQvY2dDrpSJx0gQ4O3dD2RefIp9ErzrTXd1g0mRsdA6C+mPwFX/ScM6c0tCpWkGtq78l/frFxurO86ghrqbU1diK1qASdQ8ZgMQ774Ta+PTzj1Hw6JOhXe537yIUN6uzXWskP/6YWh079+Zb4Fsk++rs/t49hRj9rX72jXYhoKpt84J8NlqvKF/+Fj0o3xJIjOKpuOSYpLfxRecjedAALLllHLwypEUlIGRGhoDSGjdEt3vvhkGiNP2m0chZvAwNbA64aZyFMG5lWiQuKVwZySQ9cVQA8myZGp9P0hTXqgXSO3UE1m1A3urVcBYWq6GtUlE2NK5RvFvSVu+0YTjkyiux6Y8/MOfhR1CyJUu9oyrIUXmHELxUpkd+SxpkiGwLezsS51QTAiJKX5Rk4z7d0GbYsfAkJ6hZZtUJ1esUkrUTgy7DVwV/zsWGZ19H2rFDkXr8kaos9hRCAIRklq1Zj5UPPIW4jm3Q6vLz4EmSaeOVniRGj0+2kiD/1EyTqw5YSWSdM81SZmIYZZp6mCxVBZfTUTErLQwZVpPhtRoD06cKVBWq5WVS+6BRZjM++RIb3vsaDpKWJuedguReXdW5ilLnvcHScqx54W0ULl2FViPPQ/wh1u7oRfy95vl3INtjNL/0DB5vH3qP3GfdK+Qq68ffkP3rn2h67smIFcIl9S1pEqg07QNU3tgZYicq46Mv4d2yNaT3KnJQ45A3SezgFmk71iGFIPVco4H90W/8HVj90fvY/OKLamkQgcRPJg8ZgrwZM9TQpSoryoQrJRlt77gDhjeA5XdNVEOnlTtnlSF6tP6wE9Ds8pFYOXkScn6fqYaMO97/IHRPFOZecpHlrQuXdbXDquh6jijE2apxdIJlKbFu0WeeBt+8BfBJrG11gLKoZM9OXVeNniYpXT6WDzaXUBc8YbNptRqQXXuSTmwZPDjGGzAusOn6VXx1e7685t5PQRABdtJYJIwbC3uzFnIQ3j9+R/Ebb8H31zxLBnc02Ko2TEQdfxTirrlWeYjyJ96Osh9/VT386oGJLJKtAjbC3RWAnLeaimXrikmJxMskQ1ti7JJIjpzMqy06Cm0n3Y7yzE1YM+VRGhI2hMp5k5tJXlrfcgNKnHas++ZbHHrVSGx98y1s+Pwb5FDvyTCVvMdFAZdtBjxhQedxOdHkwnPR8NxzsemD92FPSkZC757KO1HKnljR3L+w8ZcZWLtyFXzsRUlMTGLrlirouphpqpyWijzzi7xDPF+idqsyfTKNN88IWNuIhI7tC0RRutn7bjfsaDTq15NpEOXJTFQjxAMjPfstH3+NkuVrEEsZTDvpaNhl249KxluImUytz3jpXZKbDWg5+nK4GqXvND1CFkQfq7q1Dqh3iULyb9pCpl2kZppJYLUVX1MdJbZ/IcHYuyJFTgfJNMtARFTWwBESJQiXlfxVsUc1UhbUFKG0WVPxrfWK5MVSg7KGkVyjEhcGkyHDYqufeQNFy1aj2YWnI7n3oarOS9dvxPIpL1JOotDq6gvgpkGvLC/bQfLGNmUtwyAPNbDpyx8RZMev/jGD2T4TaLR2Xm57BD5XZLRsYyYyPvgM+XMXq/eq99Uw5A3STZF1j8Q7Lb9jWM/x7GjYpThZ3g1HjECT/12MNeIl+uIrijyv2iFtUn52jweNzjkbDc86X8WQrX74fmx87z3qw50QZ94j16UdfQyShw5RZZz9/XfY+v33qu52CtazvE/pumooo3i7C2mO6NCvOgKRZZIhPSUJnsMGw00i6ux0CAIb1yP3ptsQzNxsxfhVE9jhCOoG5ho6HsprkPZBp/feq5XtQ/a99vYQW/udFOvXC86lvr6aMtOO/FKvpC6qBUpJUDDDSkORHtFLPOZo1Qxx146Es/OhZLchJu4tQzAvj5W5HmZRESs7FbbGTaHHJVqnZ/6KgnseRFBmJLBBVgdkhegsEocSCldVhS/HRCFI2cgbRbWJYsghOaicgng26kQaxArFzL8J3Tqj/b33IHfJEqy5537LWIbKQda0cSbFo83ECYjv3gPrpj6OzI8/h+nbfvqueGrEQyRHZF8ydyiV8q+sNBvboQ06PjJFTfH/c+rTaHrJhWh30klY+/AUxLRvi8TBQ6HFROOvMWNRvnKNilGSPO+YV4mFqW9zqGXydwcpCwkml2HEys+R4zs+d2cQb1BiyyboNGIYktq0YF4MaXShs9ULkT21X9erHyBYUgJ3owbIm/k37CSv9U89FrFdD6HetHqzcq0/Nw8Zz7+FkjXrkXbsEKQeOQRatEddI5mUOIfyDRux+f0v4C8sQtMrz4ergbXJrPU+CbiWBQNZmrxHFg+U7TEsMrCnJVR3obxBUl+qxrehcjyReIuqCtqWjXZlIcWagEVgLTkKb/Uh3hxrWv5OSAnrRrw9W3+aiQbHD0Vy3x68h22Qx3NmzcXqp95AozOPR/2jB1sCvhsZVcNf2TlY+8K7KCa5ThvaGwWLVlCmCpF2eF+kHtYfzvg4la59gZLp8nJs+uJbZP3wi4oRVDq2liBSHC6Jiu+iV1TclQeBom3OBNWueC62Uwe0vnUM3A0aYt3zT2Pj++/zuIZWt9yMqGbNseS2W1h2uaoMqwSfEdYRO8urlKu0s9gO7dGcHen4bj2x+bOPseKeuy1Fzrb5byFvlrWO6jtjKtZwqlVI/qXz7nTAVr8e3EMHIurEE2FLl8njLA/KeGDDepT/8D1Kv/wGwawc1k31plJKzzBNMSGzmZ4HS2Kjvmzz9dde62zNoVa05k+DB9vbBW2nmZpxK4v6EL0aW5S42mXcWfYqc/XpA3u9NBV4HMjIQPn0X1A+4w/RmhWGSAWjsVfuPLQL7K1awt6kCfTEeNFvMEiS/CtXwj9vPrx/zbNIQzW642Uqfqa3HH5puKFjlVHGvBTI0BQFTohPcqUejXhz8k1rxeokFl8M/6YdfzSaXTMSK+6+F7m/zWRtWjOS4g4fgsYXXoiEFs1QvHS58kq46qUqj9eaRx9HjgSRi0FRhnMbRKRFnctCiWEyI8Np0ijlexHTJjPnGiYm4JBJtyNp8GFY/ugUzHrxZTXtNJ4KRhZjE+9UIZ8mcUnyzHjNJgtfK2IjtkTWI5F4ItlUdneQ9wpZy6YCkiB1N++TOpdn+HhcAtZ32hR5nSi2Bt0PUfFDUampitzVBnSnHfkz/8LGl99D+vnDkdi3O0qWr0LWp9+hZNV6Ne2+3glHwJmWokibKOeSpSuQQ6NZvGi5WrhO1mkRxWuPi0Fc105I7NcD7iaNKMfMQ6VMi2xb5MgaPhKyEHZr2yvW86kJWIlgEas0qC8VCeNvaeaSDjE8ob9qJmT4I5Ur91lfQt+3QepOvEDquRUfacOSf/bqJd+qLChnLEPx1liPpGzI7FK+T7ZCUc+We3d4/r5AGUymQf6yU6uItsHOi+iYnZKiShAVqK6TBiH5YFrLN2dh5eOvKJ3TcuT5KkhbbXsRumdHSJ3n/b0Ia559G1EtGqL5hSOUPIkX1/B5kffnfBWnlHp4P6QO6Mm08cS+gu+Uss757Q81ZBgoLFH1XH0lu3OINiliHmT2mm+HrMj76zMdsdFuNDz7HDQ861wULVqA1Y89guJly2kjrM6wuo11Jss5yHYvsp5b0cIlauVwVQ8iIyE52VmeVJ1T7hK6HopGF16ExB69sOWrL7DhpRdRtnEjml81ku29H5aOG4PStet2Omy3J+Cb4NLsqO+KhauSPagJyLskBEWzs2NFUukeMhiufn1VnK46bwbg//svlP38C7y/z0QwY5MoGCXLNQmpB3Z8yMQxg7J9b4Nf077T8F6NKvKd1X21gUWtZQ4Z0s8IaKP5tqN1zXRXQ/O0wEqMPWcE4q64nI3TDv/SRfAtWwlbUiKcsrp1fCIgq3reeTdKp/2y3XR7ZepFwMXLJKlUB62et7hklZBUE+Rd5VRwmbKwZOhYZRRSsebzfLimJQAvTQKbed+O10uFiQch/YzT0OC0U7D4hptRtmHjdnmTezaRgMnb0txuJLDXEfSTRjCv0kirSoMck4/EQgiRlBljEvQavlb+CtERJLK3oNMINL70IjS64Dz8dtNorCMBraqBCKmSo6KTo0VxkSSFtxHZE0jtyN5oohSFBAkZ2h3EAPC1aNy/B9qfdqLaSLS2CFEYUhaykm/GS++oxfxajr4SpeszsPXLn+DPyYOrQRpKl69RwbP1TjoKCb26KiVj3Rsi8WJ8wwSCdaKM8U4Q9hpZ24bIX8tz5FBDTf9WofJ94VdKGoTcSMFSnuCgdMoMN340iYWQug+fD3+qgnrezvOxM2yf97ABC/3cEXKtfKQMRYKk7v3sZHplYddy6g3ZE1DKN1TGAvWsnT1wR4hhDJMiawhNCKz6q55XOa3boM5UfUpBZEYM9Mb3vyDxmIPYDq3Q4KQjESX7tYnXK1ym8pfvW//WJ8j5ZbYaOpXnpvTrhrSjB8MhHiKVd7YDqRe2h13Jzr9CKC0F8xYwHR+oRWD31UBKZ0xaqcQb7ggJHchkp6yqgSzJmQyzJVNnpR9/DGzRsdj04Yeqc1HZG6S8O2xjMmOtxagb1e76gdxc2KKisPWHr5F6xDEo25SJ1VMetnRqpXsFUqYxbVqi2VXXIKF7L2R98wXWvfAc6h1zHNKOOgqLx5AIrVqt0pPUp5da6HTrT9Msr8sOz9pbyEy1Bu5Ydgxlr7XqrUtZxNTVri2ih58MV/ce0GLi1HGzvBS+BfNR/P6HKibJCHvlmBepoepOx64g1DtoGqWU6C91zTa50fQf/g6dqhH8UwKrGVmHH97G7zVuMzScatO1uGppoPIItsG4S/6HmHPPQ/m0H0h+7mPLkmZjZUnWpXB17YykeycjuHkjcsfdAVt8AmxNG6srgmwQwc1b+DcPRmER72WTpPLZmyn9ewJR4AVMSw4boaiqMCQLEhgtm8NWLhFJW1KlwOd/gEpO9i9rM/ZmtXHkknvug27SKO6gTEQJyDTi9DNOxeYvv1ULAopSCNODHZuppCOH5CmtU0f0m/h/9r4CsK0j6/pIssjMDjjMSVNKU0hTZm63TEvd4ha2zLRlZsbdbmnbbpmZMdQwox3HzLZkyfrPmafnyI5BhrRpv/8kz3o4cOfOnTN8JVZ++hnWPP9fJNLgaU0cGwqTWn4qWTtvqK9H/223Qc4Wm2MB37WMcdew45XNeLadnt8eFDa1pLUrjxgY3aIYhuy0LcYdeTDD7aXMea+rDzcS1GpU9cMMFDz7GoPlQPZeU5Gx42QkmK4NyorGvHb+YpS89TGciV6m1cFI0MDpHuQRJb9IkN1apFY1CUOzs6yVlVvrR2tIRlE/RXooN2j7G/46PD5DgizSY71q/Wm5+MUQazsMMeoV+L3tRLgpSppInsxB8iQiJeJk3rNftOJtusoMMRIp4jusJJgWI/N+xzJRG2w89s/4Rlukwrli+lzULlqGjEmbIWvnHcwA48aCtVjx+AsIrCvD8NOPR+rEsWbsS+X02Sh69zOSq0aMOPNP8PTvZwYrq5vR6AfzW1s70VsoHXRU/iyC9CoCJWXdJgEiRCzxzHIcqhRm8/v2rEItbZ9ajjuSoO7L5wEJqnw5jLumkkR3szVb94wzkbblVqbb7ecz/oZq2kRVFFNp88ZdfxPWvfkalj/6mJVf2iF5IjjJo0ZizLX/NHu0rXzqSZNWGksmIpS9+x5Y+djjCFZUGJ2RC8POPtPk9WX33c9b0TzUTVgERO6xwuxNRmqCNy49igt0J/Vvf0TyH/9idL7hq69R//bbCEybGS0TKQs1QXbXOzt8lENfQS4x9dfx98m0BOc9KZ98ss560vfou1C3g+W7bJHubs48i96cwhpt36xqLXlHWOgfuB/SL7oIjZ99jIqb7kBEW0zEZkhmIGd6KjIuPg/eqTvzRjSqIRo8MxZjw8zb8NmHqLj+DioEDWUfJWglyYZIkWAlLFBBQ1VDYyooOqohacCzDIOQy8LJz3sys41818tMGptN1WKUStI37vZbsfKTTzDzrnuQ29hkuhbkiVb79eVmYdwtN6Bg7nws4XN1Z8mAaaq/jmynlth3mlagFBbQmi6v1a3XBvg3wYGBO2yPrc/9B/yZ2Vj03LOY/9yLaKqtQxJll0ylTz/8YIz+0x/xxYWXIEQD4yUJ0BL/CnMO00EzSoI0Sol0W/caGA8rdpZo81jzURzjyW+Sm7W6tbXytq5bgc90d8gu22K8WW8m8RdvIWoXiijlu/K+pxAsKcXQ804xG5laLRnrYQoSxaHN/XihdPWwMFCLkVVQUV9E8qU3pgVJMowaZQlcv9J/tfYksXboTbJaq5QvbDA8/zdhhGX9iuioK08kqb6WNqbanNuEyLQQ6VeFNW1SR5AoeyNNpaMKQqVj9ez5WPrAf8wKzyP+fiIShw6ydD3qCSugZrd+ETVzLwpLR7T62EYC3VcrZRXtzYp/vRB3C5LCI3uo1uCU6PuyS2pV1sBrdZ+L5KgrXqjVPeu0XUiDPQxHPd9Tl+Tk88/HyEP/gNWff4o5DzwA38qVyJu8DcZefyMrfs9hDW2b1e1MWTGvKD0lq46g5xq6MebyK+Ed0B9zLroAoapaRd/K1zFxNmnG67HXXmsWhlxw5RVm3areth7leFKQ7u7LxSAjSDnpj0g58U8I/vAdyq+/Bc0Vla3L045AWWsMkpPxc2VlmFW0PePGImHsOISWLkHVA4+xEGOe6USm3YPsJFY4HM0PeULBh3I20urYfRXaDVCxyy7ptc3u0xzO5lOoHUNllvskIWmMEgblI/epR1kFYm02HETgp59Q/9HHCM6aa42KV7SYYJpZln7xJQj+PAMV19yIcHEJc44KIb6iQ7FngjmSfHClpSBUSmUI0hD2kVTKWfMsb9Tmq5aDGrtTHB0HISgIIkV5JEISjsYQpTIjqaGyiplMLSVq8dD72pojg4dUVdeqBVbwpP+hB2Lc8cchJX8QGlevNt03Pp43rFmD5ffdh6VffYdqFpJqndGYHhmaUrqrLT/kjlyXMVHXncKiWlaRSBt/NcZJi6yl7DYVm592GpIzMrD6X88gddLWvAssuvo6ZvRaZqD1xsBy04ItYhuq62l2mQZ092QwoSUT1s55brur2tiAbbfA5scfDjcJkUWRrKdWq8mvCxlGtdateuDfSJ+yNQaeeDiJbWemvecwhZ8Go9JPESJmAVP7dXj9cPhIfhJT4OChAkDp2zZ9/j86gC0o6VNUYOqSC1eXo7muCmGRprBamPgwmtdj0adqKPf5v2rGHKx951M0FKxD9h5TkDF1sjUTjZURGzpTZUmz8vq6pahD0B9165b/NAOrnnsFTVWdEwGFSpM9RILsfJ1Le5JIHdbmsupG73HIKXjZhJ1vupFhcuHLyy9FfWU1/AzPgNQk+FJTEVCZoFZ4Vuwytt0OyePG06ZVo+yrL9FAe+qIrSzEQqrgIZFqk5dNS2IoBD/LqH6HHIL8Y46nO6tIFMvhof1ccNUVqFu23LTexyI2jnYK2r9R2tYCned4k0mOEq0bvYV0xu1C2il/QdJRxyDw/Tcov/oGs4Bse/rcArXGJfqReMj+8E6caFUiZFcCrL6aikQ9AjNnofGH6XyZ7vQ4IddDTlDEIVZEZpPQ3l/fWPPy6I2wOnYfBHVDlE/aM60mpfnPrmbnabQVY5gp+9YfZRYmpHvEcPh23A7+vfaCq7+992wYTcuWobmgAN6ddkHwx+9Rcd3NCFdQdm2UcWPAxJR6VtrYgErVNKPQbQ2uLmbBLmKga7XQDCAp0srOpbyvhRXVOiTy1EJc+CzB60VibraZ+p5Z3wCPyBuhGV+qbSkjuvib4vGQfFExeT3Q62N019cQNXi7IKxhzFZY7PuC7mnav9ZE0n0NbpT/WstI0OasVSRc3uQkjN99V0Og1r39oZkR0h5q+K3iqGZxeyaZ9lGL9bM3EHkLhpqQvPlYjDzuMCTn5Vo60Y6aSX5m9/Uw5cLzXwX0V7u8e7IyjeHcWNBMHBExf3om3Jk5cPhTafC91kPKwKR6H2fF/zMwurNef9brEuUpBqrW0sY6NNdWIFRVaioo0ke91ZcSl7eqFIXVSsQCXt041dNmm30Qs3ebAu+APLMRtGbsaZzgr5XaJu4MR/HnX2H1y2+ZWbG27kkmKovV+quKkvZJkw0U7PDGVn56BbqrYQUjDjwAW512Br65/joUfvcdcmgrUykjpaMrMQlbPfU0AuuKsPiGf5o8M+KCi1iBCWL+FZebNaU6K8L0RC2IKWNHm+UD0refgtrZP2PVv55C5U/TrMkVzH85e+2JrKk7mm61ppjNaGO7CD28pQqwlzpVxO9kt2VlFVbbPtvIdCchiwRJsKTXCzAMzgT6cd6Z8B9wEAI/fIvyy64xvQ92ODsGfY8NgHnd+kY2yTrpfkW4I8hlVnqbSRhn0oMb++dkvuZ4qW8HY3cV4x6hYPd9dmLuvZrVlZ3pwfpRwRsBxkDxUIuLIyUR/l12hH/vveAeNYYFg8WoVbsLfP016t/9AE0LFyNcXmmMWVvW3idgONY11KFGCzd2AimJagIq5EtMFxGQRyKilaS1qKFmpmlcjVp4xh5zJLY5/zwUffsVqguKkTygH5Iys5CUlwd3VjZCJGHhBq0XVIAV776Lhf97A2lUaM1ssyE35ZZqYiI9Il/yUwqgcMhvrSlktWqFSZRcpvVK4VRLTTmJm60sbrLdbMpOhk0kKlMGmC/KmGmRSC0voO/aIp1u6ugNZOR8/bIx9E9HImXcaEMC2/OrPch4NbEW+qsRpL6EiQP1PsENd1IqvNnUhRQtMyEDxPtRY7aBQTfdBv8f3YYhluvRng5J0uZu9CSijY0rii2ixDxq0qzLQqZ9qHtMZGhDX6001n3TOqTCs4d+bAyIqIcZ9zn/fR2LP/3ahPNXCR9lb0gQCVH+1CnAsqVwFaw16eH0+7Dlo4+jdtEi06KjbZ8SEv0YdOIJqPj+O1T8NAPOmMktsVA3pjcnByPPO8/YouUPPYjA2rWMp1rO1uc1E2+lv8KhNNI1DxEfEaB4SnV1L+bR1tplhOx0vi8Zg/1pZosmu7uxPR2JCwofw5Z+wdlwZmSg9tnnEJg133RJxgVFjzLQiSs9FQlDh8C/847wTNoS1Q8/gcZvfuizMbyKKisI9Uy9tx0h3DLgqw+mWU/6BlFR9h3MbvkO79+dzshJVI2+2xiWMMaIBZszyWf6NJs1HkZdOdIEKox1oh8qXzAIZ0oSPJtNgG+H7eDbdWc4WYs2CDWhacE8NHz5FepefsO610coIUFR60p3DKD9pkIvkmS3sgialp4q0p7kx/hz/o7snXbGd9fdgJrCQux43TWY/fhTWP7Ou2YQocvjRoQFn2Z/aRXp9kIgPzQWqCY6JkJ1Sg12VDdbCcmPSI2gNq2M6P11NPDKiB1BT+KJrcyEBpZrwHXHrnUA+q++7EHHHIScXbSZZ+uCqjvQmjhNlMFvCZKvJWfWIJPT4M3qRyKUbmYjxrZCtVvo8F6ru+adeFKsr0E/bSNr8jLTQGFRy6MhbLynpgSRENVU1UWrwkVj/mKhe+Z9vmPetyRjSWhjgP7EON1tYh2Vf7ixzpCkcCWJkmlNtu535JppGeLRWZewvldXmbpPNzUo3MpnkpfsU93aIsz81wsoW7QcfbUuXPcRwWSSmIETJmLOBf9AU2W1Ccv4G280raxzLzjXDM6OJTXxQHnQ5D2Tt+KH3tbGuWr5bw9KedtFnaexQi97rXNZsGKSKneCD+m+JGNftQq4iFMqK6CqBPcICkuXceEz6aW6z5h/PWNHwycStPnmcI8ezTxqNTo019Ug+OOPqH//IwRJMFWx7a6MOoJcoakoZA55JDnJe1/6229XWE96j74JYRRr9tgjyxl2nEZxnex0uYZEb/capqtoQD+k/eMMeLcl22+DSEMd6j94HzVP/BuRmroN+7RpPLXuhFqItIuwf49d4N9zd1TdcQ+C8xZ3OxO0BylqKUlROWtHfdGfb2cTxUTnZko/CwitcD35ovMx8rDDsey++7Dq0SdRz8JGw7uVMWWMNG1VNQiFqT1Yzddh43YGiYode5EytRjZ0PeaHSfzrfFPipVRRj0kOoul3mn7XBt+qHVJg67jhWmJYlizp26D/GMPMRud9rY7SoWN9uT6LcB0jyW44c3IgTe3vzVLTJBR6gQbECSTjkL0O0Msegh9axdsqu1Sb7RukM/ns/xlfiovLcULL72CXabuiAlbbYn5P/+My6++Fl7WGLOzspCVmYVrrr4Ca0nwTz7jTIwYNhwjR4xAYqIP48eNx3aTJ+GRx5/ADz/+hKcee9S4+e033+L2u+9BQ0MDsrIzUVdXb+J05203Y8jIUfj0w4+waPFinHDMMUhKTmqRkRaIVNeSCZttG6RDXcjQAt+Jea8zUhRtq4tedQKFg/6H66rQVFqA5npV7uzRhBbkT8DUvtuHiJBZ0Tt6vSnBapltv3VLEwSKZs3GzKdeQLB+/fjLXwIqqrWiv0YiZm2ztZmy78nNNZWLuoXzsfiWm1G/fGWnY6I2BrQUQQHTWqmtVnovRaKKqIYsaL03TTypI3lKc1nDE2IhGWujcIcnEemaREHojf60GWqd71hb44dRedpgTTpwer1w5uXCt8O2SNxnbyQMGkTDbnXXqxwOLV+OBubDxq+/N+sCqgvVlK86+hiKp4p22sgFzM0PORMiT/b/8MM662nv0GdauWjffb0pwfAJFN05EQc2oxj6xm1mMt/OU5Bx+WVorq1F7b/+jbp3PmAiMFP5PPBuvhmSjj8G3q23QXN5KSquu9FMNey8yY4mjKndF3lSTsiglTWKFMlQb+ioinG7KA9SuUJUNDWLatxNV9CsMXVXWZ1TZm4Rknmdm5ON0ZdciLSttsKi625A2Zff9AnBU91cu+nLNGh2iCcaH9EIZVaFX5lTxEvkSiRLnVkKne6rxqL2IHXLaUSTmoqV8fWG2rC0CKTc1PtdQQTISyI7/OTjkDRquFXb6AswTAEWlt2u+f9SoIxdPj+8mf3gycph5Uu6bIQYl9yEtgWOuTL6FnXB3IhDX9T1Sbc03mLGzFn4nrW/ZStWory8HKNHjcK5Z5+FhQsX4vBjjkNObg5uvu6f2Hm33RAiebnkiisxfPgwnHHaqfjn9TdiwYKFuP/+e5GZk0eF0h6BEVSWleOk087A8cceg+2225a3gyQ1ySQ+Wbjhpluwes0aPPzgAzj/wotQWVmJR/h9gvK2Bjor+NJ56kWYxOzs8y7AkmXLkT9gAB558H6SaB/ef+dd3H7X3XjtxefNzJjb774Xq1evNmGfMG4stmANdyDfV4FtyB51TuGyoPPoaRQbQ2fkYnNDDUJl6xCuLjN6r3ttiZGSTOMGzezTTRQazxfsotKhiqNWzp73yhtY/hntlmK2EeIkFyXHdKdld2TTZI90T6RDU/m1KKdWwzbdRbrHf+3Z8I2NJgZKY061QK7tu7SgvRxqxaAtSJy8qcjwpphehl5DXtCdhIF58G67DTwsZ3xbb0XBRQd8hwIIzp+PwA8/sbydYYaomPFIWlCW3m9g4dWyq9YlBY3vKIh9lZXoTIh55lue3T6wuekdx+efd1yjiBN9IEELy/fcf5zX0Xwl8/QhVPy+GS7PTOYZOxJZ992H0Coa439ej9BSMvq2/b30NO3MU5B42B9Q97+XUf3wk1ZC9IWCdAF5oZaiCh7tQSmk7Tw0HVWIDZEIQj8pEqFVpaXQLfuTxaBtLGx9ElFwZ6SZdUvM4MYeQu61Jyndt0KtDEpjpjNqswyzHcqOwhYL+532nrULvci0H3DQHuh/8D4tt/oUdDDAwrTP3e0BjHwoV41t8OUOhDcrl4U067fdtBxd175pdM07trs8j/lGU7wDwcD6lh8WJi+//Ao+++JL3P/gg7jlxhsxfcZMvPjf5/kdw9dMGk29riRJuvTKq7HtpEmGmEybPg1PPPowPv/iK7z17nu4/67bkZmdgzXMw5989jneff9DFBQU4NorL8eUHXbAcX/6Cw7Ybx/stsvOppszIyMdWVlZuOLqa1Ff34DLLrkIf/7byTj3rDOxB2upwdo6PPr4E3j7vfdNuB976H5UVFTi6utvwJWXXIyHH3sC2SJWN9+Mf5x1lnHrymuuxvPPPIMXGZ8nH34ImSRxpUXrjCT0bsGaAhOOA/ffHxddeJ6EYck/KgftUN4ZKbKL1F5BftGPEGvejUUrEawqM9cidBo7pBai3wIkp6DkFb3uCC6SvPIlSzHjyedQu66UvL2v4iefZUs1FtJyU2M5dbaONlMkRMMNNPutlynWh1gvLZ0VklwqbP0Yfnvgwfo3hNZXNrL9zDskSO2Tp+5BawEm7rsn0s46A821NWj45BM0fP41wgVr0VyjTXopP7tr3Abttil7KVut3J8wfCj8u+0Ez9bbwJWXRxuXgEpWeBo+/sLKV30AyYle1jVHIm8khMM39v/8wznWk56jT0JWOPWIHKcncAKDeCgNajYPWWAro/f0IDSmJPO6q+HMzED9669TmJ9b91W708H3jAHnuXc7stqxY81S5cEZsyyhx7q3EQ6Fo7KxARWN9R2qoQiEWoZMy0mbt0Q0NCXfbnlRN5aulYk1K6GrhnL5r9VdTS03Cvmg71X7oBMbuKErPa/loVqTBnmvZQGndZREzOSSpsRrvJHWO1LYNJ1WA8F1aDVttQzpXbkl/2QCtUS//BTVsLcQEex34oVm2fjz8zDq/FOQafaRYohaR6FvQDddjHNn4zc2JhQldZNp7IU3px+Sh42Fr99gJCQl88GG5Lg7MHmiA2gqNZmPMXr1JPPaU82A+aWktBR/+tuppotq6+23p4I2U7WakZOVjdFjRmLcqJF48OFH8eabb+Kdt9/CF59/AS/J3LjNJmDFsmVYsHARrr/2auyz99644OJLMJ/XtbW12HabScjLy0VqRga2mDQZRxx+GFatXIUvvv4a+++7L15/6y2MGjmSfowxZF/kLDExCe+8+z7JgBOHHnEk6qqrTGvPqGHDMILvbrvjTthiwji8/8GHOOG44/AOSVJ9QwOOP+ZoTJ2yA57+939QsHoVFi9Zgr/+8Y/w05bcfd8DKCoqxo/TpuHrb74xvGfSpK1RRVKlVqvBQwab1pq999hDQjSE5Mmn/43zLrwYw4YOwdDhw4xstVKw6eJspTt9p6TqOvWk58Dfn/qQnMYMG4DLrm1vlMzQfSgUlpm3wmOTRrMCe1R/u8pbkrU/PR1Dd51qWiTLl66Q2HsN2SYRivToaOS1JBlqpbdbsBUqUSJlBXPOX70pq6WQd0Yq1PqtKqje13fdg/2B3I89bw2RbNlUjTXVjDVBs9Xi8a4hTF3R+KIE5nF9IIH28FCXYmjZCtQ+9xLqXn0TTTPnoLmiytgFPZP+R0JNZtFR94ih8E3ZHslHHYa0885B6t9OQvJxxyBxv33hYiWkaflyBL/6Bq7+efCzAqSGjqblq1pa6np7MK5up9ORGHFGik7LHrXgvoIl66eE9wB0tXdo3nekd214NEkRLuIxkoHsnVW3wQLSO2ki0s84Ha6hw3jDCmqkrgah1asR0IAusdeVa+Cbuh0yrr4KoSWLUX7tjWgqLKLArcFfGwvKWA3BRlSQSUuJRSiUoTRsOrZmKcKjqfjqhopX2PpapCXHlWC6nzbMOu1D7iszaZ0izUBTi5TcMM3G0eciN5p+r3Mduq8uM+1wr8yneIgQiaDFJqTe0/T9tGjyWrMiQoYMyR1BLUm5dEc1NZE+uaOWMA0G1KKV6hKsaxmrpH8RpDATJ9NNuS+55e01FflHHmjUqLMael9A7msshHar/6VgyYrkkgWef+AwuPxJDId1rzfolAzxWYj56f2PPjbjftQKs/uuu2D/ffbGsGH2UEB+7/Xi0w8+wrU33Ih77riNJGZrJjSJt9xWIEnEH37kMTPu58knHrciowKb5OjbL77E9TffgltvvAETtphovvnxm+9472b87a9/wQ6TJ+PFV15FcWmJGV80lUZ06620q3wzVjE/V5RXUgLUJaa71+fBkMFDUFFRTmKUgLx+ecbvYGMjZs6ajblz55LElZHfebHVlltgEt258977MZrE7SgSI/k9a9p0/PWU09GP3z73ryfx6Wdf4D/PP49HH3oAmXkDGHDJO4J6Eq5TTz0DO++yExL9fhO3e+69Cz9Pn44r/3kDBg3MR1l5GW654VoMph164IEH8cDDj2HsmNHYbZddcPghB6G/NvQlJOe+0Nm2bqgCJMIYripBU/FqM+ayN75ojJ386EkLlIiyGRDO877Mn06mcwVJ7Iwnn0fNulKz/lZPkEFZZZBMK3yq0FWzEO+sLb1tDGTdtCitZuW23bpIl9WMc6m64XmuELatBMrWquuu4/zYvsxiyZjKjEqGW7+C/ipcOYyXwtYVREzzkrKQ4pVtad+/nkDLQGjdIs+EMfCR3HjGjiHRiR33SLlQT0WOa595DnVvvINwZZXJ43Z57Bk5DFn33YXw8hUsq29AaG0xhdiztN4Aag8APm1OcN6Wn+z7vDdT+LuWchdYu9dhm0Ucgcvp1MFUhsS+S4YolLA6qPDuYYOYIDvBs8UWcLN250i01nAQIqxxNH78Ieo//BShlasRFrNl9FoYaZ/CgeZQEEGRNBIR1SKUVazahD2mxiIZIhDrWHg08L2uQqFvNHZHyi9SYw+E1i70+ta6aj/RRIhEetQ6pcMmNao92WHRPR1VfLecYdI9+SfyZK9CraOE7tircNt+JfJ5NkmPDEEj31Kc7Bqh/mr2mtyRHLQmh5YEiIW9/YfkI4Ol2W96V+5nMlSZGakYccYfkTRyuMlIvyREjJp6Wdh0CcpKK+b6cvLhzWbBrNpsVH69RawRNgNHaYTqq6rMOCBtE5KXS2LhdePF517AE0/9C4+THPTPz8cP332HBpKNXaZOhZukyIAFwj//eT2WrViBR+6/B97UDITra1BZVY30jHSUFBfjLyefigAJ06CBAzFs6FDsvNNU7MLDzIyKCYuBfa24xj7rbdxj3RXaXhPmjNcqHF5+9TV8/MlnKCoqQlp6GiZvsw2OOfJI3HjLLUhJTsFVV1yKF/77Mr7+9hskJSYZuZ3z99NxzoUXY+/dd8NJp52GJx99FM//9yX874VnkZKdheb6eqxcXYD8/IFYoi6hWbOwz557mK67nuhwe4XYBgUsryONdQiQIDVXl0d1ts07HcBM+edh+9Ne95wqVBoD1JGL+jaebrKeQOO8tLnrz8+9gtXfTjOEMF6oUqfZWloPqUL5uR1Z9hSq8Cl3yPZJqzQYWt1x7clIvibzvdxWhX1HYYmlQzasO7bbssK6Y9vujlxqDbXaJ2BAah787j7YPoTfO1lpyLzrJpbBI01lKFxRhtCy5QhOn4GGr79DmGRWY/0SSHyy777NLKZccfX1CK0pNPbIhvQ5847r4RkzFlV33YM6rYdn255ewqROJNLIk/dYslw38P23tLJkj9Be2saNygOOy6gNV5/tjOAURljVsF8GytxNTWbwdcLgQXCPHgXf1B3gmTgRDtbALUSYKKvRtGgJAt9+i8AP0xFRt5NR7l5CzLimuqWlQYPkdCZTKMMiZdY9jSsqMKRIxlkhsu4bkxnVVX0pMyTSIKKgd23CIKgGkkFCUqFxSnymxb906LmahUW4tJS+1e1lkS+1Zg0gEbEysgXTcsWwqDyWfwF+pyDoUIbT7Act8qhrzU5TK4+9DpIGgKvDRVNAZXgKlTHMmxbWkyKgONxk4tDWpMmlgQmal2aFSX+1PlI1C9jh222J8X85GgnJrOFoAN8vDKWB1jdSbbivIaOUwII2ccAwJKSmUQHaM4Y9g11o2r8//PQTHifx0ViNPXfdGdnZ2SgpKcGDjz6BzcaPxd233YrHnnoad9xzH846/TTst+/eppXFJIYJFE9YuNSSVJ140smoqa42g6e33HwLTNp6K/5uDq+ftUMZOsZLrbrm97cCyYm1bmvrEweCtTUoJtHLoZy8/kQ8+eRTePbFF/HA3Xdi7MTN8Axl+fa77+PZ/zyFV17+H+576BGcctJf8OOP01Cwtghn/f1U7Lrbrvjmy69x3U23YB0Lg7tvuxk777yTkUs15adFFtUSFQ9iC7ANCFFb6DltQlNZEZpKCnhO3e3kGzMTkwVXLOSbSJCHYZR/eifId6xrJi/zhMiKCK/tcjyDq3sLbWez5tsfMevfLyEcszBkZ5B92bihigdW3lYlUsRovQ1sm+c7zjOyyrVMypoouYt9U1LQdH21iMUDD+35oLT+ptW116BeeLfdGhnX/xPBaT+h8qY70FxZbabqt0D6y7innHA0ko4/HuHKctQ+8SQaPv3SlL0uViZSTjwG/v0OQDOJVcWtdyD444wuJkp1D0ZezZFFlOPdTYHsp4Z9/i9rP65uomuN6wBXXw3nGd8etHfYgcuZfDsw87g6Tu5fADIMShgqpIOGyLf1ZvDuuhs848Yj8M1XqH7sX9YS592ohbQLehGpqSI3arO2SlSUFt1Qy5GmYDaZ7iOpt4pcu2VJ5+rzVhuNpq8nOVwmE6hrSkSnM4jsaDFG00xMwqLYDCDhUMuPiI+1BpLWsXCaLT2s0FhQCEVarD3HhPVPdSYipG/khsJiux27IpKW6Nf4o1howLjCZEMLj2lmWyysJuYEszu+uuPUulVOf8YctCdGH7gPk67ZbHIZhw3sc0ht1GLUp+ON6JYnPRP+AUPh9LJg7EO3VYiZ7hXpFt011zQun3z0Ma645jrce8et2GabSWa8lv3u9TfdikVLluBfTzyKa/55AxYuWoT7SQAWL16C/73+hunKuPaqy+DzRcOqfGInhp23fs8wcWZ8FWfqr5YfePGlV0gIt0RBYSEuvOxK3HPbLdhl9135DmVjSEYE7733IW5nzfeu227CvQ88jN133RXHnnAsvv3qa1zJtLjy0ovg9fnMAPY/HncMBmh6M7+NbVGKJUQ2uiRGMdDX4aoyNBWtZIUxYMZGtUWIfqrFqC1Eety0QYJagvSGiFGI+TO2i1nhcfNdESXlEy02qUrgxoJ0tq5oHX565F+oWr22x11rvwzWyyGDNU9rEVvrXmsJdS4vpZq2Rqmi3NtLfXXtacC4Kq1ySUcJCxXZZI37zKD+qrch9ttEtx+D0vtgOcFo/kg+7ggkH38iGt57G1X3P25VjmQrBIZDPTSpp/8N/gMORP2br8LN8tc9coz13CCC0KKFqHroUQTnLuzzIS+KOwl+I0P7rtMZvnHAu+/+ZD3pHtqTf1yo2OugYY0JjksYgGNcDkeqEmnTgULDqDExzRRvKk3v16YQvaFC1tUAAXUmdS06M7CZBEMtO4L+6jDkiCdaxVSEZg1JVn20JUGHoVI8sa/tv+1BociPtsSoe6oyEjIETG1K/VnYKcO0/VrfqJuuRAba/LOm2qvLTiquFiNdq5+9LRQnkaZYyD2NP9KaR2qZUjebGttjJSRCp9Ym+SVXNZV60ul/RNbY0Wb1WL2rneHVbC2YcPF9jTmJdacvobCoBqw1jXSu2rM2wlQhYLocYgqGuMFP3Nm58PcbYq2WG037voAKpbKKCjz+xNOmdeKMU0/CyFGjDAEyz+nf3Nlz8JdTT8cVl1yMgw85yGpZpZ699dY7ePrZZ/H0Iw8hOSUF9z/8CPwkQXvuvhuGjBwua2IZOUk7mgb/d8A0ik0nc25fUxbUy5rKSkNuPvjkU5KCZlzwjzPx1dff4T8vvIhnn3oMOXl5OPPs80wL3MQJ43Hjbbfjluuvw9aTJxk3youLcdpZ/8DcefNxxB8OwSl//SsGDhxg7FN7GtIdYtQCftNcW4ng2uVoDjS0pKOiY7q/YuKoJ7pyq2WD7wWbrO4x6b/GqHS0yrZg5RNaCrrXHtnqK4gcherr8fOzr2DN99P7wIb3FdqRjBZcE/gj2apbL0Uism6hUraE/7UWkWyspBalE+a5vtFhbQ9iV69bQ/dEI/LctIkRB9bRbql6bqXyeneySZ60MbiuZUfTfWnolxpd3Lg3UBwY6JQ/HovEo45CM/NE/RtvonH6TKOvnokTkLjn7nANGYbQiqWovP4W/q42RF0DtI1+BoLWwO2YtFQ4m2iHVWapnNB1b8GKx1pK8fGIr+Ge/Nc+Lovejhu2TLuFyKRJ7sK8AX9kdM+lC+OZTLZa9DkUQLkdm/i/CpRg9XVmc7zuQOFW3VIDnnUo/BpsbI6ocdE97XEmQqGxOWq5UcuOurBkzGzTE81bPDaUgu60TUy5I3Kz4dsW1GqjLjh1hYnYqHtN44NkIu0uu7bfKixrtXI4n8Q+E5FSq5HGRhUxHh21fEWYmdOHDiQp+hMSc7LNFHHBDrsMtWqx6tpSLVeGWruC/9KId3XsFpkznbQatW/AEKsWxOu+gCmAKFsd3333Pa6+7gY8/++nkNl/AAOp6fKWP9ZS/HyN769cuRInnnQq/nj8sdhtl51w2533Giduvu4apKWnm9YKU/AyjPp6/XyJaJj1bANt+h3DpNX69GqvBceG5KvuRq26v5xyHjCgvyGY6lK46sprMOPn2WhsbMRTjzyIfLUOEaUlJTjp1L9jwvixuPHaq824LhGksWPHIDmpzQDZtn6btOgm+ElzXTWChcvR1FBrusTagwiO2+1COMS81gOCI910sxBW11pnMust5M+CN9/Forc+bmVzfjms93V9anQcEj2xJs9QPvxAVqSEMtZQCFky2UpRH3ucUnqUyOi9cqZVHfN0V6kuPzp7R/6oyy1JFT3+y0nJQmZSBs1Fx+GOFw7aRVe/HKSc8ld4Jm0DR8x+jJEqkqW330Hty69bQ1eUXzqANK6KZUkZD7uqrTipKjyIbvo6+bYzyI1mrQqMyMzmiOP2AQi+6nzvvW7NUutK/u1izf77b+lyeC9jbjjA4eqjNYuisAOk5KulsS9nItQxjsrEIhI56jaiIW/gPTd/PUz4jQ76HaEhbK6ptmrWPaCB+kKDmtX/nOIQ4Viv2vqr1ht1Uem+soWaqZV5pDwq+0SprF8plPW1RZSs845g708mP9p7z76vX3XNGTKmB4TGFLXXaiTorSADp1lman1SONXlpjTSJrJqHbJitx5q2RiwzebY/I9HwcMCoasxPSJICcrYlJmOzuLZGyic6jYIM9zyxx5ToVp2WELuBJqy6snIgX/gULMO0QYFWw/h9HiwZNEi3H7XvUhOTsYVl1xoptZffs11mDFjJrKyMhEMNlEHmlFVVY0zTvkbjjvmKFNAqfAuXFOAt957Hztsty0maudrpWsnYbPIUfS5SbieGaVNEXa8DRlsBd2nDpp5zeuhbt2oEOKG1mf59ONP8e4HH+LSC85DRkYGSycXPv/kM1x4+ZW48tKLcdBBB0QJbMdu60nbwmvDcMcDy42m6nLUr16K5mD72xSZbjTe7slK8B61NlHX9K1aWDcmNNNp7fRZmPHE89BK5hsXreUvWJLb8H5H0JuqJGYmaA8zB4pJjDRcoqOU1Ps9SeWuoEHpuUxjJ+14amoOXG4fnPTMw+zt5T3NSI6dfRd/DKNguWVVtPgtPzYtQdSJziDvpOOa3VdJUqQyXP90L5Ple1KC07Qe9QbGD43oiOB1b4Lzhqw3X5lrPYkP3fa94MADsxMc7jNZcJ/OTJHbu+CvhxKkMhxCSVPQFLI2Yt3XO9r/pYEJYSfgQG34RyOuLp5kJor6X/sclHBzVRWam9qOK1oP+aoNVNUlpi05lLDdUzK1EDWbViWplY/Kksgz1ThUTItoqEtOM8rU0iPTYJEnSy5SKvucp/y1fNdfURu1CKllqDNoBt3acOtFD/WFBlZrppt9X79qXdLg6a7GRAnmO743eOftsPnxR1oZqJUvHSO2UNC5ZtKIJPc1RDCMPJl+Kkhl8HXPCms74LOElHQkDhoJp1oM+qBgMPFKSEBhQQFOO/Mcs37Qg/fcCW9qCmrLK/DtDz9hpynbwpeWFhWqPnLh+y+/wjU33oQH7rodw0eOQI8X+2Qar08XhmVj5KV4IH8l+B6gey0XejfmfZ72jn4z3KqoKQxMxyeeeBIv/+91PHTfXRg6dCi0Jlev6b0+jzdZ+K7xjfIMlq1FXcFyhsEad2bDVD5or0Rs1ELbHcgdkSO1SG1sYiRonFHZ4qWY9ugzaCivMoO0u4MWycfKjzeVJi3PDFpf9Qa2S/EmWW8Q64eSuFX9nTrp9/qRmZoNF+25QqbHOvSdcr7kIGKSxeOXQlu59J3kTZmoKs8CWvU7miPh5we+9Vb7qzC3g7bh6hTyp+iQw3el/byKotyRH/dKghJCWSiICtXMeRGTX3sMualmTC8zfD0JhOYG5Ik88V5tc8iQKi1mKAVQtoonIZprSIpqa9sNoEyJ3JGqqTusgMRCBdwQl9sQEpEHtQOp1Ubv2S6056+ITwHDKDdt+25RQH3FX+t/9LBakJr5yCZIIkfWAG/rO72nd+z3RSDV9y352NCZTbJ0Zc1+W2/kFGZNtRep0httoe8twiZSaIVWpFDNxfJHA7PdvDngsL2Qvfeu5BMRa1wD00fGtDs1VdVuZYzVsiOPZNTV1dZbiAyFWGBIVoLc1EBwQYNwY+OtRnCt25GYPwKe1AyGo61R7RkUr0effBpr1xbhovP/Ab8/ETfefCveeOddjB83Fv1y83Du2WcgN1erYjMtgiE88uRTeOe9D7Dd5G1w1umnIDUt1ci3NzBdRUYXzJUCFj3vHeSkXQDFFswGURmuv88rOwitEPOc73aPBLUHpqXlcUsY+hJ2fDoLp5E37ZRq2V2mXaw7bWXYHtq8H5H9W7sSgZJC3tAz6jnzoloLpee/BTgZ3soVqzHjiWdRvUbr1bXfoh2L9iXVNr27kP0mBjtOsb+x5yI6stiiO5KQXfb4k9Lgk91qB3qnH8vKVNo+Szv0x8pnRpdj8oietZWYhoHUklxr2yiVNX7aKS0Xo3G0ajVr68bGhuxNuDkSijjxVXMofP3At17/RCGIPu4UJu7xouiYg/Ic9e6zI07H35wOZ25vIqgCfXVjo2lx6FYgegArnJaS2JASiCypEFd3jZoUk0lelJix9qS5sQGBivKoclnf668oQCkLdm33odf1XL+iFHqexL+pLMg13kb3h1DZpByFfJ+fRWdpWRuqxoZLXVnFMpTmq66hsNpvGnLEK/PLBxbhsTZOtGcymH2B6J2UXUW+BmzbLVBexrA/a7oKjbrHzJgovqfxUEkMq9xYH9LW0H11r2lgdpDn+kaDsUUvhvz5CGRP3c7UmBU+q3ZiQWE1awjFCr0LqNVI06A7CktPIHmp60xQBtZAcHWptCJu9NDfbzD8ufmMRe8zuPzRoS5FxUVb3bzzzju44ZbbceKxx+K0U/+GlStW4JwLLjZ7el120fn46afpuOWOu7DnHrvh7LP+blomEAh0S36dIhomOmjfMPc6RfTdmC9avlG4dF/N7TpXXM0hXaB8xUYtOs339K5O9am5xT9Rr6UxOjWD8ZlHNUC45Zf51+Eg2TYvmNftnxaYOEURKytzV+HoAl2JIF60eE33tML18qXLcMlV1+AvJxyPfffZk/LoOizGifVRaA25Gz0VYqJqgRFpDjagduVChGproJXFE0guzODrDV7eNCEy2VBRiR/uexxVqwtNJaszbJhTfxvxFKy0VHgt/Rf0a8U4miei13YZpfOWQ4rLz+1rve3OyDHrErWF3MmkPckiOVKltaApaIasqKtZzqiyq0NoVB7mbw5tllqYxOnX8X31+lhvWDCSjtErD9Mqne+n037bYduYkBe0NYWMw0Mer+O+zJde0gKHXSI2Dp2C4XeU/eGoPUKR5muYgXagMlpyjhO2RxJmgEJdF6TQfwFS1BOkUTlyEzxIYPgqi9dhVbCRSuXAQJKbFEpaBb/WJ1LLSl+EX0W8WbGV5ENEQjKSvkjR5b6muBdqrFUH/uld0Zlcfp8mo0FF1OrXIj1aFkCERZsoZrIQUZec3NdsOQ28tr+X7uo3h25oHyGdq1tNs8xi/RzgciPMG1oAUuRHm8bquQ4RLS0FIP+VU1Sbm3jcoRi1x85dGnwznVjjt7qA/JEhV2vRxoAKbasVypqpI8KkcUQJKWlIGjwaTo8WTOs6nJ1B24AI/3n2eTz25NO4/porsROJTllhIW6+/S4UF5dixIhhePPtd3H5xRfi0MMOwb//9QxefeMtXHjuOZgyZXsjz41VkMWSCAu8bu8e09uQGYZFhjRMEql01G77ChpVg58pnfS9zi0DqwvrR2Rd+qV3+EGr6Ky/0JlaU8wd+aczXeucaWGHQWlnCBj/aS0nLdKobgNtvKpuGJksl0lbC1YY6JYZY2R8MeHusKu2o/vdgTywEXXPajWy6GEL+J5pDWE8tTL46oJC0+U1fOgQ5GglcOYVxbVDtA1rrL8CnwcritG4ZhkrbHLHahnQmWakbfJQ+Ovr8cM9j6Bi+Zp2yJG0IBZt4r8JIjbF7HP96rBy0XrSo3sWEdIRe9/KW7Hf22g5V57I7m8qFu0hnzauhjpQxXwcDzJIdESQ5NqqYAB1/DbW346gscLZ/E4NCPp2Y6SQwkEbHuDvh1TvG/Nee/k7nnfpVTzhNyg5+OAUJPhOYaF4Fg2cvY9Al5AHmoonIqQ1fUwG5c2oadyk4a2ugrux0YzrkcFQs6C6lBQPqx2obxHros6l+Jpyr3V/yhgGbS1iK78GOmsnZnUL+ihKe60hDfCzwmoRFkHXMhNy0xg+vqNzjUxTa5EGXSsL2LPl9ExkzCw1IILDa32hFi+FR4TLJlVZToYvSqRE3PRMtQxNHZ9w9IEYujtJEY24Zq90BRVsWmDOONYFrO4uq2utr6ECQgW8WjU0mFBbd3iz8sz93kAymTljBm678x4cuP9+OPaYo1BVWYVrrrvBbNexzaStcNuN1yOvf38zdV5huP/hR43RP/vMvzNgXRSGfQlbf2Lkq/g3NTUhZAijiAjlwcfW/ljUSpIRQ37MTf7Vp3JHl/wn6bVNL111JdUWueuXH+ja3NNtnetf9J45KCNDlKLy0qwrTVLRshCCiEgCa8VebXJJ/WUQTehMa5TCaoK4Ppw620DP2l7HQmGz0dl7Quy7UcivQLAJ/7zpJnz0yec46c8nYuepO5pW0q+++Ravv/k2TjzuGBx+6CFW/NtxIy7Qn4hW8C9cjnB1OQKqmPTUrV8M68OndGysqsS0x/6D0vmLrdmguh/zzqaIWI2wz/VrHSb3mEM5cD35iT3Wv6NDMOf2RVdgGjuTUpGQkR29sR62E92VILXQ/Fohix/WVxHTI5FF+5hEHe9rFVSIaKrWsA70QG112UMjPvqoy1ajuGOx6ogjtk2I4HKnw7U3CyVfvGGXB0EapxIaVPU/yqx3T3S/AmQwGuoRYqb7NQ2FaQWiolj7k62Xms7sUMWGrjISNosrqoVIUDddLomMBnHHytxWYrXsaA0lDbpWGZcR9Uv35Y5Ik+qxSjNTHPMduWPfE0nU+CNlXnvrE7UaKXNMPP5QDNllR1MweeluRwRG7pjF4vieGe/Af3aXVjyQq2oRsNc/6i00RV9hkYzciSlmc1eWotGnPYOJOw+tOj1jxizcccuNSNSsvGg81Zqh7Tv+/o/zTavLnbfeZLaZkOzsb3X+S0CFilJQai85hBjGppA1/kThtMgDU4mFkjHQ0dY1XZsUUHijsNLcuta5CnDrcfSd9a9uCEtF24GIgPVr/loX5nf9OWWlU0PeRJD4TGmqcx7SNxElybqZcdM9hd/r88Pj9RkC4nIxToonw2gFmef6Fw1/9Mf6FeRfy4XCED2JwvrOgnnU5rkNIyf++/PJpyMtLdUs1ql37bgpnIFAAIuWLMWwwYOQrIH4jI/9vLvQV/IzXF2GQMFSkt4mk+6bBiS0zuMlnawrKcH0J55F2aKlLa2xmxLspNdv23PlGtu6y/rFEiBpmWyrYN7nH/OrFk6dtJWNafmMA2QIqsSIGJlttXqoO30NhULxVgtUptvauaEvQiapUKfrKev/OZqd/8z93/OLrScdIy5JNu97lrc4ufg0ZqB/0BAO7U1gNUC3mBlbA7Wi5mXTgpEijWZFBSJayDHWov3C0HRP9elKWQSFRIeWl9SAZ3VjqftMLUdaE6Ogucm0ArUNsZ1eVmZjBuT7ynDKiCJBogF6MpgkR92D2vJD7xkCxMymX3uAt+mK40MRKYu4UYF5fy0L0Aa9wfTd7NhDMGQ3a1sEwUMlb697Qk+bot1Vgt7RuyoYzErU3bDPcl2zVNyUh7noATQNWK00Kii0s7kvN593FZrewdRsGxrMVPv8Af1x3oXno7mx9Ur1ivtCFnZqkSkoKMSuO+/EQrrvpv93DgqM/mgAuvw3SxTwllrLXCJCIkEiPlFSJAttfvmSfhVEk77WLQOTt8159IakaL5pB3Ig9l1z3dG70V9zwoP6aVIoel+tWPaqaiI85pfuiTg4DFHSuYhRlDSJJCm/61frqVAHwtQ9FRwiSdoCJYGGWvFTKyXFYOJsomsKIvpFuSjsdpCNX9bpBvFo9awdmGf05MJLrzC6eBdJstWNaM2U1Pdffv0N3nzrHRSXlpkNdzcbNxZHH3kE8vr1M2S7M/fbQpKy01SLQtatXIim2irr3i8O289oYsYJ5fvaoiL8+LBWyS40ZOmXhkJuydI60c/6Q/+ssZU67HOF0rqnX+tb67kF67d7sogb0kNfItzZeSwIGJKN5E1PIX1PYtmS53abiVS9CZ7kSBvAYswx0xGJ3JT78guv8F6nTsalQadtOXiS05lwQrPDsRWNZJSSy7vuH1p7KJWRVZePxhrp7iYFBkibQzbXtT8L7ZeEGv7VAqNuLR3ayV6HPQJA3XmVMvY81xYgiQ4XGHLTLRYbckvyFqQNhuDwkNux2qEuQxEs7aemgkDEyQxQ52EG3vFa2wLoV/flprrP1LUYZmGkaeJj/7AfRuy9K59Yz3WY2WMx17GHPV3YHDy37st0qMC1CpF4DkHvq7arxRnlhsLd3rsdHWYwMAvB5KFjra6zVtLpHlSIiWSUsvDSnlmJScnYfMJ4PPzEk3jn7Xex9dZbIi011fiwfPkKnHbOeYY8HbT/vhg5YrhptdjYoLgQ1Fg/VgAsIkqD7XJTBNGDsnCZ8TnWYREkagV/FT5DlgxZoJzNOQ9DnsQe6IH55Yl9bCDx6NH2WVfvthyW+8ZP43frsNgtXBqg7TLhtsKsOCg+ioPiaOKpGqrHY8Yl6VeFbZjp10A7UFddhXoSWWmjqSiIqCgT0T+jofyvhjOjr9GgxWqORR7j0yW9pXf32WsPs1Dk2edfxDRwmdW0337vfRxx7InIHzgA5/3jbBx19JE46OADMWTQIFxx9XWoqa02g/Rtd+JBKwIkMpiZa1bjDtXX8YaebeSD/02co4cl09b32j+s3KlDxNednIysMSNQNHMOmrT1U2y8+hCxrkZjYEiNRXL0a83C0qFRN6Zyy8NrDmf0lxVAHrKhtn21Kqut7ZWF2Dt9eEg+agkW6bcXaNyEIEmII2jGusY7pcj+MMz2v1ZxieNgeeZgqZAScThcFeMmLrpr3uxiPugQ+qpTfLrL1QljBiw9zuWIXMhwTpAHUsbeQK0OKnjVQaHBvatZIEgImwRYaw4VF9Pw2fRj04cURa1GatnRkgFdJmoPYSeRZZDUgmQZfPmr7q/+Uydj9PF/gDPBw/ssOfiiBkqzmLI+jANyW+TGbkXSYFkVbtaaQiQ+GgcRhV3g6M12feBz7fskXesalFtiMryDRtFTaablf3ehMFVWVOLCK65CclIiDj7wQIRogD7/6mt88OHHvN4fxx51BD7+9HPMX7AQXo8bU3bYAfvutacZ89KbLjPJQv63D8ZH/3kEGR611Kk0F2GwCI5FePS9fRjNkvx1ZkiI3Ilxv0O/uoC+6+hTiT2a9gZiHO3Bfifm1VbQc/tT8w7/8J5um0LVnFi6Y7rZqF9G56hfYeZ95X/T7aYWNBpmM7aKJFIEUuTRn5jI9Eqkfot0iSgqTlEybuQiP3Quv3sOpY1q9Ku1mvlfTzbdsJO23rrVeCnF5fIrrzGDaa+5/FJ4qFNm/Fc7aKsfRg7tIFhZgrpVixWNjYc2JUlHYdHkBwudB0Y6XLZkCb6/9zGEg/F3x3cGScuWmH3e+hChESla3/Kz/rDzDv9En8fC3P5VQXuhilC/gWZG7EZN6y5ge92eTEQe0xm+EuY/QeNns1iRSWalTc/iDjYzOVVpKfXsln6+Uc86/nVthxvMdpk2a048cStnc+RqJvLeLGD8PZddBPXMzJrSF+CvMqhmP6W5Paii0dHq1psCwuXlZs0iCeZX1JNNFsrqVnFiQWfa5iNlzHCMO/PPZrFDaz0WNf2zRkSmb0EFRVSm+o0aO9MbEQPd1xR5mxgJIjYqfGIJkz6zZ6fpm7aLzOm+xizFBX6fkJELb/8hdFitAuv97i60zoo2ck1OTMIll12MiGlp4H2GB1437rnjHrz/8Sf412MPm/211G3bUYEQD+L9VgW7mZJNwZmZWjYRMr92YW79mmMDQsJr804XsF9hsBS2hqZmlNQ1oaC6EWX1WqlbG1s6kZnoRrJaaZhEbpEK86EVF6WdrWVKCzuK+m2iA9KP6kAzyhpCJHlheOlIvxQ3+qd4jLtafkOtRLFhaYFp6okBHbW61/SSfqlj5ppkib/WoO2QISIiuCESIw0+bwoEzLXT7UViUprp9kxgPESQrNYpS29biAidbznvARS+q667AQEWDtdecTmSEv2UTRjffPcDrrz2BowZNRK33nAtUlLT8N4HH6Jo3TqccMzRzCNadiJWAHGCQQ3V16Ju+Xw0B9UC07ZY7ybUotxuOHSvrVx6EN4opLeF3/2E6U89H3W6a5nHvqFzfSLOZj7lr0lH3ee5WnUkifWH0jjmnL9CL6XVPig/S4T8oxOFywSsN75F4ErLhCtrw4HYvxTUgjaA5YbWPypSvmKYbDnasK9N9KOQbVBL0kCfL0byHUPfOiMRtRQ9wa/vy3322bXmQTvo1LXI1Vc7ixYtPcDpcl1BgzqJL3erfV/jUrSSdZ2MCa/XM/9NE9pws6mIstrEw7lJgbLypqVg/EWnw5edxUtLqQ1pYYY1JIO5Vz/M1vpjfm0RaxxFSKUlYTI5v7YLp66ggkYr7ypTqNVKBaZtfDVjTQVs14jAnZvPY0BLmITuFiaG+EQHfn7z1Tc4+/wLcOUlF+OQPxyiHMyDBbLXj68++RgPPvI4br/pegzQAGvGv6foKoySYSDYaPKhy2l1HdktQya8hOlqEhGR8Du1BoSVQDpZ/8N7dY1NWFcbRHVjGOX1ITQwHYak+zA0w4ckD/1rcbcrD3oBlVoUsfSggoRpSWk9CVkIaT4XjwQSpgT0SyJ50V4ISo+2oovKUjK1xybpPJYgabC2Fkk05MgQJKsVKRCgjPmOLykVfhJis98fD60R5OJhc0zpqSWLnslBXYMVrLhp2Ya5C+bD6/Fi9112xi4774Svv/0W9z34qEnHqqoqM0bt8ksvMvrVXV1uAd2yxh0tQqiumtfdKYDpZ5toWuHQ0Tb+tBkmiD0MZyyiyrbg9Xew6K0PNxiM3dZnu0DTfR020VF4dL5Ba5CemX/r3Yo97yuo9c+VmAhPRiZ8rED5tCcfj6Qhg+HJyYE3Nxe+/OGonjkN007+G5rVAhyNe7fB/O8eOJgk3xO98ctCqZ7KdBI5WkdiVMuKiGaAy25puE170IQeLdKc0iZ9uwJ1UA7Oom28vn9T4+uOl15q1wB3Ksm1J5yQ5Ha5Tw5Hms9n4PO7W+Ox366mQVkn49EXir+xoIRYV7xJjC36LUGF7Ngz/4z0CWNYaLRWYhW4Khzsriylvm2jrQKIik/dUC3eum01i9qGPPa8I7RtGbJbjrTxbOfJqG4nfpuXj4SsASYMHaGzMCiO61g7v+7W27FgwUITnr+fdorZtf6xJ57CCy/9D6mpycjKzEBFZRW23HwLXHTe2cjIIonsBSkSNgwX5cc4qwAPaHA3rbhah3SYFiCGTeE1rSl8d31LUTfA90tqmzC7qNakTzbJRr+UBOQle41/DBSPbroZi9hPO0/6+CD3eISawiioCqKkngdJXEaiG5vnJSHRS91pxx+71VMy1iGyZM9sU1ebute0vYbpYlNLUkAEKWBadNw08Ekp6SQuahHjYbrblBaWnkrkCpZE1W35R6HW2O9/mIY777sPTcEQ/n7Gqdhtp6m44JLLTVfpfXfebvJmVWUFSkvLMWxo3CusbADFs27FAjTVVDLAHZAjRsMqc359SMc1Rmr6E/9B0cy5Zpycwuc0eql8bxEb7Rlmkx5da1yQRX6sX8F+JrT93WigYuTtvQdJ0DDUrVqFAO1LY1GRSYf+Bx6IfgcciLoli7DqP8+hctbPNIJd2brOIf12paYhoZ/sYF9kus7hZ+VMXc4iQEqJfl4P0khy5HPbaASZDwvJHbQEjJ7pnVSXG/293h7FWZ/QySJXxPGIB6H70p55pt2d9zt1et2fTtoRzeHLGYvdqSze3ohMzK+SRkR7bJkBsnRMEUtmompg77pgwCjprwL6b6bna2wRa4K90rJNCS1KzvgZxWK8SFT6AnJZs3iGH3EAhh6wl9kNv6MuKIlTg6tVe7bDpMwYYC3HSJrG1nSfKB34Ty0/GkukN03BpHfanLdNIYuEaTxT/PCyxuVKz44GyXa5NeRnR5Cfb737Hh585DG88MzTSM3JRh1r9IceeRwOPGA/+H1eTJwwAaNHjUB6Wjpcph+fcaD+bwxo7ZumpiDFKVnbLUPWrykMKGd7cHJciAq5vC6ExWUNKKwJYIt+yRic4aOs9ZBHx+JZn0h8J8gML1l6SRLag1L2g0UVWFkZIMlyo7GpGY38ZvLAZIzL9RsdWljSgO9W1yIviTVFEhp1nw3LSGScoo4IMX62oG2BrXcYlgD9mFtcjzXVAQzP9NMtL5J8TCNDitZD4TatSEo7c26NP1I6quVIM8HCzAsatyX5N5GUqhXJ6fYhienu8XjNLvZqxbRakaxA2kG1yJF9FT80cN7tJvFloaJ8ffU112HpsuW45/ab8dqbb+M/z7+ArbfaEmedfhpdd6B/v35I4PuKR3eheNetmI+mqgoFOHpXoFsbBF1yip5uRNg9EJb8WkOtazUFBZh23+NoKK0wtkdEiLkhSnZIVPmZIUfR7/XXdin2/FeB4sb//vwBGHTMUcjeZTdUzJiOFY8+itplK608LXvKsJv4tyODuEF/NMYoof9AOP2Jlt8bEao/ZdK/TI+GoNPmy/8ugq8N5Ss0HIB5WStnW992H/qG5VQlKz7PJIebbkruoDutQ7cLTjkl0RMMnwhH8wURh3NkTwLREYxbUQdlbxRZTeGPd8XMvocDoZJihKurePrrhKBPIU2jYAcfdxQShw7Fqmefw1YPPIAFN9yIsm+/V4kOT3oaQg2NaI4OaDOIR0MJP01LJt3P3GYzZPzlKIT9foTVlBsDTbtXhjUEhwWN9jeTcTK7eUchImUK7Oi1DWVLtfxo6nQs2dKZDLRxN6bwMme8r1/NbFMNvUXB2oF89IgUpWWZ7zqC/OoMIhm1tfV46dVX8ezzL5q1h2pq63DU4Yfi6KOPRlNDA2bPnYclS5din732RGpqSjSwfQS6pUqwxrwEWLEwhEjdODYZ4q/Im4mxCFG8us33VpY3YAGJSJo/AeNy/EhLbEsY6FaLe7xvziMoq9VcR7UkufH5sioke5yYNCgFP6+twwKSkCMm5hi5tZWDZP0eiZG63nYekc4bFhF5b1GlMaR7j8nAy7NKMSDVgynD0vQFDz6I5Ty8/HRJhRljtNNwax876z39xJy3hYLOP4UkSIsYZ2HL/slITyKJsOMc44zd1Wum/Rv9FpEnOTKtR1FyFAga4qKZhhqHlJSWCZ/XzXzBAsiQIxF5K02sPGAC0X3o24QEPPHkU7jznvvMXnpbb7kFTvnLnzFmwngqR8h0Vz/86OOYO38BbrruWqQz7/ektVLxVbdasLLUhHlTQFTtrF9dx8hRur/uux+w6OmXzDsiQXpPb8Qe62F9HU3qNs9+WUinMrffDoOOP4HWtokkiAQ4KQkRximiBUupX+H6OoQbA+bdojfeQPn3P5o83yKM7oCK7czIgDvvl2k1kg9u5lOND1ILUrw+xqZPT6DvmWNppCKfRhISrs177LFvrCetsb6UaoNzx47NcyUkHEEhb08F81ka1TdHLY2JloyrYcG3KtCAKv6aMUh89ksfsroRkrJwZSUlRmOhe791KA48quctQLC0BOMuvxSVM2Zi9fM0EKyFp4wdiS3vvw/VP89CoKiEihZBYn5/bHHnHahdMA+B0jJLNm0ghcymEg9gVvXnpCPtiAPgHsRaBkmSaRFSpmWmss8FqwvBas2x79mQe3ZtLRa6o+/MWA1+YwiU+adoqV1Rz6wuNEOUol/pWv5YLnQM78DhSEjP7tIAtOhIDMw1/7/w8v9wzoUX44mn/g2v14v7774dRxx2GJKTks0Yopde+R+GDhmMbSZtjc1YQHlZw+lbkMxT7g319aaL2kw7d3so6+j0+igpslqNrBajTkF5l9Y14fPlVWac0MjsRIzJ9SM/1QufaqaxkFPGOUsWi0rr8fysElMTz0txI91HUsxvNJznu9U1GJzmRYbPbVpnUn0uZCRpfSZ93xpLyhrh4XdDMn1W2vD/ioqAeTaIbvy4pgb9UjwoqCSBKW5AqifB6goT6NdykrkZhXXYc2Q6PNQPjVH4guRsdlEdhtNNtdTUN1ktkbFbg9hQK9RQvqexUQEWPp8vq8bamiBySfLcCdb7Jvmj3UlGP2wZm9Y4ElKGX611sUdzuAl1Wlk6GEKEaSOupTxnaa50TK5ZxF5H9Eb8YDxTklNw3NFH4dyzzjAkPDs3xwzsX7FqFe6+7wG88fY7qKquxudffoUdtp2M1DSSoy70fwMwfp6UNLPXWrihzsT/l4a8VNKJXMt2mH/RX81QMs/Mr9UylDJwAJqKSxBYvdakue7piH5pztYfmxCoTw1rCrD2zbd4vIOiDz9C2RdfoWHlKngz05E8fAQ8ObkmjatmTkflzFkI1Tfyu17Eg/rgSkyCU60xkqnciv5qvKh93tuDf8yvZjVrZ4VkVhZMBS76bGMfzL9qOHSwclB04ahRs2+fNy+mdcAC32wf6045ZaorjGtZI92Z+pTQzSzULmQQChobUMfaldCh578oWMCUlSFEAsHUid77fSDCmmv6Vltg7GWXMhNlkwjNQdXs2cjeeSee/4xFd9zT0nU48fabzfpN866/RV9aDkShKzVc9qORt7cMST5gVyQffoCmO5nvY6EWIrMuDjOaDJQIiwoP62HUbd6XYTaDrHWP1zJ2dheaCJGMnKD31P2q18w31on1HsMkP7SViF5Xa4kNPTfGX/8dFrly5w0y+wQZx7oBuaPMW1tbh4suvxLbbL0V/nrqaVTqJrxD4/X8iy/hyUcehNvj5tuMB+VSVVODTNbCTBj6CIqjZNHImqLkoPV3TAuRIUTK7xIlf83oUZHITsCHTSTKswprUdbQhG3zU83Ym45ko0HyP5NkrK1pMl2n6f4ETBqYYlp5Pl5SiZpgGP1JjEprmzCE5GLzgcn4eHEFGoPN2HdsBr4g6VIa7Doyw7QGNoZIyN1KZ0sX3llQbmaajc7xma60QvoznO5sPzgFy0h63l9UiX1HZ5hxTX5+p5YhA/40NoXx6txSbNk/BePy/CYOFJOlQzzWVgfwxYoaQ/qGZnixD8mTabmKfm/QXrT5bFlpIxaW1mE0yeKIbLltPbJ0y9JhqxWJOko9VFebxh0pbzVry41AExpYARSJDTKc2t08MSkFPhI7rZskkm/G4jE8yiXSVMmkJ2hoaMCHn35mWjArq6px6CEH4tgjjkBGdhbj4sD333yLJcuW4fhjjjL5VFHpjk8KWyQUQN0KLQRZSSd7Fs6uYFzlHyWRFUbrxPbNSjpztwXm3E5TQsmj9agaioox/+5H0Vhcvt4O/QbQTPs98LBDMOSkk1C7cBGqZv3MCu401CxeguYGq4WYitNKBj2B5Cs4qL8J/frTPpJwqcWWLqfQ/TyvD3XMr0UBzbC13+4+lB6JtFE5Pp/Zyqo0GDRjjbJMpbHn7nYXkhdtGQUYeZf57+rMhx762XqyHu3KlBneUX7KKfuzqLmKb2zDAqFX2iRP6inYQpIirWG0yUAGmYnTVFAAsxLxRsrkvxa0crFqsGHVJKjoWgTNnZWJxCGDkbvbrsjYZhurT5lKGa6rxcy/n436wrXmOxtKeK1una4ag0DD7x46CJmXnm7tTdRBeqrQaGs0VZA3sWAQUVIhYLbfYAHbLuiskzV8DaLuEHTeGiRr+WNCQj/Wh0hT760Mrruu9FwkaEp+D3VQvojwaeXhR554GoWFhdh3373xw/c/4tS//RX7H3IQIOPRM+e7gBVHdc+o20yzbTSwV+NLTKuFZM00Mi0hXekxH9eTrHy9ohrpiS5sRXJjGkQ6CjfdKyFJeXdROQ4cl4FMtfgQNSRTL80uw8gsP7YfkoJX5pRiQm4iCZG6DOkY/4vgPDerBPuMslpx5pJY5SS7zUyxZBKqFP7KOJqXY8Ng3zPXFnFqEiEMNSNAQqV0z0gksZCu8tWvSboWlNRj9xHpprvNQzlIZYtqgnhjfgXSvS4cNDYTHy6rxAgSown9pPeKQzPeWlhuWpKmMg5jcjbcddyAjtUGQvhhVQ2JoBPbDkpZr98Mm02OzABt/i4orceK8gAyvSTJJEnlJHz93UHkuBpRR4IUcbiRkpVjWht9JLcaK2SviWS3hliwf+NDbV0d1hQUYtSIYWYQuGkFpxtazXveggWmhfOrb79DCm3B4w/ejxGjRpgxUt0Cw9YcqEfd8rkIk4hZadVz2FwmluaYM7qrnLvB/Shil5ToLM/JBhZ/+R2WPv1fXRl3fxNQpBhWzUpTHEI1tQgz72t5FDNO0eia8ogir0M6T6WPM35a1jGN5CqVuq11BFeFWcnVTLhBQ8yq7/k+tRa7zDI7BUxntcD2BGrJy/J4kapKHM975krfQdIxlWtgtrPZcXPmgLwXHNde26ogaleC6844Y2RCJHIpPz7K4XAm94YlCvKkgQXg6vo6M512Y0ArMivhohE20FmnKqJEqq5GcE1hFy/+9qClBwYecRgGHnIwZl9yORrWFrUiPAaUlSEwIhfMeLahtyWYyUyjLUdioVpK+hnHwrvFZiZj9gbqClLLQWdQAWHGzUTD1in0Tmz6m1NLex3+VDgHjTRxjHklbui7Dz/5FG+89Y653nfvPbHvnnuikvrzzHPP4+1330dGRjrOPuM0TNlh+z5TJ5mRCOmpxrLUs2Ihh0WGTEsZ08ImRfo1hamOjsBn1Y0hfL+6BgNTvRhPEmMhRiASIZN1ZWUj1pBUZJG4jOZ7a6uCeG9xBY7cLBtpfupE9JNKFvj/nVuGYzbPNuO+3luoVp10q+WplRRMKlinGwsOq5VoXU3AkKeVVaoQAFOHppiugNlF9fhyZTUOIbkbSHK0kNffrq41pK1/uhfzSdpmr6vHH8ZnkqQorDwM8Y4BbwXp9o+rqw2B2XZQqkVG+ZpajNRQV1QbMC1r/ZNcZsC6BnmPTnOgrK4JWa4A/M0B1Deo9agJnuRMJKekmdYjjcvT8hPWVH/Lf/O3szRtD3y/nuRr+sxZeJ36+uO0aWaVdZGwG665CqMnboYfvvwat9x5F6694jJstvlEYy+6BfoRqqtCzbK5prIUD6y4WOeCiRfltf5+LAWy0HId+2E3obzRVFODpU+9gLLpc+GknH8rkH1OGTkMqePGw8U0TB07BllTdjQt/2qRdKWksJLkhC8310y3n3HW2ahdvLRTeSn2A50JSOQ70m69KWqsraBq6d+AUaOQl2ttmi2bUkPdWEvbEy8x0lsqj7UoY4a695k/emJzNzoikSX8e2d2Xt4TJEatutPald7aM86YQOFdy1rZgYxUr2ajxUJrFFSwxttzFd8QGRS+lzVnTf2rV9N1NAU0CHcI2W8Na2slgaC5v4G/vBcsLEBzldbo6EGo7NTuRabdGFBtwpOejq3uuxOOBC8K33gV1T/PRd3KVWiq1VL/62GMUzvh1y76aiVqlfYsJLxbjUHG6X/iN2pB6rlmKNOZBQej1/HCnaCuo+7Imz5QBs5B2gxWJoHXdnyj6deOZrRARrWhMYDLrrwG42mUTj79FBYEIVx99T9NN9ZlF15gdE1uay0RFY7qFum5ZFpDpkty0vYQTo0jUvx5mLFW9Fe/6i7oFIyeCudvVlUjg0RniwHJlgjaCeT0wloSiAbsOyoNeWleTCdxKKwN4sDxWVhZWo83FlRgYl4i3Ugyizd+ubwag0kqdhiSajkgd7WZnhjCBnKN3ou9bdJAN6zAqAFRXXbiIwqjapuK3noVbft99NeGaSGMQmGwn1NnFhc3YObaOuxFIvTDmlpU1DdhVJYfSysCJi7yY4/hqabF6eOlVVhU2oitGc9t86PyigVvBKMyTfa6sI1ayaLx03T+BfRLaymNz/HS7TDmkXCNz3RhUFIzGhtIlqhTjSRHDTwcniQkp2fB5/WYKf5e6pXRc5Ijq/VIHnaRxjGQXmjQ9wWXXYmxo0fhrLP/LjaND0iS/kUSf/O1V2PQkEGoqaohpwkhlYXrhhGMA5JB2VrUr17ECyt8xhX9iaZfW6qje9Ta6JUFc6UH0oWehCMOOFlOlHz3I5Y98woJXYOR0W8N6qb1pKViwg03oOSTj1G7fBmG/fUkJI0ajdIvPkPB/15F3bLlfK/jCmsa5duPpKgjKcsuJ+TmwD18hCFCWm26ikd7sPImdYA2L2pKzXZf2STgWofIznqbIhT/cHNzFcu/Z0gwb8x97LFWs9PalU/xaaft53I6L212OKY4HU5Xb1uMbMgzCXEdjXxtdBaT1bSmlgtzGTfEZAck+k3zejHd0/dyQonlp1GRm/38fnMtiBiZFbbFss091qpoPGqXMFO3rRV2AdWu0reciMEnHkd2vhyBdcUIlJXyKEOoqoq1k1o0q+mRRFBum71oulWY9xKUycBDD8KAww7Dz+dfABf9T5+0JdK23Ar+wUPg698f7uREGrVSlH/7HVb/9xXUkzTREhsZqiYxkIZUe/zESsZBg5150WlwD8035Ku3MdJYGU3N7w5UULTXvab01SrI0gvVum1oE2DnwJFwJLHgNuncTlpHdcRWwliipO7CBfPm49Y778aChYuw3baTscvUKWb16kMPOgD7HHgQmus3xkBUuRdBY6ARwWDI7F1mWomYLtYeYCo0LXLUKejM9IJalJME7DEynZdtwsnLUDiCysYwKxgOpPhdmL22Ht+tqjEDlrVadaLHZbqkhpIAqQtJXUlKNqm024g66qYhyzHQbYYzHGpGaV0QxTy0+KIWgxQR8fHjvCSPWbE6w59g3JWhtf4xB/Nbk69JdtT1pzBqFe21tQHU8FxjjHKTWSvlt+rek1t+Lz1VMlK32gUfVzEMGms0LFOdCbxhgq8/EUMMf1xdj/1Gp2EwSdPykgZDog4Yk45k3/qWshYwjHLrh9XV2CwvCfnpGjiuLjUTcAZDh8YdaUq/tTBkUzBgZq1pSr8hR/X1CEUcSM7qj0Sfl8SIlT2PG263NcHAqghQJt3QMemFFqDUXmuTJm2Fv/2ZlRlDGilT5V36MXPGTLNZrcYb/fGE4ywJRPNAfOAXEZL2guUIlhbSz/X5zoRUOmquLNj3uoLi2b1wxAH5SzcXPfwvlP3084at55s4JJPEwYMw4A+HmHWMGguLUPDf51H0wcdmZpqRNW1VQkoyQrW1prstFpJmDvOnJs90BKWM3mtgTaRq1CgEaGsElZcJ/NbYWOqOJkiobNV4IRtl1GdN0khqxzZvqmDerGG0XkpwJVyXcc89K6K3DTbQUq12XVxS8kfWgi+isMcZhdoIUALIZRGbVXV13R57pAFcmTQeq+tJbkiy1H+Zpf76OBVeRre5aB2aSAjUfFhO46UNUeOOLcMtg+0mg/dkZ8ObmcnzDLjTU6jAA5G1/RQkjhyLhuWL8fOFl6BmyVJTa/lFwLgNOHBfNJVXovjzL62xQDYYbrPPEmsVDg36TE5CMwsubQCryCsVMqgtajGKTRE9T9pje6QefTCgwXJKr26mmQ19FburfnegMRgqLGKhMkitKpbLIk9OixzRfUf2ADhY4FiPuutfjDYoHzDeERqAGbNm4aNPP8NHJEc+nx9HHHYITjzumOiLvUeUFpjuELWeaO0ZjSeKJUVWa1En2srCtKQmwEK+FtuRzGQlR9PMBj+tI9nQgGg3Ddq4HB+WlQfMOkKHTcgy44HeX1hu1h/af0wmfCQtDYGwqUVqbFC7UHCoOzWNTVhU2mDIjAZXJ3ldGJDiRWqi9JAvqYA2QWk//MxXUg2tRKCkVR9PG/ZsKBPrPA6r6SwScTSG4FhV1YiCqgAJGMkcwz9pYDIGpJL8GC+pC+17Z54vZ9w/XlqJLfslmcHk80mIZJvUJbc95Tc6x2/cXlfbhC37J21Yz+GN+WvrsLo6iN1HpJpWRIlbtXelpbW1COUXsqb0h1kLD9rkqFHkqI7EnvJKz0NiUpJpNfLRvnk0QJu6rApBC0Hi33g1WfryyGNPmJWx++XlYdjQoRg5cgQ+/uQzM2PtvjtuQ86gfDAgUZum0HYMO9p6x4SG4g831iGwaiErg7XmugWd6eevAJGhqvkLsfCBf5mlSjrNP5sQnNShYXvsjJytJ6HurXdRzwpaA6XfQH0ISskYjUT+Sc5Ix6AnHiX5ewSFb77DCvn68kbp1Z+kSLa9o/TVJuLrqKfKbN5Bg+HKyjFlbK7ZcmN9mnf0/W8NNDLKmMt4eleDx/Pk4LvustbqIDbQjMrTT88Iejxn8MFpVPH8jSkEea6FH1fVqcbUbGoXKvg09kQ1fy37LeOkaxv6JpsJlc5CqqixAX4WFupO6y6UKZrmzEW4xlrpWu7Kl3qGo45GtIFX2uC2o/ibAXAiRik0pMOHo9+++yBnzz2MIayZMxsFr/wPVbPn0Wg0Wh/0JBMape/mdwy7f2A/ErQMBMvLEaqpMUZAM9RME6sK1OjRntuKbxozz4BobcFAhUqiF0knHwv3hNEWiYpCcrSm4ncvnNJJDb5Wjbq7EPExM914btY7ameMg8LjSUmHo/8waAdpI8vugDJYV1yM777/waxL43SygKKR0LgeQ8zouc41PX/LiZuZDWD7CpKNSJFa1BLcXtN9pgJOhzxW11mnRp2PZhbUoSYQwk7DtSZQO3HnOxor89WKajMWZ68R6SitD2E1C/8DSITs5Cytb0JdoHn9FPp2oOxZRWZSWh80M8ZSNaA6OkbG+ibqWAdgfGnfI2t4soxyX8C4zXJEQiVI8NbxUYnD4akhe4i+TZvhcLg8TicTtzmbLntJk9IQcW7eHGnegt8OZt02l76mMPrOmUXqGqy3BoX3S0Qyw9ZePJQ1JNIWNdavCnnq57SCWkwvrMPkgUnIT/OY2W1ya6QGarfSX4cZHP7xkgpsOSAZA9O0KTBtiA7aivXkSC1HJEjUK62WHWTcGpne6lbToqf+tBwkpaSacUeGHJmuNU39Z9ozkK3IRxewohF9n79LWUE79cxzsP1222LnHXcw45CWLF2GyqpK/PVPf8T+B+zfem2zKGLFsgHoblNZEYKFLGMYT70lWXagLr8qlLcW3v8EKn5eSLm0G5tNBgpdFtM6i/ne9AqHyf51zrLPkZRoxhxp7SFXbjYShg2Fe9QoeLbdDg2ssJVfdTWazWbYljvSgI5iq9QuoG5q8WXzFmWUkJaGfhM2MwsxSud+l5CCRiLrqL/3VzU03Dfi0Uerok82lFXFOefsymLmKkpjKgXi7rz+0BeIBkHe6DT6S9OPiiBraFrAihHQoS6ygX6/eaWENa0aGhF1p6UYYtSNcDKhIyRjwbnzEQluON1c0J2C5hCqaPVjn2pKo3/QIIy57CIks+ZVM28eSr/4iseXqFu5miUyCwUxdblpG6QuoMW6Bh56AIbQMP3011MRrq2Fi4qff/RRKP3qK9QsXmrCkJCcjOwp26Hsx2loqtDy/BuGW4ntHzgAyaOGw9dvIHz985DEWqI/fyCcJJTB0lI0ritGsKyMYZ+Pwuhg4liIEqnFSFPzhSbKyLXt5kg74XC6QQJgMlBrtLTSdBMiRtqZv29BXXAkwDNgCBIy8+jJhsSpSzDuWkX4rvvuR3llFS78x9nYavI2uP/e+7F2bREuufgCBFiYaSdzjdGw1FYtPb2D9FyzljRWye3xsjAkKRIxonxVIHa+UKPG5jjw7sJybEYiMCTLmrbeCvo29h4vRQq+W1VtBh7vMzINw7J6sPqtgmQJgb/Um46CaIPPm0PhCsbne4bgTUcT3nH4/a2as7sLys4ZiZQmsTgZ0hxq2IuZcX/enOxKcKXJw/nFtZhFwpiX6saOQ9JMq1h7CaZbmoH2OUljBcnilgOSsKQsgHSfC0luJ+aU1GMS72mslnm5jRtaV2ramlpDstRqpULNLEjaQo6azdgeESPlraZgIwKsvKhbTYRYZMmb0Q9JJN1+rzvacsSDemDIkQ7jqfKnfjsXtvRFJPvhR5/A2++9h7tuvQljx41rmY0m3SpnJerqG27CsUceiSlTp7C0bH9cSYegH41qNaospYPqCove38Sg2V2VrLDOv+8pQ1g3VaQxTfJY8VIKm9TlddqZp8Cz1SSEWM6ECgsRpi1vLilGqKgI4bVrKfsa+KfugNQzz0L5BRegqaDQlEftQW7KipdQH8tVs4kFE0/kK238BGSnpZpd7K2S4PeFCG0lNaDMEYk8GU5IuDPv9tuLoo82zFFl55yzT7PTeTVPt3U6Ha5fQ3WUkaubmlBcv356v8hPGo1DMQ1IgImpQkhMdiCJURKfqUCJG1SycMFahJev6PA7KcI6EqOytkpDf11+HzzZWTReVJqRo5AyZhTJ0mC4xd79iSb8ERZi9SuWY/Htd6KWBWyr7qxY0PtIKIjNbrweodoaLLjpdkOUsneagtEXnItZ/7gADdonh0as3957Ytipp2D6KaehqbpGgoo60gaMkwbqKRxOr9eQotw9dkXO7nuYBbyaSotR9P77KPn0CxKlMtMxEQtJJJHhz2em0rL7aymMrKMOwIDdd2q3NmlDzf1WS04H4eoAZguQDeTcCzACLu1VNWSMddFjMB6Mj1aWfuHF/+KBhx81hcjbr72C9MwMNVfxnTbu27JUulpncUOtCvXSeUOKtFu729QQ5ac5TItRB6C3NY3N+GxZBXYZnm5abaQHsfhhtdYrCmEPkh+PWnRiH+uS1wtZ6HtZeAzLUgtR9FmPQAc70M/mcLiKmfdTR8TxNPPFx9TT2uijPkWkvDwtkpK4V6S5+U9klDtRP9MUJrUy/kjiooUp9xmViX6pGy44KSKjbkNPgsPI9fX55diiXxLG51oLRWqs1BfLqs3MPa2JNDJmfSMD5oV5RbVm1p7GZWk8lLqstXyEtZ2I1jrSuCORoyCCjUEEGhvQ0FBnyJHWqUrMGmC61Sxy5DEtSNpaxJ7Sb+cz5XMbsRJvHaUIampq4WflyEObYNKG7jAwZqB2cXEJHnniKRSuLcT9d95mWqzinW1mQHuhrrTAinnGnsWO09ukwHiHmcfm3fUwapavYbA3rSI/g2QoR+kbvbZhWoyoO6ZLWGnPeLS128rATlbSfFtPREC9FWUVVhq3g2q6VaQW++h1W8jt1OEjMXjwEHjpRK9MwaaM5kiA+fEDCvSa3Lvvnh6921p7f3rkEfeQRfOPoTQv5uU4Eo9fUGs0uj2MShoJHTZhEelRH6eXCqPWq3XMxNq9O9PntVbMNG91E1SWpvms3dAYbKBcMZB/pTSi5VJI/msFhlXdaU4RAZIedVOJNIgQqVZiD07WIMfOIALjzcrA2EsvQsZ220PrKTWS/bszskwGKHj1NTSydtCwehUGn/hHRFi7nPvPGw1RMsYtBnIrddxo5OyyCzK33QYJaemoXbIMldOno/ybr1G/utDEIp6Bh3pPIXcyjhpsPeaMExnOLBOvziBjbW0HEr3RBeSPWQyyL2tvTF/f0PFw+pN40VfuMkJM52VLl+Lqf96AbBLjm/95Dbx+e62YDmAEwcPosxWWjgoNFYgiiQmsANibv4oMGYLLOHVoxKkn66qDmL2uDtvlp5i1gSz/LEi0by0oR3UgjKMmWtPq/ze3DJPzk83YGck+zHe0RH/fgW61UQKSAnXrL6ZdecLhTPgX41McfbRRQT/TIuHGw1lDPJUZdGuny5kgQiC5zafMRJJ2GpqGYdkkDJpRZ4Onms2nAdmaeaexWD+srsHSskaz5ckh4zPNGKpPlpLn0a1dhqVBfLMFPC+obDQtcXtr4DvlIVLETETOQfvBQ7pvtRxpzFEAATMYm+Sort6svp2Uk49EVsT81AkRJC+P1nuuxXrYOZTvFy1YiI8//xwzZv6MpcuXIz01DRPGj8UO222LzSdOxL0PPozRI0fgb3/9C4lRN1tyGb9AwVKEylXxjj9cvzgYtKLPvsbSf79iWmM3Bfgpu/5MHy8Dtz7ntgHztLH7hCbCOFguOlOS4ExLg5MVNY0JcqWn8zcLgblz0MCKb1vo61V0Q9S1U9AvV04OcsaOQz8v/dmEk7M3oEQDLLs/hLP5mpw77p0Wvd1ae5eeckpaSmrq2Uyavzucrrzo7Y0EK2E0uLSMBqGGxkEGW8ZHULdZDhPETIVuAwW6i2TtGPpYzdez56BZrS4dFTZtoC61kghreTRmySOHY+zllyFx+HCzanagvBgJyanwaO2HphDWvvoqlj/1bxIlddNFHegMVEJN9ZbBlHER2VK3VwJrixocncBagIfK7h/QD5U//YSaJSvMexuA97KnbIucnXeGPz8fbn7jogw10DNUXYWGgkLUzPnZkKW65SsQrGL8uwLTJG+X7TDiT0cxjPGvdWIGjIokdhJ/jbAVEeio1a77oGfK0KmZ8A4aacnedjqedIgXIpaKGMPeC02MgdPMPtOyABrH5HJZ0/LNeALpAysFIsntgre1yetPBdXYeWg6NEi63SDRnZrGEElADX4sqIWml+86LNWMK9KgY023H8bCv2/BwEUVgIRAlGNeIBS+v7q6+tm8vLyGyZMPTY9EErITmuFphjOJdmfzZkdklCPCWpwzYWEk1FTmdESaXU5fObNeRcgVKmaWq33ppZe63TdKHfOQiRxGQnI+FW9rlwbG2XrHgM0tqqUMa3HwuGyzcGQrGfK59nrT9ibHbZ6N5EQ31pQ3mvf3HJGOZFWpGU/TNWOia7flEDxZVxPEj/z2gLGs7NBhs7o783oziYeIkmaPiRyJGDVRB6xWI+sIOzxIVsuRTzPu3OZXi0Eqf2lBSNNuRD/0awdZflvB4B0NYbfBF2traxGkXcpUi6fHo4SxDuOIA9Xl5WbF9gH9+llkPPppvGgONKBx2RyKupuk6heE8lXt8pWYf9+TCFbW/GqtRkovbaDeT2MVu5I008iRnIi0006Gd9JWCK8rRnjVSoSqKpF0wMEI/PgTM8bLZsHiiPbArKtDpLF16758UA9IMTNTV0hi4HKzMpGyxRZmVnNLXvn9oYkx+7zZ4bg275Zbvorea50ahZeeleNt9p3bHHGczFpddrdzRRwwGZhCrqIhKGUCagPZJNaM071eVAVpFEg8tA5C+sZiqcwEzRUVaJq3gIpjTXOMGwybc8pkpF90EeZcfLHpq46tcZgCnsfwk/+C/gcdjOknn4LGYvW5d5LxqKhZU3c0W3cESsrMRraa7h+qqTaLkmksUZDGSkbX9qszFTWxUTCibylILFtMy5gIlzs1FYlDBpklBhqK1vGNTuLPj9UVN+pvRyNzy4mmhttdqLtTs6piJSA5qTujT7vPWuCAb9hYOBNTrci3h27rlT7oTOq9gwah19XVm9Yhd4LbzF7UuUUsrdaijvRUg33fXVSBfUdlwL8BKeI3ErzkEHuft7VNx7csrGv5u9vwNLMWT4fy6g0UbsaDhKT+mwUFX997z3M/rJw2ox+fbM4yewB/U1l+S7GpKhG3ySz8JELGEIGDPEnf05JHIlqavpLOLeC7n/CTT+oC4QXz5r0Udzdcc3N1TiTsOisScZ7sciX0axVfeqPtUT5eUm5aZHahTOylPgwYyAoS0PeXVJqB6lkpbpLZsJnFt6Q8YHbo13ikQ8ZlYlzLwplR8NulZQ1YWRHArsPTeanJMFa3mlqdQ9HxRiJITSRH9vpG9XW1pmvV6U9DamYefN6EljFHWu/IGpDtNItXSk9a4mOHu4P0VOVu9ZoCLFu+HAsXLzGby86eO9fMfBw8KB8rVq7CEYcfhr+f8jcT1u5AbwcLliBcUbw+HJsapI8kDkufeQkl383oslV/Y0ByUru9Wol04afax9V2ZdLDIt6y8Ur3tPP+ASdJU8XNt1lkqIOCU3dVwV+r3g7rVofIo4yyWDH3bL45nOnpFnn+HUIyYV4so1j/1RAK3Tn4rrsKdF9p04IrdtxtDHnpUU6Xc7zDoVWg+FkfHPpRQmj16xXM7Np3JZW1lQwWupk+nzl8LPTTeJ3t8xvDpBDbG9f16UG3m8tIQIpLGCJedwPqLkvZc3eSixTgmReQ6mZtzuFCiIZP9SNTiDHM1fPnm3WEGgqLULNoUeddV/xGA6Lrli41G76GzR44DripjMlDhyJv7z0w9orLkT11CqpmzUKQRKnTGo7ReGYZprSJnSFULnizM5E8agSypmyPpFGjUD1nLslXvfGrI8gNX1Y6hhx+oIlbT2CyMd0xhXsUPZ2N1iXkT3Iq3Bksd6U7XaGrKLEmt2rVatx1/4PIZO0pb2D/PjQQ9JwylXFT4cegGwKpxRutTWBV2EXHFXUke95/Z0EZdh2WhhQWmm0xr7geb84rw4LSBjNuKN2nWXWWW1rosLyhCQexIDfjjTYG6Gc9dezNNz/Dnbf/2/3cEy+PqCgo3JkMaGuGfSAtQyoPL3WLFWcHI7A+orwWxKt5ODQ138dD/VEjSfL3ZEL8weNyDh84aOLSwsI5ysxd4hp4GrHbrjWOiDOPxGsIb8lv6yGh9VpG5iQZpX1nYYVZ58jrtvXIYfZn06D2OZSrxhcJ6mLT8gWF1UEcNiETwzU2y2i9YLvtQGaix6wlVVzbhP6pHuYJPeN7/DFv6RMqgfKcdMGaxcZz5pVgYz2Vw8t8bM0QUhrKzjjNnng6j7oRE5cOwXcqKivx19PPxGjagSOPPBwH77eP2ebm7DNPx7kXno+dt98O9z/4CHbacQrS0qILd8YJhUfrGYWqy9aLYVOD7ITfh0BFFarmLeYNCVCy++UO/ZOFrmZYangEeGjkbAnti+5pgUQNFNF71XxTZzZRN8MZRKpVdaB6JgwZAh/tenNZOTxjRsC/+65IOmA/hEqLES4qNulhtRw6jI5X0X2rdGh96B4LfbMApAZ/G7udlm4RI6Wl/P+dHSb/OxzNtLdLvN7IN7d8+W0lY2ok0oKSSy6ZxJeuYcbbi4961K5uHNQfCrJWewSxBqTEyPMnmgys+7HG6JeGSEXTwkUILV9hSFJ34SDJyLzhGiSMGInqhx9BcMbPCNfUoIA1vkavByljRmP0RReifvkyzL7kSka3l9aBmUDN0qPOPxe+zAzMv/FmhBqbGI8YGVKBNc4pZ+cp6LfPPvCTUCUkp6BZLXLMHIkjR6F2wXwUvPwyidpiBMsqTfdaZzBJxYyXvd0WGHnSccZg9zTVTM02hhhpFtpGIUaUlTt/JNyZud0jMJ3oo2r2jdRhjxkM3X196RT0tqEhiIbGBpIibSZKYqTWItN1pgG2nXSh8f43y6vMooYjVBi3+xpvmu4U5sVgM8lQLRaWUCdI8LVY475jyDN6nKqdgHJaPH8ZLrvsPixZttpUdDZGnqdOFpM7PRWqb7pn+oJXW61c2xGaG6tGR1y+M/nxsTSG2dHbG0CrVb8wuwR7Dk/HoIzYgeit9fbL5TUoqgti56EpJEdNmLuu3hAXrX1kSBLzjQ2dfbi4EpvlJWJAqhta+NIs2ETyY89SC9ljjagTdndafV0dmt2JSMnUApAe+KJdama2GvNWAg9JV6QpLlC3nn3hRXz9zXe47+47mFwuzJ49B/PmL8DRxxxlxtKZWWmmAG4d3y7BMGjwdWDVIoRrNXM2jgrKrwC1ypb/PBdLHn8ewepak982NWQxTCw1zezoDJ5nh0mYRgxDKgmsKyMTzRXlZteG0No1CK3iUVSE5pIyNNfWmdnWZjxSGzurq9V0r75NukpzsmhvsmPSS+TcM3IEydZYi4z9DqF4N0eaNeTqQ4Qd12ffeuN39v0WVJIYhV3Oa5hx9mIm6/ZWIBJpBTN1WaAR6R6vYbhai8irjLYpQJlWzdVzFyBcSDsaHc/UPVBkNGLO9FSy9B3g2XILuIcNgtPrQ/3aIhRNm4GSTz413VRdDXKWsnk1wG3qDqa1qLG0FE1VtQjTGGoQdjgQpBsJyJy8NcZccjFWPfMfrHnxZTKNNk2/VHIt5pU9dUezP5qHLL9y2nSsffsdNK5bh4m334blDz+Msh+mdRmmVqC7I/58OHKnbNerjKGBorGkQmPJQsy03dWvTsGwOtweeAaNhisxRcKNPogDG6HQ7hSGrFhTqOtqa83MEDMLTS0CPExLkYhRR/rJgrewshGrKgPYakAy81c39FhRVXxlGPs0AQimcS0LmReffw///vebJH0bdxE9EiOJbg29eI3nzySmls78/PPPOxzcwncSIqHA3vzqHNKRnUgI/NFH7ULkSN2UY3MSMb5fUqtCRhWel2eXY1V1AONy/BiV6cXQTB/JLdOiI9JPUWjV7W9X1WB3Ei6zWgDf1Qw1ESMt/tgU7U4TMdLaRtpTTcRIA/P9Wflmtpjfoy41T8t4I7O/mstqRbJaIrqoxFBgyn8/Tp+BxEQ/tpg40ZClknXFuOG22/HjT9Pg9/lxwL574+wzWAhLD9sUpJ1C7pcUILC2g7GQmwBEhNT6vvDR/6Bq/pJfbvHdOCGppTA91emlFiW1Qw51qcWQSWEIj2XflNqmHGMZ63B74WA5oMOZmGjIUZhEyQyBiEmHAL9ZRZ3TjG/d1bIs/SkPtRbFprKD77gGDYJns83MYO9u6cBvCKbXvjkynTb3mntcrneuvfba2CkYQO3VV2/dEA7/k7X7PXnZ1yMxf31QOSINDWiaPbvTqYwdQbPNNPrfaFOABTuNmYiWWX6dh5OKUxEJo0j36ZcKhU5ViQ9FaLx5OfCkpsCXlwtffj7JUjb8AwaYWVUa8Fzx3TckOe+TNFV3Hma6JyOrAGrhyewdtsPAY45GMhl/zdy5WPXvf6OKNcNQbb39eqfQXmCbXXYmEvtrOEbvM4UMuAp8EYLubgXSJeimKy0L7oHDTVdU9wy5Dv4ReZPRMTei30vecqtPjQLdp3uNrJXXsdBze70s4GjMaPhMVxr9jDbxWr9toHL321XVyEt2YyQL7Q4L4l8CigoN67tvfo4773gGFZWaoaV03jDcGwskAjRsWE4pPN8UwUOzZr1sxgl0hEhtbb+I2713xIVD+PGOFHFeuy1nvFXbGMIHiyvMmkUjNCU/RtZaFfyblTUIhJvhI8tRd6Wm92trBP1qi5W8FDc8plIQ/Y6ymramBqleF0Zl+aA1jcwUfkOMQlQ/ixip1cjaLsQiRXW1dQg7PUjLG2TNUCMpMtuHkCR5qDsiZJK5YmFiIr3pSGepXwHawetuvR0jhg3DX045GWRhuO6mW1FdU4Pbbr3J2LMz/nEetp88GX/88x9p7wLRj+MA46iutOCaxVYh3o4O/+qIhmnJUy9i3Zfft4zf3JTgpxwVSu3IIKufz3yVTN1Kv/A8JO63H0IFhSzP6g0Bco8ejdCyxQiwQhwqLoNv0pZw5WSh4pY7EVy+UrVRy74RsnBrwk2GGNnr1bWrKbKpudnwsfLv8LazJtrvBNZwRgeJUeSae9CGGEWuvtpX7cJRTaHIhcw44/mge6zhtwAahAgNd9PMmWgWOeiO8ZbsSDYS99idypJl+vw1XdKR5CM798Oh9YuSkhHxuXn4sOqZf2P1/96Kr4mWCicDosyphR1VGGrqv9bbUJjVaiTDqgXZ1JoQb0uXYidCo+/cyUnI2W1XpIwdjbVvvoWahUs6XltJ4Hd+xnPCJWcigWHqbqbQ2/Jf/duqwRqYH/5pcarlpNdQzdudlw8PCw67NtUujFCs0xaQsP3ww4947Y238c8rLzPdWmqMePvdD/DZF18gKysLR/7hUIwcNcoMwO9tuO36fE1VFcL0x6xuTT9butGYxoYctaefvL+qvAGrKhsxdVgHq1pHoRmfa6uDZjf8VDMGqb3I9xJ08sXn3sdNtzyB3Jx01NTUI9DYRJIXUzGQfvNE3ZKCdo+P7VrtK0Sam1czPE85m9wPfj/nBc0s6BTNq1b5MSDvIAbtH8zfkyl7Mero0ygYzKKqIL5eWYXdR6QhI9Ed8wojr2gwniU1QRIeLZeQhOVMm3nFjWb80Tb5yWZKf6yz9U3NeG9ROQ4Zp1lqIkXMoyRGWvzRDMBm3td+aiIvDdHWovr6WtQ3BpCSNxT+xETTjaYWo0RtPCti5FaXmoiRJXeDzvIsv18wdx6uueEWs7xGdXWNmRF59203Y+CgQaZCVlBYiGT6lZGZ2XmeagsVtMFGa8HHui4qc78aKCfGd/X/3kbBWx9RVJSVLbdNAApJP6qjulqLqBe61o4E/TQ+9x9nIWFAP1RcdxMijY2m7Mi67hqEaU+q7nvQzEpL3G9vpJx0EqoffhDJBx+Exm+/Q83zL5kyq1hdt3RQs+GUMh1qCdPcmZoK76RJZkkAs3PC7xCaI+pojkx3RyJXp/7zn+8w/5gRWQYV110+zAHPZUyHY/gguZMs9dsFGXNzcTEaf5xuakRG2+IFldM9eBA8U7ZFw+vvmvE7Ld8rUylf8U8131tLRQ2rdYkGoTM5qnsqwe/H8NP+hgGHHY5geRlqFy9EuK7etB4lDhthWqWW3HU36letxvhrrsKCG29B5c+zW5EaDZLLnro9fPkDUfDSq6YWKo9dNJp5++xhutiCleUoeOVN1MxfaBGrLoyAMkHmFmMx6uQT4KQ7nRrZ9sDCTxsdrnrmFTQUFsPp8ZjxWerKk3uGBPpJCNKS4ElNQ0JqMhJIMN1ZaUgaMti83y0/mcm9/YfClZFjGXFFL/bz2PjGuqv79Ov88y80g1FP/fupWLN8Bc448x/Ya689cCpr0wUrV+LqG27GaSf9BVN23skaf9FTOKyODrUOVJKkJ7g91vgikSIaQhFJM7jWkN8N00hBn11UZ8qazfonM64dyIjE5PuV1fjX9CLTFXT6tgPg7utB1gzEj9/Nxqef/oBTTz0CaUw7UzOVTA2ps/1jGBVMpkugMYiKqmqsXFGELz6fhgXzl2FtUQmqquooVmv9spYWs26C+SlMUvmzw+W8/vufXnxVt6wn7YN+DY40BY5vdjj+6Ig0j6G/7XvK29+vqCKhiZjZauvfsk5EQDWYXdP5tVv/lMHRtaTseLeBbs0qrEOqz4nhmV6Em8KmAFQFxowz4m8LMTKtRvWo0ww1kiRXciZSsvLgSyAx8vNg4e7zeqnC0bWNGDj9iwuSsVoRTH7huQ763WvIHcYnsGYJQpvw7DQnCWHJ199j2XOvI1Tf2H5F5FeCWnHymTZmer3pBaCZ4pHPcivz+GOQuOtOKL3sajPGSArl3XysScvgbNp3Eh9HWioSBg5AaMVKa+o+8xSr1ab1SWN+U+JJE6ahyKNv2+3gys2NVgp/h6CMnelphcmHHvyKY/Dwtxjv0hbpVFx33TASpcspiqNpXH6XxEiFcrhgDRq/+8kiB92A1ofw774bUk8/CaV/Pc0oZES1e/4zLSJUNMuYU4JU6iZmshIqYVVUqTcAlc5F9r7Z9VehcV0ZFt56m75k5owJFxNMq2yPu/Iy5O6zD5befQ9WPvMs/YohNnRHax1t9cA9KHzjbax+7gUz/VQLPW55L++9+RZWPPYkiUcKJrBWUbt0GRbcdAuNgrJZx1D34IB9dsbgP+xvjUuiP91GTBh1qNBrWF2A5U/9F2mbjUbG1hMRqmukUWowe8rVLFjK52sx8sw/wz+wvyGFXUEtD8ro0Jg27YuWqG0a5F/0hRYNj0HbqPB7kcm7HngAX3/7PfJISs86/VSM32yCefbV51/gvocexbWXX4qxm40HWJvuMaIyaaAhrquvQwJJmbb+cIsUkSyuH3jdXsCB+mDYjFHZcWgqfG1aIlqBJOjnNTWoDjRjCt81znXwbi3f0cw0df/EC6WlnIt7wG9bSIdtyAmHdKwZSxetxAcffosvv5yORYtWMAuw8kD9i4coMUTNrP7NIUG68aef//cSb3VYxWX4kyPhwF8jYZxNcY+wwtORMOkQHz09fR0OHptlFne0oS/K6prMuDmtNl5HkqPNefWrBRoDJFP56V7ka3VtG4xKYZUW5KzFPqMyqHsaY6RZRvwNNRmCaK2GbW0TolYj6Yq6XcNIQDr1XLvvq8VI0/d1aLNZs2UIE7pbaaK8rUqW8owN83nUDf1oPTaRp+6AehwsWo6m4k57NX9VqKJWu3g5Fjz8TNezfX9BSOSDaQ+06KO269DGroJSKJv5JI/pFVGa8UVHc4h6I81n+khJ7d+oLjtIoFWB0SbpQd7KVV7qRM83APXCv8MOJFkDf7ctRhoz7MrOhv8Pf2h25eVRoJH1XWmGGLlcl5McHc3i+ffZYkSj0bRiBYI/zUREBqEb0JpHSYfsh7QLzpf5tQwJTyLhJionFVOGTfd0TqNWcfHFaF5ZgDJKeF07Bbzp+iFZ2fLOm1H0/idYRcKjLrlYKHEiNJT5hx+G3P32w+yLLmYGrrKISgxUaGjtpLz99seaF1+Ef/Bg5O27H5bdcxdW//dVONTiw8ww7KS/IHn4cMy5/AqGVbmqJfk3gBaqHH7iYcjbdUde9I02qOCvW74Kyx55Fv322wXZO23fYnC1OkTB6++gYvpcjP7HX+HJyLAyezxg+Jz+FHgHjzIDsDtF27jQOK5dU4hzLroUt93wTwwZMdyqGZn3dDhM94ZkrDFXltHpPaqqq81AW40v0hgRV4LViiZ/OpyNxlulLIS/XlmNQyZkdxkWLdyY6U/AVvkp7b9L95pCERTXBpHFwl7jZLqE0RkeLfLpBWy32sLctohSUWEx1haW4OWXP8THH39viFLHJIkaE3HMd0QiNw4d5Xixs4UgmVedkVD9QdScyxmNSU41Uxl04DZvz1tXhxUVAexPctSiR7zfQCK0pjpoVg73kVyqZW5xaSPmrKs3+6xt3i+p9ZIIPK1uDOMnEtcdhySbRf5aNpilrdCmxaEACZJ23icxEiHSWCMN1NdK3KkDhpnB0dZq2AlI9HuhLUOs7UKsClpcRTz17bvvvsPHn31p8pq9kraGXJSWl2PajBlYvXo17r7lZhxyxB8Qu5Fvl6A4Q6WFCKxdCbOOWvT2pgRrAHYF5t3+CBrWltA+/frESHLKZv7XodBo14UK6oWuk0V6mTbOnBz4d5sKR0aaNWicNszp9ZsKsfIUC3e4t9gSDtrEsksuwKr3P0aYcVXXXHdjqHLNt902cA9lpTNee/xbA+OlzXj9hx4KV38traYmiigMMUogMTItRvh9EiNGLLh4CYIz51CZuqci6stNOeEo+PfeE2VnX2SaJy3D3g4kPNlZPtYbYvxi7G0h8pG22ThMvO0W1C5dSlLzEupXrjTNuiqEtcdZ/lFHIWXCOMy78mqU/zTDDNZuF0pcGkd/XrYZH9BYXCbjb4WRv768HAz54wlY+9Y7qJozz5CUzqB+67Fn/QWZW23WdzUFhYWZu+CVd1H07qckRpORvuVmRlYVP85A2fczSQL3Q7+9d6WfHZZpG4Lxc6VkwDN4dIdJ0i6UTpTZzzNm4ZwLLsKAgQOQl5ONJH8iUklaExMT4SdZVVfFNpO2xujR9hijnsIKnNpaysvKzQD9FmKkGSeGGHUyvohYXtGIgqoApmrX/I6IET+tC4Tx/epqjMzyY3Bm60HDLaAfK0ob1MeO4WbD2ej9jqBWlb4gRC1gQDtLMCMDJ1558V3cfvvTCIWo4x3IxQZ1XqOEp7EAebo5EP7fjwteK7OetIZFjAIHRpyOyxGObLOeGHWMqsYQXptbiuO2YsHTNhyMR2V9CF+py435RauK5yZ7oYVM1dWmgdktUeWvCM7stXUYlO5BXlKCec+QI9qEUEhT9nWIGDWYhR7t7rQG3k/MGYyk5FT4ZSN80an7rPx4zDgjkiN61LmUouB7Wuxx1Zo1mDZtBj785FOsLijAuDFjcPghB2Nb6rxbm0arQLSJYLygroRryhFcs8RU7vpKY/oUjL8mz8y55QHUat80yu7XhqbMa5q+lLGRMl9NoqwWwBzeb+n+4n2dqpXDPWY0ictkeHnA5UFo6RI0fvM1Gr78BmHaGK2L5Iv9trugfvi23gpu2j41APwuQRk5ZO8PPAiuIUN5I5YY3XbbMEdz8+VwqsXo99eVJr0QUWiat9BssNftTECjlZA/AK7MTAQ0TidaQJqZ1zIafO5ISoRn4nh4t5mM2meetQZ402MVhMup4AGy/w3Uk9+KBCQOzkf6FpsjafgIuFkTCDc0on75SlTOnIGaRV0MlI4XCmc8GUSJHwljwkVnIJUZoq+X99fsvmB1DWoWLkOgqNgU2p7cLKRNGI2E5GhXWHfA911pmfCSGLX6VlGNdapt1PWMxOSdN97CS6/8Dw/dexd8GSQcSlseoWATAsEgC6dG+FhAJCX1Yu81W/b80ay88rIy0/JnzUhjbV8bxlInTW1fzd0dpNPc4jrTKjDWLETYQVj4bVldEDML67DNwGSkmQHDG76rRkPNkErxuDAmr/V09A1gd31RhzeAiVcn33aFqFzMrw2ev/f2F3jzzc8xY8ZCFuBWq108MEFhRZuViy+dzsgTlTXh9+bNe6nVwLBIpDIj3JR8msMROoU0Ymg8bgdDEby5sAx7jEhHul/dT9EHxPdras2eawNS3PCz0qVuTg269pOsaEf+IeleVuzX+6ENauesq+MzF0ZqnBGJkVqLVKnRGKNgMIBgo7V3mhl4rQHYrIxpMVBf5gCkpGfBy2/90ktDjDROLbrJLN3X1H0TwM7ixWcV5RX45MsvMXPWbBRrp3YSs0EDB2LnnaZiK9qjjGwNvKY7IkfdAd1urqtB42raSsal03D8WmCYVAGcd9cjqFqwbIOW+F8KUiNNle9Hu6gp+rrWodnNldSTVIYziWRJz1y8diZ6kX7+ufDvuQ8iNRVo+OQT1H/8KZoWLmaZ06DxBYwa49YXMqcd9G65BTzjxvJiE0zDvoCIUZIfifvtj4ThI3mjLTFykBjBeTSF+vtrMZKSMJGDs+eYDWRN33p3we9Fglxkl64B/akwm8O7567wDGeBrMJ+xgw0fvYZGr/9Ac1lFVHxWn8L+G01yUYrMEwJfp9p0jXW3PpvnfMjU++LKne4KWjtvfZLgP47aMQnnH86idFwMyi0J5ChMcaGhjUiBtkCxkmG1sTNRNTIVYPI1aRvRT/2/S7AVxMysuHJH0V3O2nR6cBQaCXuWtbG1xYWmfEdg/MHIjMnm0Lvo5YyA0VKEdW4/7AhRmoh2rDFqJOuNGJ6Qa0Z4zLYLDrYgYz47dqqRswpqsfOQ9PgbW//NDqvLqAfVldjeKYfgzLpXofEiC9LR03h2NE7NviukTPf6yh8bWHrQSx4+dP3s3HmmTdFb3QLCmhFQoJzGvPW4/3zm15/6aU2xCgQ2LLZ6biUYTzQ6XImxhNWiWdWUS1yEj1m3FCrbxSHKBdpBX70+rxy7DA4BbkkTfZzfSpipJansTk+kiGtBt9+i1GDBl5HW4zqRIwy+iE1K8+0QlktRl5DjHzUIxEjtTB0oD4bQCR93boSVFRVoqamBpWVlSgpL8fKVasxa/Zc/PDjjzj1pL/ikvP/YVoyu5OmzY31aFy5gLKOmaiyKYFhVGv4gvufROWchZYd/hWgPoBBLtoCkw8sFdGga7UY1bMikkcbmh4lTDY0XIOGxMg14vEglJMJ/3aTkb7zrqzADzS6GJg+A/WvvYHgkuWWfvYAqrR7J06AZ7OJlI/KzDjT/7cEytrhJzHadx8kjGAZwji2SMsQI5fjcpZfR1OKv09iRGISZM2oaf6ibhMjdaUlH38k0s47j9/PRsP7H6Hxm+8QWr4K/v32Q9Ih+6P0zPOokBu6K1muCAeNotsCFxHQjLRhf/0jXKYloiOIHkVQ+sVXKPnqG6sfOU6YMTokNa5EP1LHjkHa5puh/PsfUW2m6ncSf4bNSUM74dxTkDxymBmI3S3IKLK2oy6zwtc/MLM/FA/zn8ZHLUZmTJYpaHWPcVT68Fn/g/bAwEP3i8NPypLvJ/Bb04iRlgHPQCp12xYNW+AdgUbl68++wI233YG//eVPGDRkCJ586mlkZWbhsosvMDXyuAuDziA3GEelu7qELGLkgpfESDPT1HUqchQPMcpMTMBQdY91FC66UVIbhDY+3XbQhrvtG9B5dbdpPaQxOYnW6s7tESOlpVpDzWkPCw6lbSw6CbfJLPrl/59nLsTpp11nSEO8oNMRym7JiKEDnj7o8N3eOvaYg9bRvTYBQGI43DDVAdefSaF2IDHydRimGOiVZRWNSEygnqbF6AVdFwmdUVhnCIm9npB5Tq9L6ptw7MRsZCe3R4xAYuRvIUaarWiNMQoiEB18bXWlWYOv6+rUYhQlRtQfe2NZrWtkTdtPYBiYfxkCE+sNot4aWtV91uzZ1L0E5LOyl5aaZrqP4dN4RwZS+Uny727liP6aDWVXzKPtbOgyHL0C3bZtSjzp2BaLHn4GZdNnG3vyS0GhlG8aO5TZjr96rhlkxbSRQcZJK19n8F2NMXKTDGdcfQXcEzfjW9I12vLaKjRXVyFcXYdIZYWZut9cU4fgzBkI/DzXuNkTGGLEcsM3cQurBaoH8t3U4VA5lJhIYrR3Oy1G95IYhVyX887vt8WImVssOrRoSc9ajKicztQUuIcNgW+P3eDZciuz546Dh4hT5fU3mq1GmqtqaE8o3KgildLg6WhPpmo613tqWTHP9YfvalCdi4ml9YyaWWs04ZV77cB055GIOFmIe7OzkcoM02//fZAyehxcyUmoW7IIRW+9g7LvfkCgpATNXRU0DPN6YjS0+8TIhsKrICtOOmXGDrB2uuShZ5C7xxTkTN3O+CUoAy649UF4c7Iw/OTjzXX70OwpGogY4hAINsGZng2vWozaEqOu4E/EQ/feh1UFBWY6vtfrw8LFi/HQo4/jZBKlYSRKKrDycnORon2j2iMPcYHfRfWhySZGNOamK02z0tRapMGRhhR1PCttYUkDmlgAbDagk6n69Ke6scnspD8xNxm5mhHV1qDReY1z+WJ5FYaQFI3Wxqdt3aM7GhD8ycc/IDsrHVtOpiHui25Vu5vHKIdOY9LMJl/0e+7Pi3DKKdd2ixhp2ntWVlrkxhvPqd9qq9HBZt1oUcIWOJnnEp1OZxcj9VtDLml8l2afpfqZH2OdlBdK31jweTgcwYuzS7Dv6AxDaO1vNO5oTlEdMnxWN5sWPF0/K43kiKQidpFHLfComWnqSkvMGoCUzNxOiFEzC12rO6VNvDcE7cpnn3+Bq6+7EUlJiZg4YYJZhX3RokVmo9nDDjkI5555hrmnmnXckO4ERYzmb1RiZE/oWP74i8jbcyqyd97WSqi44cCiR55B6bSfNzoxUqgkBVJq5DCvJ7WRSdvU0ow0TdW332p5xhvq1s9mueCzd9CneyKHLXJu+9tTMP97xo+Fb+utjR/dk+1vBJSzQ8Ror71IjEbwhioWLWByUYim9v67PGgodPRGUSjA5soqBGb8jKrb70HJ8X9C0SFHomjvA1Hy55PgSE5G8h9PQNY9t5vuNnXFkL+jkoZ/A5NCBUtIScE2jz2IgYcdxNpV0HQlJST5sfntN2PHd97CqHPOxMTbbsKOb72G9IkTzEDBtlCrS8ro0dh9xjRMef1lDPzDwWhYthQzTj0Lsy++GDVzf8aC62/G6v/+Dw1ri7omRTYYFpMF1i911X0oE/G/MqwKfe3PVv7jLDSsLkTVjLmGFBqdo3FuLC1DsKLaLCvQUWZ20x2fR+Sh9XMvCwNNVTYMsbsINuLwQw/B7rvsjDlz52Hu3LmGlFkkyYOqmmrU1jea/d3ogfVNL2FHz4xNk5ypH/a5EZiIQgdR0biVojrJLXqjXUT4noi/A+UkSO3Khbe0QarGK1U2dkB26EdTUwjTp83DsuVrrBu9RUurU4xbumcf5pphKq/CI4+8hCD97y5cTpcjFGxKciS4M1wuV6bL5eSh35YjvbukSJAUvVrZWssatBWprkUsYw+mp8qq47bMNbMDW76RXEmYNJ0/xcsKkXRA//irGWGsiVjv8Vz5WzPxrNWxra58zeC03IpND6s1Un5a4G9XyUVS/tlnn+Oxp/6FV1/4D9557RXcct01uP7Ky/Df//wL3375KVKTU3HDrbcbvzvKlx1C3yg+GxlmMVx115EoytZ3B0bmTbS9PO/rI5HyGpngxnge43iM5TGGxzAeyXxmvyetDzG9iigvdaGVkAwtJUHWbzRHGHj4tna9H8N0G7/fvhh8z90Y+PG76P/if5BxwblI3HM3JGRnWi0gtFexYenpIZghEab8jC1Pf0+HFbdYOxkrd2umFmusUMYzv7+ng3FTq4u6okxh392DfyVAUwBH71FJzTUVvbm6Ho2ffY2aJ55G9RNPmtVH1a7eQMOgplDLhfVQhhQJ8mTnIFBSytxNZeb7Yy+5AO70DHx32GGY+88bMPOsc7Hm1dcx6Lhj4fK4aShbGxqFqWbJIny1x174+YJLEWLNcvRll2Lq+29jwg3XI3H4SGRM2hK+vGyKgOGN005pUKJpmrbj2oOj/MeZmHv1HZh5zjX46eSLGJerUL+6ABP+eQHjnYmZZ1+Fny+6HjP+cTXmXnkHUkYNwcBD9omSt9Zu6V+LzVeYYg+9QyNiXohexn0w/ZYsWYLPv/gSu+w8FXvssRtmzZmL8spKTN1tV2w5cTN88NFHePb5F1mQsCxtz414jhioS0qExGwHwXSXLphCjbDP9W8D0J0Un8vs4dVpgcNHCSRG2kOtsqETQscwaFuRmkatuKy0jt63wXBWVtRi2vQF+OyTH1FdXiHWEX0YJ0R2zBF13JC+NkfbuPLVirJKLFq0coNHXUH27dhj98W2O25lFcx9CEUhyZDwGBnwZnUgbGajaeHNkrqQITzR5DRxWX+xHo18p4Jpk8b0NI1aOqQLhgxpJexm1qvCZgyQNTDb6maTJUnwaOcstUjzm6hY1d1uwyGzLpnb/tr5pO1BtwcPGoRa2ow58xdY92QjjU1LQG1NDZawkpXE2nSL3evGYbrK24l7V9AXWlcoUFqOQHklgqyMhmpqEaqrR7gxYCqRGm+pipUqi7qnSqiLlaZu6YvCyfD12azbGCgYqbS3GlStKTdKN/sfPW516JmbaUYWD1V9K5XmMW9oRtqoBI8hWZlqVQ5FUPvqGyj9+zlYe9DhaFq2DJHGOoSWLINv5x2R/eDd6P/aS8j995Pw7zIlaita+9mdw4wT1bFBmfp7OVSOu1st9aKYG1Tce+8wFrLWOkbqSuu+Pm/aYCbQpniNM2eiaeZcZnwKpBuIMDMmHXYAko46AmVnno9mGg2TsWJBBXQm+5D14AOoe/EFNLzzIdTQqd2RGyjQNm+bzJy5/WSMueQiMxtLG9GWff01Ft58K4JVNcZ5dadNvOEqVC9chiX33genjOIGDrWBMrsSkBkswedDyrjR9GcHJA0birVvvoHiz7/peNp/FCJG4y84DRkTxvRo8LXKuyaSC6mRLyuDyidDqSse+mEcROpMQcCwirSZNWr0cRSKv1r4XFReEYkOIdkmpcIxYLgcjd6ME8wMs2fNwu1334e7b7sJGf0G4r477zLdFn8//RQESdIeevhRU2O+6uorGCmmqMLfbawPvwpCFTpal8bD9LFmpmkto+jq19JVysMMdm0DFbrT1tRiQr9EpLWZGdUKlFdRVSN+LqrHlCGpSPZS39u+yyBpHaPX5pVi+8GpGJQeM6CbBGjh3GW47NJ7sHLNOiRQrrfcei522WOy0dv2oQSLnhpnuisofR91gD/zZy/B+RfegdKSCiOTrmCRywguvOAvOPK4fTsJZ99C6VFPOe40LBXVjSEU1QRRWB0kKQ2b9Y32HJmGsbkxyyEwKisrGrGirAG7DE9l5V6tQW33StNsSHWjaeC1utLqSWBqEGJRmz14LLxea/NYDby2F3q09kxjXnEZahQfqGNaTPLpZ5/HW++8i8qqaqqOpvGHMHLYcJz8t79gyg7bWyTT1o14QH0JV5YgUMhCm3FqSdeuwPdke9a+/TErjOWWzaBdsMYk0lbILf5KXiJe6ua37Aow6NiDkTpGuwXESYijfs2942HULF5pWrbbQi4r5FpsUa6qktsZ9K6H7yYx/hk8NKC6G1Iz369jeVHBuAn6NoVplEsbyKLb3FM6SA4ab+oZOQxpF5zHJ5R3dQU8o8ewUh5A0/IVaJo3B/UffoKQZv4yHD2BZKl913xbbvW7HWMk/dLWJ/699mpnHaNHHx3mDAVJjDQrTdP1f4cCIIKzfkbgx2mqUkfvxIcIjZV/j12QetbpKDvjXITVytO24KISOTPTkPXAvah/6b+oe/UdU0CpFrA63IQAlWoD9VRm1zgiJQYVTzUzw9Bt8BszDon3Wt3vDuQvM9HQE45CzZLlKPn0iy4HcctgjPrbMcjeYRuGMXqzp2Ck1UoSamhA3YpVqFu6Ek0V1eaROyvdzHxLHJJvMXYpKWWm/Zvihgyjzw+niJGIY3cyL9OwkrXSu+5/AGXl5cjKyERWVibS0tLMeA0/yarGXowaORLDhg6OftQDKExRwyItaGxsRFlpCTx032OIkbU1iNldn2EyM4vaS286Mb+oAdXBELYj4TFx7wiU4xtzSjEhLwkjsiWX6P1Y8J25a2uxuiqIvUZmWA1C/DNn5iL84x+3oooEXQRNpKNfXhaeevp6ZOV2soZSX8AYcR7094tPvsNFF98dJc2SHx+x8E9PTzEzukQYNFZr+PBB2P+AnbDnntsjJa2LpQf6GD9ohfHGMPYcxQqArXuMQw1J0nuLK0iM0pERQ2JFjLVI59gsH7L9LjSxwqYCXqRIW4KIqFi762thx3qzw34tSXRNdQ0SkjKQOXA4PIyzZqJprzSNLzLEiLZDLYXq6TNE0sixE1DfXn3lf3jltTeQyoJB0/RHjhyBIYMHITcnB+lpqWYtL6ubugu32oL5valkNYJrV0ZvdA+m0mTLMgatCLI5VTzNldXy0843HYJuqXt/7s33o25V4Qb2NVXkhve89EDdWlqLTtlDZEckJcgEbYrxz8f3tWK13ulGKFpBUSmJhFHWDrkb5GJ6U0/cY0cj47KL6Qkr3J99iaaFi9C0cjXLpBKNprd2ZFDFX2GTvLqbdrEQMdpuWzMDu8eR2tShMof23r/P3nBm5fBGG2KUoHWMEDna4VSL0e9QClSQwJx5aPzme6tpuJsQS0/58/FIOf44VD3+BAJffGNajqR3zuQUeLabjNRT/4bA9JmovP5mEh67pkRyw78iR2o5MuCvMuLQPx2PwcefgIppP6GABqrq59nW8vTKpPqW75kakfyw73UXdEMtROOvugKN64qw8La74PJr1knH0OKTQ47YHwP23T16pwdQUGlM1n30JeP2oYlT0rB8JA4eAK/6whOcCJZVkSytQS3Jkjs1GSNPOwHprAVJWeMG5RMhoXD1GwIka2PVbjI5GuHPv6IHCmkAAOB2SURBVPgKA1lbGCm/ZQFs9SdhmTVtOonTg7jo3HMwfvMJamaJPuwGYrKTklNdI6XFmjDlJJfTAGwRI0+01YiGjfetjVjbkG+SgZLqIJaWNWBSfrIZd9UhqCsV9U34YHE5Dh2fY8bHtAu6+b+fSzA+NxFj8xJ57cadtzyBF158lw8VBus7kZMxY4bhnnsuQlZODAnoa8g/Hnff/i/857l3yNPWx1Etd/nbbotzLz0FOw9L4x07rfRrn/+CoOyEudG90tTNlk0SZI/b2mtUurWFSEy41IX25fIqHDQm3XSVmWn6ai1iBUiroWsrELN+kWkx0jpGdVYLI88z8kfDn5xmWossYqSd9r3RFiMSI/rfssBjNN06RVTW5qDe1ZgVr2finfc/xKeff4FJW22BKy66CPmqFDCMcYPuBQuXI1S6lufRe3FANqJ22QosfehZ9D9gN+SYriArP9csWGzklDJulFnawqQ3/WkoXIdgaTmSWcFydWMWqfyqLyzE/HueRGNxOa+dZo+yLN73MdC21sk1hUDXsVHR4ou1bWxNOkmJNmftDmw3K0iISknu1GFqQyRMiz5qA9kWvykPEWklmWyXlX56EH2DbjizUpB1992oe/Y51H/wifVeD6AWo8Sdp8IzfjwvumlXfyugQXayMuzfZx84Ull+UP4tsl53//3JXq/zRBec5zQ7HKOZDC3Pfjeg4jctWIiGj7/odleaBYqESun0JJiVRt1bbwn3IK0Z4USoqARNs+ci8MP3CJdqLMaG7kut1K1WSzds4VrNwdbu95pNlrn9dsjecQc0VdeZlqKEpCTTzRYoWYdFt92JmsVLrGXgYyAzGKG7GkCmFgenx2tmlek9p88HJ0mQOyUJg445EsGqWsy76hqSEo2X6TiJlSFyp07C8OMOt1qXulkIqjDVmiwr/v0yKmfNw4jTT0TaxLEmQ2/gFt+VUSp67zOse/czjDzpaGRP3sJ8Hz/oRu4gODK12aEkHW94KQPG78yz/oHtWTM64bijW3/PdKyurML5l16BIw89BHvvv6+1YF2PwbRi/NVqUF1dzQKvGj5/YgsxWr+ZrNWV1m6rEdP5Wxasyd4ETBzQ1cKMVlePpubvPEKksb13HWam24uzi7HnyCwkhxtx7vm3Y9q0+abVLBYajD158gTcdvv5SE1PMflhY0BRuumGx/D6G58pCgaSm3bmH7Pffhizx+6Ymp+IbfNTzFiq7upnr8FAFdc04aU5ZWYBxySvEyMy/WbqfaIvmmaKRNtgUdffW1iGrfolIjsxwRBkzSjVoo7WzvoBa5q+Wou06jV/NV2/pqYWTREH8oZNpJ7Q/rg1I02761uz0rR3mtJKG8kqW8dVDFK/pIMffPwJ3n73fawuKMTWW26OA/fbF9tN3gbeFKZvMNj9NGYAZD+CBYsRrqIt7EahrApr8SdfoPCNjzHq7D+bhW8F2Y2FdzxKW5iIEWecyPxh6WWkKYhVz71mVvofceoJcGsXeBLNeCByVT5zNpY8+SLtLSu40UqGkkw6J5Kkc60lpOsUB0kP86Otj/JlLdOuJvpc0PuaVh8vOaokGdKYIvUmtFUV253Y+/aenSkn/YmB5DO1EFFftFaUKuIacxWpq4PD54Zvx6kop90Kkuj2lBipxShx7z3gVhcdz3+PcDANnbl58O27H+VmLVNhp6dB5WOPTaL8ruXpXkx+T9uE+q1DmU4D1ereeT9KXFpFPy6IxBhDwcLJdH3JHR00TCrMWHKgub6Bz3mvjTLKN/VRFzRbLUfGd2YqbeWRue02GH7qKUhIScPqF19A4WtvWgpvXqF/MvxyT1YvFryv9XDyjz4C2VOnmk1ZmypK0VReimB1LUIkQk3VlQjVViNUU49AWYXZH6gryM+UYYMx7tyTzWa33S14JOv61Wuw9IGnkbPbFOTtuUunbhgSQCP30wXXo9/uUzD8+MPMIMu4IeOUkQdHziBdWPfiBWVaUlKKv5xyBqaQHP3phOOQkppiujTmzJuPW+64G+PGjsF1V12BRBrm3pABiUCjDhTChoaA6U5LIBHy+H2GFKlLTWsaOWn4pU82QWoFqoA2Kv12ZTW2yU/eYBXmtlD5/P6icjMtf3y/DoiU3GyK4D9fL8NHTz2L5bPmWnvDtYG+1Cy6HadshT//+RBsvsVIhi++QiAuMC3q6xrwxOP/M/ujNTRaM4YEQ4yYzyYcdBCGSdc1AJf3NXN+s37J2GEQa8lJ0TB3Io9egwGqp/xfm1eGPYanIS/di9XlAbP32djcRCwtb8RyHnuNTLda4Gx502YsLalHaV0Qk0RoKUdNNGjZH03daPbYIu2PFiVG6kZTi1Fy/+FIJfFPoD74PC7TjWa3GLntTWQpC7V1mJEtbW1FLPju/LnzcPd9D2BNYQFfdRqSpq+1HU5uTjZGjRiBXXbeCVtssbkpIOMG3WpuqEFw9WI0d3OqvrqAVv7nVVT+PA+jzzkJ7ox0Y0tCtTVYeMtDtJObY/Cxf7Bm6NLdYHklFt/7JJJGDMagIw+y7HGctkoVx8IPPsHKl98xLVGtuumisF3yUKY5lLsGVMdCz4uiY4L0RIOtBzI/a0Za21BUM71r+N4APteztfyuOvqdWqkaqScadqEhwNm8VhdeezA9CLJ38oOH9WvZCtMXzrTybT8ZqWeegfLLrkBo6YoNyqK4YBkrJO6/P9zDhsKsZ/V7BOXlGjjAECNTbjN1WklexMiV4LiGot6Lwva2TdjfOpTpQmvWoO69DxGpZ60/2gweL8TW0y/5BxIPOJAMncycmTVMkhGpquZvpXmeMLA/3OMnoO4//0HNv59vVyHVVLqGGbGetcPMyZMw7rKLsfq/r2Dtm2+ZneZVk/nVZc9M4U5JxuZXnsNaWKqVSboDZVYq3MpnXjFbf4w672/w5+VFax2t3bIMXx1W/vtl1MxfglGnHofsSWoxkpmIEwqfPxlO7bDvjr853UL03QQ3SoqK8NmXX2HdumL4/X5sPnEzTN5mazMwtrS0DFlZWSQyvSEC1hgjFfJa46a6qhJ1JK0+fxILNzcSWNi5Ezw0ci4Gx22ioTE0G5Aj6u4yFrIldU2YPCi6e34n0K78nyyrwgQW3MOyWSvqgBzVU+SPfDQHL9//FJrWssBsJ67qUkskkbv+hrOx027bdK/QFBQXbRJrwG+NoY+Gx+XGvFkLcMkl96CgsJjldxv/qVcjd90V4w88wKRJLOSMGo+2IPmbMjjVbIzbPT3oGTTFflFZA9J9CeiX6sWPq2tQ3hDCPqPVQhd9iagNhMzaUlsyfGlep2klUktvEwley2rXai1q0EKO9Wg03Wj1plUnRKKcNXgMfBqTRpnY3Whm1WufdMZBWZEY0R+NT5OcOow7n8nv199+F9//8CPGjhmFzcaPx+hRI5FO/YZbtWamS5jKoDwoZ7ojRxbSoYoSBAuW8lzfxWln6YdId/HHX6NqzkKzbVC4ps7MOrNbmlVhEwFQy5FHdonkvWHNWgw8bH/023dn6714wXy14rn/Ye1HX1qkIgYKdQLlpBlh6sbS0/YkoJhpORa1HOm5uuCGapygeWo9l5YWUpY1DL9JH97V2/Y7cnsI9d6rNIsHsWnRzjeaKOSbuj0SDz4QVXfci+bycivPdRcibZRz4r77ImHAQMq+m/n8NwItb+AaOhTe3fbglSXbVlKtfPrpSU5n8zXOiGMvp8P5uyNGqk6FWUOvf/9Dq7urJ8rCQqClBYdKacaAGGcoSikpnzuT/ch+6hHUPv0s6t56r4OBziwU6UZ5qAkBHma3f2ZUrUALvq+tQhKSks26Pr5+OawRjULVzJlmkcYehduGnam6yITWUwfGn3eyNdOjvYK0K9AREYDCNz/Auve+QEKiD0nDB5vaXUJSIoIVNahbttIMfAxV1yJtzDCMPvUEeLO1e3kPWmWUHqxVO3oyzojflpWW49MvvsQ333+PRYuWIBBoNIOwU1PT8NP06dhqi4m4787bTY26lXHqLvip6JHUSHuxlWvQJJrhtbvUdNBQuljQWa1GDia5xh21STNeakuPVE+C1TLRWZD4bm2gGR8tqcBWA5IxpJMtQFQL/e/MtXjijsdROXcuOcx6fdOYGBHDc8/7I44+bn/e6EZ3J+PSUNuA6697FB98+I3Zfy4tLZnyTDbn0hVNHV+3rgyNailqV0dZuLg9GLLDDhg2ZQf4MjPNeyZPRqFYiaxkkKhojI/IYF8hGG42s820WKO6rWL1wJzxj6bia7uO2GwaZni0qW8OvxuV5TPrM63vQrMGXK9f0NEiRNobTVvVaMXrtAEjkJKRY3bu10KOhhhFB13r2owv0pg06UtXeZx6pY2TNeHg6ssuQTp1fF1xCVauXo2fZszAzFk/Y01BAcnSODx0952UdzcJJt8NFq1EqKSAad6G2HYFhtmQFBN0O/xWC6vJMDxR5crMSiMJ0rR9MxSB9kSL7VovxgH6EyYJXfLEcyj7aQ6s1fk3hFalzo1223UEhsAMzmYITIuSnez1lENdJGy62oLthMu+pdalwVr1PnrdEURMHKw4pZ52Mvy77WZ6JlQ5by5dh1B5FSIlxQiXlfCoZmW9ivIvISlihZ0edeV2u1BZlpeLpP32hkuE2Qwx+B2C6ZMwdhw8226nC3OrlbwsYoRraIf3onZqgc7fFxi5SG0t6j/8GE3LV5mWih7BZFBr+qh1zl8KTbV8zUpL+sOhSDr6KJSfdyECc+a3W+s2kOKx1pN21inwTt4OoeJi1NBAJeTkwj9oINa8+CLqly1HY9FaBErK0FRTa/UhRz+PF6b7j5kvbdwY5O67Nyp+nGa2GOlqZprilb//bsg/dL8OC9H4wG9ZUISqalC7dAWCxWVmALOLmdyXk4VkEiWvMl5PyFAsmBaOzP5wZPc38e0uzFoxzPwebYnAWt/KRYtw/iWXGyJ0/bVXm933zcDrHlmZKIwY9cdBkUZMgVlNI1ZTWWEGYWuWmsiR1aVmjTcyrUUk4GbJgjbxUrJ8vaISA1K9GJET023THvipNkJ9bW4JJuenYhgL6A6Vif4sKm3A7c9+itkvv4JgTY1R8513mYTzLvgzBg8dSL8oC92MB4zHkgXLcPnl92HxktVmWnlvISIlUtRv/ASM3ntPpA7MN4VHLBS8ZI8Th4zPwsjO4tsVKDvNPHtrQTnGZvuxrq4Ja2uCPE/EFv0TkaRtVzqQvWaczixg3mVgJg1khSCoyhV1jXlZxEjjitRaFGgkKTLdaNEB17X1qKmphjslA1kkRhpD5HFrY1qr+yzRR1KkLjSNTdOga9mgqJ+d6j/t0Q/f/4AHHn0cd91yIzKztS9gjNxoF6+6+lr0y8vDGWec1u1B1xHGoXHVgmg3Wgw77AJq0a/4cQbKv58JLwtkb04GPJnptA2ZcGekmi59a7YV/8vuUt6SaU/gdLtQu2I1Fj/KymtBkTWYux3IdU2V1473nfkkadvPdV5KW1ZCmdqpoGc612BqdZHJNx/Ty2wMG30eN0RQmPfsbjTlLQd1Q0MyqBhwpSfDlZ1rFiMOLlpqtdJ3pg8dQMTTM3I4Evfei5X9pNY68nsC08Cz1ZZwj5vACyslWkmr4t//HuZ0Ri50OZzHUpAanv37gpSDNY2Gjz9D8Oc5pmWmW2Am1GDmzNtvhKvfAKOMMiJGijQeYvChxQvR8NGnZiNZFaLxKLwhLjLyzHxqQQhsPxn5F5yHBdfdgErW3toOtu4UdMcUGDz1syAfeMRhyN1jT7OYZOGrr6PonffRsGaNMcpdZRYZn7QxwzHuvFPongxct7LvekT90WyZvigQOwbD5/bBqT3TZCR6YjSZnkuXLMXlV12L5JQUXHvFpab7Yt6CBfjuxx8xf8FCnPa3k7Dttj3oQooFZaF0UstGiIZOM9S0aajXl0iCxILOoz3U3ND4I0OOWJjJCKqF0qzSGgO1Yny/ugb5aV6SnQ66yWLBzz9aVA433dxlRFqnyRqOOPDStNVoJDE6fpexhrCpqDeOiITEI2P6s2DOEpxzzq0oZw12g27BPoBmq6Xl52PrY49FSv9+VsEZhUKoHp3dGdepQxXfOMLcBvpk5to6Q660WrXJYEyP+sYQ5hTXY1ZhPbbOT8LW/ZNtdbfA85mFtQg2hbHtwCSaBLV2aOHGaEtRQAOuo9PzzZgikaNaaAsQjS3SBPHMwWPhT0w0LXUadJ3o9Zop+okkY9pKxkzTJzEy3jKgpsWlszgygBou/J/nnsdDjz2OA/fdF4cefKCZor+qoBD33Hc/snl+87VXkXR1w/ZIp/kTrixGYPVS3TC3u4NmksQmEsIQ495UVYuGgrWoW7ICDUUlCPO+PHD6mTeSKI8U5pX0dGRssxnStmChFo4/XdVCVPzND1j275cRDrY/vsiGJnMOdCaYtYzi8UEulZMYFUftg9YhyiO5sqlX/KFsB0pXuufbbhKSDjkUrtw8c00FQnDxAtS/9Q6CCyl7vddJnOICyyXvVlsgcY/d6IcIaa9CvmlC+YU67t1hB7jyB+uGue2gcWY1ykLk5++z6xasPK053HSKy+nUhP7fH2hcGr/6GoFvvjfn3c280rWWfmzZH7F3XcuZGINkWmPirS3xG8PqdVAZI/3zkHXbTVj235dR/uknyMrOQXNKMprS0lC3eLEZcNhK6aPfJw7KR+7uu6LfgfvznhOlX3yB1S/+F4OPPZI1sH6Ye/V10Q/ig1rENJtt4mV/N3uwdVngtgMZoCUP/Qv1y1dh65su26DJ2hgkys025hpXFGLh0FRTD29mmlULihcmeFT0vMFwpDG8uu5O8ia4MY3k57yLLkN2dhYG5Q/EhPHjscN2kzF08GAkqwtN4VGaa2ZabwxPVJT6UUuVCs51a9eYGz6/nwTJhwSPteu+ZiE5nWo9kj6RovK3lSHnqWaVfbGsCiOyEjFU3WRRPWwXekZytaS0ETMKa7Df6Ewkq8Wjo2/oV1VDk2ktkdtThqr7ivfjJUZ8+ZMPv8Mttz6FktLKjUeOGRbpy7Z/+ROyR41uTY4YTG04fMi4TGymAejxhJvQnmY/rallmB3Yqn8S04ER56fa0kNT8nMSlc+jL7cF73+9vAqpXicm5PppJjQDzVrBWmsWqXISaFRrEQkRSZHGFIkcaRf9GhKDRj7LHDQayWlZ1ANny0w0vyfBjC0yM9FIiDQOq6W1KA6d/O+rr6GkuBSbTRiHsaNHm5WtC9euRVFxMbKzssygazf9Ma3h3YTip41jmxmHeMLSGYxNYLzV5RgsrUD9qgLUsNDX+KOm6lqSolTTLZ+76w5IGt6NPR0VLqb/6tfeweo3PozLxkhbRIy0TlE8sdIaR3qv6w6y+KElVPxTt0fGxRei9s23UPviy2iuqTWkP0IdSOiXg5Sjj0TiXnuj+pFHUPPqm1YLWw/DoIqbf6cpSJwyxSqffo9gHB2qaOyxJxyp0eU/CEc4HFpszmQoHHCFCwvSAt98k+bosP/ntw0RluCc2Wj44OOYdYa6CcmOhYJny82Q8uc/Wbscy4jIGLCmL3Yd+OZbVD/8KMIlGvjWsR/KzAn5/ZF23jnwTJxojLmmDwbLy1FfUmz2N3OtK0VSVRVKKyuxds5cNGpMSjTcen/AAXuTDB2IojfeQD/NIMjKNo+bWRMKlJbC5ffBP3gIltx9NwnKcrMFSaiuwSh+R9AATo1VkHHKP2wfDNhvj1aDoWWGZaztfcvMtgXtGVLKom7lKvr9JHxZacieso1pvdKqto08gpU1Zt2mYFU1a4mNhku6SUAS8/Mw4sTDkTiQtX8Rke7A64dz0FhL7p3EsV2YAIi8OfDNl1/jjnvuxdqidRg3Zgz69cvDMspPY0AuOv9cTNlpR1rAbsyci4X8MUGLthrx0CykkqJC0zIgcqRuNReNthlUq0NGWSSSaaNWF1NwxEBN658vrcCANA9GZ3cx5kigeBqaImbGWn6q18xw6xSUZ01DCJ8srWSYHNhteIbZuy0uGSstGOfpP8zBTTc9juUrCljm9b2J0eBdf3o6tjvpJKT062+ubahBIS8pAcdsnoNMEZouwj29sM7MPpsyJAXrapvwGYmnorHL8DT0S/GYtaS0dtEhY0UsGZcY59RF+uWKKgxIScAokslWu+ebhRx5BAIIMM0bGi1C1FAvUlSP2roaM64ovf8IpGTlmbFMGkOkfQJ9JCyJ/FVXmlpzVO65SI6clG3L2KKOQL1auWIFypjfRg0fhuXMl/MXLsSMWbMxm3ZF4cphBejgA/bDYQcdaBYe7RY5ov6FayrRuHJB17rXHmS0+GEj7VPVzHmoWbDU7KuoliNvXhYyt9kcSaOGsQLY30zLF0zXaTfNg4o22dBFj/4HNcs0pCI+PeznTEBamzz3i4E2UMQn+967TY9H5QMPwiFCZ2S2HlqIOHHK9kg9/WRU3Hw7AvMXWpX07oLprt6RxH32gneC9unsRnfqbwnMM+om9O+3n7FPNpiXYpsBHGSgVSQNHxjj+7sEM0WIZKP+jbfQXErSQqPTLUSNT8qfjkPSoYei/NLLSbTmGwJgIPtPpfJsPxnpl1yA6nvuR/1Hn5tBcx3BmAMZcGXwaK2Sd4yb9TSIq8JNZk2LNIa9hAa2zjSEr4cvO9PsKaTvTDdai4EkfWH8NJZK5Mibm4PkEcOQtvnmKPvqa5RqIHeMS5qFkcIj3eEyMyRMuOifd6txyDj7LwxfdBAkEet/RzAFPgsCRUvf1a9ag/rFy9DMmrAvMx1Jg/PNQo9abFKbzEov1VWkd4368ej2araCwp6TD0d6bve/FXweXHfN9Zi3YCEee/A+q6VI2URu0cisKyjANdffjCMOOxh77LM3QGPUfZhYmjM5rfFG2hpCrQVlJetMN5fIkZvkSC1HZsxRK3IkUipy1CYleLmguN7sAr/bqAw444k+v9GaPO8uKsMuw9IxtKvuOKULk2XW2lrM4LHVgBSzOKTGv3T6XRRhxvOSi+/GZ5//aOLQ19AU+PQhgzDphBORlJNt8oWIioeympyfgp2GpcDvbk1kWsC4lZIEfbS0ynS96ZUPFlcih4Rq9+Hpxo3pa+vwY8H/Y+8qAOM4ku1bFjODmSlxjHHQYYc5cZiZ6YI/eIHLhZnJYeYLM5qZQWQxrKSVtKuFX69mV5Yd2RYZJOvZo5kdbKiufl1d3V2LvfvGYHCypFXz98jzJI+/5VZjZGoYMqPsugAxw8BlNnxSwbALjd2mOl8RCVF90NlaNhIiLhUTndYbscmZSpJ1FJrIAB2uw7mXzSHH9DmipUgbMRKIUDAkCOvtm4NWq0+/+B8effJpTJwwDldefBFSsjK04lX5Ft1FWWxPrlD3uFcvgq+uRn619PWWQRnmemjLH3wWrrxitQTFjx0u2yiEp6XBEh2p7gSsk0J+nUajTrZQpNsAEqNK0dlLHn/R0C+qbDYOXmVX2DYjRRJHS1wsEu+9E/7yUlj7DoDro09Q+8mn8Ne6msoco2FJSkTclZfCFB6Bijvvhr9a8kLi22aInFhSUhB11BGwyl57M7ojRI4sImOO3XYPnjDwD2IU8DSg/ocfEegEU+h2CRYuaeXXvfsBvNJiarPQkElLayX+zhvh/uUP1Lz2Dkx01m1eQuWQs2RHHXUYwg86EBU33gJfZbWSlI1CssE2qJ/OPWEfOkRPcYr3nBdfxJr/fSskyViQMF2UJOfUWCvKtn4DgtReMOQJUvDpZPiP9zG+8bGIO+d4aTkMMeYPaQNoRaJfRQhs/epwd/2QKHTKGBWO1LRsGbryC1C9Mk8tZfQr6Df1SMQM6CvyS3rVSlBpOiJgzh4o+buJLqIWIeGRltItN/0fYmNicM2Vl2nYjEtyTcjJJx9+gieffQ733HE7RtPXSCq51sAwrrcMKnpW3hzCT9+S8tIiTStO/qhLhtgdOq8QiZGVw4ElzZQYSZg0DUN7Qnas3DmvzlghAklSObcqDeS5lWX1mFFQg4nZMeidwEp/M8/JNz1CdOasrcGaKjfiw21CPqIQR4tMc9XSBDknpK62pg7XXP1fTJ+xSOPZ2eBSD8nS0h1x3PHYuV8KJmVHoS+7GIlNRUnSYK3Tg8+XVqJ3vEMbC5ypelBSOJaU1ktYIYRIyj/nS+J7mr9Lnl1eWofVFfXYR0gTLxoTOAZJkSc4szX9QYQUGZYi2ZMYkRAFR6FFp/RGXFq2zlfEbsd1XWh0uuZkjhyBts6vSBeT1aONw7hP/srGOXvue+gRNAihDxNZ/+33P3DumafjiMMOlSDLu9pUXoKQsDaWFQaXAOE7jNOtBcu3r6YW7rJKeCq4VemkjfQxcpdUCNmql7JshiMhHvaUBNnHISw9BUm7j4O5LcsASfypm1e/+SGKfuIKCBvX/3xjlMSLkyzS5tKOVOkcyIftgwfAKmS/7n/fwSz1Tfg+eyHikINhHzBAbjCIIhuXnhUrUfvGm6j/9Q8jwCxa7Qm4yKxtQH9EH3O0NgbbJRNdARIvzuptGzI0eMLABsRI4PfBM3MmvFJBaYXVDUHTYt3nn0s85+jEWG2SHAqgVI6xl18olaQd1U88BXNMLEzx8cLW42Hr1xfWgf1hTc+AJTVNh1NW3HwbPAuXwCSKrUXIO82RYUh66UW4pr0K1/ufabeIWVpKSY8/hIbvf0DZ86+gSIJaK+dj5PtcN6dc8orDRBn6TavFzYMVAPvPOWJivdTgDyE3UYfug6hjDzb8qdpY0kiMdJVwqaz8XCG7vBJVC5ehasEynXBSV8ymZSoxHpHZqUgYOUQtWytffhdmqRBG3nCJvKVt3+Td5vg0mFKyVKbbBqMCeevd9/Hciy8jQhQRLTalQlRZ0R11+KG4TAjst9//iIjwcEzek62N9cO3KRL0T0iaq+IhOZL0avRJpVmP0sJ8JQ2OsHDYaT0SudWh/EHLEYfwh2bGbrFrTTYuPRFlt2CXzM10kzWHBJ3k4JsVlfoch7urZWdzylHSjPeU13kxr9ilJKtvfJhaVRLCrYiQcGhflGaOCV9+9jNuueUJoxuoLcmlkJeI6mK6aaiELHJ6i7he2Riw6wTsOX4I9huSingSNN6xmaC3BNJhWt/mFrowPjsaq8obpFwGMFmI0XpLsUjY6z0+/LCqCoOFfPVLcIjMe6XYBET0Qv5ExnxFjZ56tRSxO5br5YWsRSRFdVI2olN7IyGjlzFQgXkvJIhbuOS7dqVp/ltULtiN3Zp044iruXPm4v/uugc1NTXwSDl0Op0YOoTO9MacaWvW5CAqMgIvPv0Esnr1Ul/HVkMCEeCM3bnLhMC0o0EtusErOsAS7pCwBnVkMF/1VfzD30Ke2KXjE0Lnc0mzUPYcYNKm78m97vIyzL/3CV1dYGPP8tu0mnOyxuYTLbZDjDoPkk7aSBMZYFnX7i3JS131QALGOkNHqEl+tylNWoKkd9jEMYg6aEr37UZjbjKek3aDmVaxZvgnMRIhaFy1Ap7589pngusKkArFu3gx6j75XCdqbKsQcRQZVzWOOnUq/NW1UtFLi6akCL61shUUwF/jMvyXaH7kxnQk625WwP6BgA9JTz8Gz7w5aPjhF2kd9BFilYqwPXaDVVoFvrISIWBxSi4qZ81Azq3/Rrq8j+q5Uir+MioXyWh+gUtpMEptmY6AE5klcLbl4O/m0HlC+mQi9rypsGWmG3FqI1hoS/+eg6WPvoik8TsjacxIRPbORIQoNvpBLXroBcQO6Yt+px0vN/ul4FtQMXs+lj37JvqdfCRS95xoLBHS2qwSgWdlaU7rA0S2Y4JKLTSyk3Bo/mmFLidIDNWCZBDI8y+5HLuOH4czTz9VTvN828E3GaEzi+4TAinv93oDWnGSHLFCiOAcR9K6t4tS1GVDZCM5MgiSQYpCI9aaLEeEHNa6jUp7VNqm5y/6B/isx4/f1jjRIPHetVcsUqLplNvK5wk2PCT87NpbUVEPZ71Pu3/sNgvW5hXizVc/Qk1pmVSoUmakotNuZLnfyC6RZxIyxo1diWGSBlzYNDYWsYkJyMxOw8BBfdCnVxoGJEeid6wx0aE+vLkgMomYTrxvs7JhEFadLmED8MnZBTWocXsxUciTRegUGwHsgvb5GrXrimWWZISr5mvXWdBSpI7WEm+SIjpacwJHzlXE+YhoVaW1yJjI0VgLTYfmKyk28tjI502HPXTfkqXLsCY3R0eecTJHe0w8FYVR2Ro36nHIjzAU0/VkqQXw67yD8xZ5SowZtNsC5m/N0uUo+Ow71K3Ok0rYh7CMZERzYensDET0ydZ53LgGWsAn5UTDK1/ddLQ3CpaPvE/+h7xPv1O5agmMD10XkmRjs7NQ8pBrosVJ3NKlvG1taA7In+hTTkTUSVPhXb5c6pxyaUxHwpKeBktisqSLD/6KcniLitHw13TDVUR9aNuWHwopDyZJ76ijDod98GB9d3cEXU5MNgfCJk+GyUFr8jqhapEY+YVRN/z5pyZQt4QU9kC9C9VPv4BAjbRwWlB4rYISBHmWBYyvEKXFyR0DNXVKJriOT8w5Z8Cx00hU3sr+3moENlIYCZuQrfC999RlS7yFpTpJF0cd+EV5QoScSoGrObsl/LUSZk4cxsLLbjB+3iXXCt316HXVZYjs0wdzr7hazsqVYD5qpcmJA6VlGJaUiKh+vVG1eCka8wuRJRVPS9PYh8BWQ+w5JyBiz/FBq1Hrwc9TAfqkdbzshbektVeHIRefoTNrq7O53Ya8D75A/pc/YdRNlyBSyBLJAAOz+LEXYIkIw8AzTlQyoOdbC/kwJ3s0cXFZKrRgOrQOkm5SOX3xxRd445338NIzTxkjdaSG5Fu0vpBCdc8992LZsuV46dmn5PVtef/GQUsDK1f6HHkk39mt1lBXg/DwSNiD5Miqw/mlkhTyx0VWaRUITQK5MYK0pqIBi0vqML5XNBLV+Th4bXMIvqao2oPfc2t0dunde8cYDsy81sZkNRJPoM8ZMtco2doo8faycpYTTANjBmdJZokfyYDNHFDLpkKbyLIPbcafzSP4OP2jHvtjLfrFh+G8celIajPhA5aV1mNpiQt79olGtN0sxUJkg11mzDshGDpPEbvOSIzcQoR0SH6dWoxCPkWhIfmp/UYgLEIqOslDjjRzSN42+RUpKbKppYjXaGHTIATjsjGwzOXnF+CCS6/AOWeejtE7jUJ5RQW+/PobfPX1t7py/mGHTsERhxyMjHRp8LQBTVpMAuGtrkRD3nKYtALdTKBaAh+RsFJeWQl7a+vQWOlEXU4eKudIAzZvrVTyHp3HyJ4Qi+jB/ZC46xjRYUltK3MMq6T3/PueQH1xuZaR5qAZIEHKfLzJovHjsk35JLdyTP+i9M1M9LjFIPVM+G7jEXv5FSi96EJ4iyuDjV4hisGGBONG3yn1ZZU911BrV14QUg4s8XGIPf9sY+2wTtJr2x0kXhbOlzVmrKZZc7RIjAJSEXtmzdSKXKQneL6bQQqFixPXzV+kQtVqyL2W1CR4V+ci5pIL1B+o8ra7tHvINqg/Em67Cc7HnxFi+bekpLSMhwxE3B23oPLOe9C4YImQp/UzoL1giEmMON0jnaVDMSDRqJOWVu8nHkPZr7/AwQkUBw+FJZwzTVegvmAtGrgsipAv5/x5onzytRBlSQUbKXm90SIgSt/WJwNxl54Jiygn/t4UDGdiacU0K1QkNhUz52G1kKO+px+LpAm7iAKSClDywtfggSsvXy1IVvpsBZ9jwa9avEKXAIjuKwSnLcSIkPeYEjNko+JvYwGnopbdtDfexvsff4LTTzoRO++8s44emzVnLl56ZRpSU5Px5CMPIS42pm1KejPQyR8ljbk1CkGqrCxHdXmpkiIO5XcE/Y50SL9ajyyyBclRsJLhpl1gzeVbDlmhryivx7jMaCTHtIUQ8D1UwmYdvv9nXrWO2uL8SRwFFxsa6dWJ6dBhMO7yv0bCu7SsAXlVDep4vWuvGMTqYq8Ma7P02RSCty0rrdMRaeMyo5Ag7/CxtS5yyk0HG7D7TBoSOnGjkCDOoE7rH4kRZccYfWYsDhsWl4ykXgNFLXCEGZf1CDpaBzdj1XwSIlqKSIqoVZgFmw8zK89p097AB598gtdffB7h0dFKMPR5povITFlpGRYsXITxY8cI8Q5rmwzLO9iFVr9mMfxC+NS6F4R+wzjcNOQmtTKxa5IyXy/pVVYBd3GprprPmfHrcoUY1bulkhbZT0xARO9MpO6/B8Kk7LVlxCr9ifI+/UqtRdSTNklDzlbNeYYiJS5SaoJ3GuCbiyVv2RjNlHJFUr5NJFu+b0mIQ9KjD8BbUIjqF1/S+kfX0tRGKvOSjaFgWefWEYiODdtlJ0QedVQbdEMXhJRX29ChsPbvHzyxDi0SI86q6V28BN6cHENguyNEiBoXLUTNW+/JjzYIkgipY/wuiD79FLXs2Hcajao77oZH0sskCizuxuuFbUej4affYB0kCi+7t9wzCvVffYmq+x/R57cGYm+6Bq7wcCz8102iqKWI02eALQoy4w0KD4OULUqUs7BuKnQ0ZdumHoyoPScF47Hubpr9abkIIeT7wa9oSzD4g74WNaLs/HJ/ZFamcYOA5MgmFfv6ZZo//Mj99FsUfvUThl91HmKktdi2VfcF8lJTen+Y2KXWYkVoxEMolO4JqsDQbzrNUwGvXLUaObm5SjayJOz9+vTR4fQ6QWengd80wkjrWIhgNno5nJ9da7nwS/kMk5YcJ560KUEyZsmmUzZ9jkiSjAkh1xEkw4oUer9Ajgsq3Zhb5MLg5Aj0b++s0JJvlIu1NW7kVhkbV7vnnD+cjZtLWIQ+2a73txYqOPIB+c+pD9h1x7g1eHzoFR+O7Dg7MqIdkpdyXzuUPfOB65zVNHgxNoML91qMZT1IiqSS1VnT1UrkUQdr7Taj3w2JES1FsjdIkeFPxGe16ywhWckO51ji8Hv6EXHEmUGMOKu1TUcomq1ScTMfmZjNkrQlML+5vppLCFi6tIinz5qFe+9/SK1Fe+4+CSccewyGDBms5ZVhbzckTepyl8HjrFBSEQoTU5e8jeXE8IUyKIdmEaF55Ef18lUo+f43w+G6vEpJkZlkMDMVMcMGIqJXJux0to6PkcZShFEXSd5pd5oqlJbB+KtDv+xJVvmbk6T6yspR/sSr8K5ZK+XFaExuThKax2mbgvGVuFuEFHLSRW62vn1hTkySQEpcRbZ8tbXwzJ6NqkeeXI+kthmSXjGnngDbwMGbTOcuDYkX08g+bjxM8Qk8YZwPogViREgLviAPvkWLgr+7IagUREFVPfmMTp2+rtS2Ekw2qaDi77gFjl1312GUvpISeNeuRePSJbIth6+oRLvCdAKV9TTDlkWjKIMaUSzZl1+OJffcjZrlq9dNeU+lwoKkQTEhccIYWKKjUPvtT+poSKfPlsCzTqkEKmMjMezGy2HjKvNB8BrnWaECagt0OL+ENSSAfNqwfBitH270eaiR1tGqV94T4mnFsCvO1W+3pWXLSk27EKVlzpmxQ2hOhLZPkBwFJPxGtxq7atyeRjirKlBdwQVWOUopXLvXjGVEhBzReqTWBauSI8P/iCSpGUFitJvlVb3Hj19znIh0WDAqLdKY7LEltdAahF4rj1cLiVhaXo/VlQ36OynCpgut8juRNmmlc4V42ds1v+XBjWUHg6LpAJ3lu77Rj7pGn6795pK9U75TxtVv5QV09ubs1LQGNcljO6PC8BTVeHTm6pQISZvUCH0n5yMiUaaliPMShTYlRCRGJEI6HJ/EiN1nDXDVB9dAc9XBEZOA5D5DJP8kn9ggkEYCfYdCXWdKjkTWed5wtDdIUTBI8mdjCWWAlqL8vDxccfW/MHnvPXHxBefyrP53C1n6/a+/8errbyIyKhL/Jw05+h2RQLQFTIeGwhzUFxfobyZxKFQkJQx36HfTXsMtpU72jfVuFP/0B6pmzRdSVAFvXQPssVHqWxQ1eADCM1J0Kg9rZKShB6i3NkPi+HZjskuDFFBFUBfywC7pWvPRV3B98i0DYmxdASJjFmmEWTMzpI6p0JHKfmeN4cPKCLIBpGVng629kHdyyH+syIw5nHOhtbfwbOcQWeKAKeuonYzuwg2UxEaJUaDaCe/CBYAU5i4jRG2FVDi1X32D+h9/UQFrD2gtMDEJ+XxIQLc1GATRIQ0Sv3KHVVq5bnCYfYQUsN5nnoq1H30K57wFKgpc3X/wddcIgfoPqmbORozDoaZlmpgtwWHAfB2dD4vYRSD7tL13Rd+Tj5HKwWiNOUQJ6k1tgL6ZacWCp9YMkyjHelSvWI2KeYtRuypPZ7r1SqUS2TsLkX2z4Jy/VMI7Cr1POEKUL1t8fMs6rCvDhrWKv/UU9/KDc3tYswaow11XKvBGPNi1RuuRVMAkB5IuFaVFUtHVareagxP+2Q0LktVGJ2SpUKWSYEtZF6PVNA5u8k7jt5FpRoXFAyBXSMzi0jr1Qdo5PUq7d4zElL3KQzvBT4S+I69xC7mp8XjVMZzEzC2KSrifQWKNu5rAxzh03S5hIZGKEpmmT4+D8yY1vVMTqeOQV1bVeTGzoFZ9moYlhQuhs2qak6DSWmF0mxlkiPlhLAJLK1Go24yzWRvdZ5zRmpYidpvB6kBSr8EIj4pVokPiExp5RlLUfM/h+Gwg6IzWzCeJWyiqGwMvMwk4Io7gorQ33XaXyIBZh+NzdFyDEBJasrhw7KiRIzQ+beo+E1B23GWFqC9Yo2kSPKlxaW413hBBdSL/9Y9+18dvy7OMm7fWBXdhiRCuYrhW5qB68Qr1NbLGRAlRSkNkv2yk7rc7rFFR65MkeZbfVZ0QTCQ2ujgallZXWqGwOgfOZ9+UxmuFYTVvAyiT/IZRcrYi5LvSHED8Xbfr993TZ8LauxfsQwbDNmQIArQSFRXDW1QEX24ePPPnwv3XrM26OWwK1OkRB+yDiP3229qx3apgPLmivoXTHYg8b4iNECMBFZUQI39xcbtJw3YPiVfjypVwPvcSpV+Fr7uAczWFTRiLuOuuROXd/0XdjNlwicJNuvxieKUSXfLve1V5cJHGwdddJ/H3YfFdd+vQeWqpDYWCScONLTd7dBQGnjcVccOGwibarqlibQvkmZqVq5Hz/peoERJE5276EUVmZyBp7EjEjxoKK2e3FYVH5UuLSOHXP2L1m59i0AVT5Z7RQaVuKFgGLiCVN1UJf8ov/Uxz6eb9lpg42DL6qQUpdE97QZIhTVSpiRqNMGwBhHLCL3FTBS0bLUcc0k/FT0tEeWG+ZJ9bCFK4bGE675HhoG1MCqmtd61ogxakIEkyjlkpcSPJ4LckIZmWolsLqj2YubYG6VF27W6LDQ/qgS0T1W0DiTtluqS2EYuKXSprYzKjEOuwSBoY1jpah3TWalGm3DgPEAkRu850nTNPgzFhoxARbjriLNh1VifEVbIKidkDEZ2YohZZOljrNAw2izpV00LEZT7sDskzySNdEFZIoP6jtU8DuulEZx4yTN/9+BPKyyt04WP6DHE047Q33lLZueX6f2lXolXeGRsboxZGoi2yS5lpdJajNmeFpANHPRndVjo32WZgxEP+yv10guZi0pzxXuMWHg5rfCzsMTFq3SahUbnkVZJQaTT5pJHOSWo3JCgh/cPueIYjNBu/Qq4FJG+q3/oEdd/9SdM2T20WTBEu61EpeV8VkDyX32ws9mZZ0ju2PKjDHRPHiw6/GpW33YHG+YtVFh0TxyL22qtQcdMt8C5fDWGkSLjjVvidVXA++Fj76zLKgaRP7LlnazedCFTwQjeEyLF16DCYudZcC2Vr48RIUtaXlwvvmjWa0K0Rpi4HqQz8orhc77wHNxeVZSXXXaDKzo/Yq6+CJSkOdR99Amv/AbCPG4ewiRMgmhu+gnydtbt82VIULVyow2ap9MNEaBJFedZKvjtFKRCh7OeefkKJOw/DgHNPglUUGo0KrVGMzUFl1uiqR6205Dg6ziatQsqZkh1e30BZ6y+5VldUImQuQdc3MhS63i0xlT3/647njLD+o+0k37DGJcKeIQWfYd7gO60F19f56vMvccsdd+KlZ57G8OFDNexbCowLQ6qbhFmtR1JJ0//IzW6l2hpUlhbqSEjDeiSbhNFmMxy0tUuGW6iLTSsQIUOycW901ZAcyV851somVOiloql0ebC0rF67sWKENAwRoqQryhsJ3rUg8SqpkfiU1gtp8SIhwoohieEIswm5kHQlCaKs6bB77kmGgg7VhpXIIEQeJUTcs8uMpEjIUJMvkUutTPFCwmOTMiTdDWuKsbaZVa2s66xEVsmnUNeZYfUw8qMTElbew3j854GHsXjxYjx4/71ITqbT8vpdZ60iR3xXbTVcq5dKmng0HrTktRa01DjnLUTuax/AV+9G3KghcKQmK6Gjs3XtstVqIYrs1wvJB+6BmNE7abiYEiqJFElpIDBdtJHfLMh6j6YZeZdhjeNvNgDqZy9A5VOvtSk5WZJzJc/dbCEI+GiUlI8sifNWg+SbLSsD5sQEeJYsV6IkCY/IIw6BJTEONW9+AL8QzLBxYxB/w3XSAL4XDbPntWmalvUgRD9szGhEHXtssBtty+mzbQmWb849SMdr9iK0JBibJEYcndYoFSa930Nm924Hqw0Nv/2qC/JpaQsWru4Ajliw9clCxJT94M0t0Ekm/ZWVUpg4nQC7weQmtkglbykEofbBhrYUHjulkJSycpBjkhZWGH1OOAwZB+4dHBlhQBWUKCMqTL631anJwASVc0hHr7P+GG9pMtsLmkst7wmRodaA4bfEJsCR2d+YFK2dUIsRN1FWbWl1twfr3h8Kr+Fzw0o7ZEGi/xEtSJXFBfALQaIFgpY2kiQSJBsJUtAHSa1IkvchR20lSaxIpAw0tyTp9/ifv/lZ6gH5bo3bh4JqNxaXuBAbZlOLUny4BWHsvgvpCg3ylk2Xf4KB5TeNMDBt6jw+FLsasaTUpUt6DE4KR7KQoQi7xFlu5T3qwyLyxT03pivJg1qJSIZCTtVSOeloM90861mJOClnvYsL9pgRn90fMYlpSnBYFnS6AUlzWogMfyJJKzpWCyHiqLMQcWKSq/Wuk9ONcVpbVIzYmGjEREe3KK+bkmHmvper/q9apMPa17PKtAJcPLr0u1+R9+5n6Hv2iYgbu5NRiOWbnPGdFi3KpCQ0yv+Ygby3P4VNKv/e558KW1Lieo0OgzQaCB1pugWPCcornda5fmXJfU/CV1alcTB8KI14Njv8B3iJ7gP5ovMI5kgvixDZZt/ekqDsWTPTEX/Nlbroee2HnxoX+H3Rt0psqV8ljqbICKngw+Cn9U1kuV1g3surY6aegPBdd1XXi+4KypIlPR3WAYP4yzi5ATZBjAhp1Usrw1dRHvzd/cAuBn9ZCWpeex2NK3N0ZFn3wyY0QBvhkQJULQqjhhVHZBiGXHY2Ivv3Xo8chUDlxHWejAp242CZDIXOUM6hLrHQsQH9zf8aHeM4BD3XShiPiyKOjoOdy4ZsQWWnbybpkO9tquJpOyRd5H2sUPhanyhwDuv3SD7Q36Xe3YiqsiK4a6t0viN2rYUsSAZB4gzKwWH+JDNBckSfJMOCJGGm4pW0MbrZWK3w2Pj2ev5JwfSr83ixptKNwmoPHDaDENAvKD7cisRwG6IcfD/fJTczKTQ55M9mkyX4gH7G+FZox9OMd7UQtTKXB043Z5wG3HRYkou9YsOQGU0yYnRFkiAwvdhVw4qZ3cmBQLCLjMRI0o8+REo4pZImIWqai0jIkFqKglYiLqmhs1jXc9RZPSxh0UjOHoAw9SGiQdLoYtJ0kDygdciYn8jYG1Y8EqKQhciIVDA5twlalFEJEC1FtWuWwCLXGa+2gDJCS3TOy+/CU+nEgEvOgFkqcs2IFsD7G8rKsfSexxE1YjAyTjla7pVEaXY/k4i/mpJKngkd6z74Y9Xzr8M0e7ExF5ac42nu2R3HY3JolfGmY+Mb/M2jCr9PVxjgiN0UlhW9soXBeIaHI/HWG+HNK0DlI4/pjOCs0G19eyH24gvhGLOLEqS6775D9QsvG+t+ShzbCxIhTi0Tc+qpMMfF/8Oi2G0gacvFd20DBsCckMgTxvkNsFlixNk0PcuX88bgue4HXSLk089Q99U3hlBKQenBpqEpJKJj7ZuJ2MvPgleEbUNFRwWqrbYgKGkG5Wl+Kysso5Wz/nnjmLNAs/KiaZxK21Dc8nX+Z+2z4UNtgTxnkUrMntk/OHlkO98jUOtRUG7okF/pdOr8MF+J4pozZx5G77wz7rjlRlXCnQu+L9jqFsUZcjptbCRRYjdbI2qqq+EsXStl2BckR/Q/4vw4oZFsJElGFxutSQZJCpIlVhpSKaj1T+KolQh/awVi/A5Bj3k9dKzkSSpVWm0aOZrMp11xjZKn9Z4Aaj0+3RrknFvuYfLzEQ5d5+P0GfMEiQzPhUmNFiZEIsph0Y2j2Rw8L+fChYiF24zKj1DCyPSQZw25CREhvo/nSSrZ8pZjJUHBhV7VOmQQIo/s1ULEvfwOWYd0U0JUJ/f7EZ2ajfi0bE1Xi6SNWQKhvkKysWFg1y4zi3af2YUU6Tpneg+tc8EAb0doXg6Y557KUrjyVmr6kNC1R4bNkg7F3/6C/Lc/Rcr+eyDz6CnyHvN632qCnG+Qin75fY8jevQIZE09qskqy415tznQT2nV/75DwcffIE5ut0s8OBkJpZP0gRtlRa1foa2Z7FrkGT0O/g7prQ3RjqTYLFglcwRu/NWXwzZwICr/+yD8NTWIu/A82IYOR+Xd96D+tz+03oq/6jKYk1NRccttIt8i4+2RJ6anpE/kIQcjcspBxoi37gqJqykqCvbhwzXOG8NmiJFAXtQ4b57Rv9ldIQlEq5HziafhKyqV0rLxBOvBBhDxCd9tDKLPOFZa0esKFIWKFQO7B3isSk2vGOVw3S/D8sFfrLR0+L5e5yUTvNU1qPpzJip//Rvu4jJl+5bIcHXWDkjLPWJgX6Qfth8iB/WDTypevkutIEEFQSVK0sARMxsqdP0llaQ5PAqOrIGAkAb9eBvAiiM3NxePPfUs5i9YqN9Yk5OD22+5CYcfOgXT3noH77z3AZ557BH07dtHK+stBaYiiRE/YaQlJ4ckQfJK3ggBkfRySiVX76yQcAZ0NButRiRH3DiLthIlqcQsFptWZkqWlCRJmZC4hqxJauGQY600NF255z16ZASIO0nOpntIptjyN/4rmNzG8+ugWRC8RyWDvxWhA8qMEBw5MrLLuMdI2+Ax/0la8BzJtd5PEiS/jVFltAp51TIUGmpvWIiEBHHPUWZybHSX0UokZIgLbNfXK+EMj0lAQnpf2COjpIKVylbkLeRDRMLG+YdoJTKIEfcG4TQmcZR0C6aAEXdR1hukQXthjLiSeEtc2wuWoVAGeMqLUZe/StOR5YoNlPaC84FVz1+CnNc/VJ+i+DEjkLTbeIRnpcEawznGgEaS+LmLsfajrxA1dAAyTzsW9vCI9et7CZ7Xb3QhtwR221UuWIKCV95FwFlrEPrgNaIpzeUvr1Dbc+NpgyhJXnIvv41rtOhpcgQ34xkilG26CyZbh8H36F7SPCUJYbuOhzk6Bg1//Y3G5avkG/x6QCr3IUi8/f/gfPZ5uD77n/o9tgtSBiyZGYi/+EKY4xL0u90RoeyxZGXBkp4RPNMyNk+MBL7iYvjy8gx/jM3e3TXBwuT6+CPUfflN8EwPWgKVSog7GDtRwnIu5tgDEXngZHgaPEpuKIK8T3RSsDI1NIa25IPPNxcnYwkMITZyrN/wuFHwxoeo/GMOokcMQsqh+yK8VxbMYUETPJ+lKXn5SuSJAuSq25lnHA9bQoKU6/V9nujbsbmWuclshaP3ICVJ60LVOqiiZYXETZRKeVExrrvpVsyZPw+HTZmCG6+/VruyGOFvvv4GM2fPxXlnn4EECbNRmW86bK3HuveoVURerekqFQgJgPohsbL3+tUfplYIUp2zXJdyMOZBsmu3m0GS6AwcdNoOOmyvmxuJRMAgSVrpcOM/7iWOoU2rFK1B5FgtTKHzRjibQtt0YCAkH+tAmWl2ksey6bngXi1AmpbyW/a6aRqQGDcnQ9wahQxJeggB0mU7eBy0DJEckeB7aDHSbjN2mTXoPRFxKYhNzUJEZLQRd4kLSRGJDq0/lLMQGeKIM5IjWo50HiK5znvWpU0wHoKm3x0A30EL12VXXYvo6Cjcc+ft+u310q0NkFRE/docNHCeIoZZzpEwh8rx5sJMWeDSP8U//IrYYYMQqbPWy1vlMVojPZWVqF60XOcxqlmRY6yeL9ccSfFIGD8acZwVv6l8SNESQbK14OZAksr8VUiYmOaNZaVY/ewbcK3M09muN4dQTLjX/JG4U2x5xD03Wpf4m27NvC9Emmrk2w1yf5LoD50hLZQ++jf4k1kQOtGZYLwZEFbhkt4dQdQRhyJiysFMUA1udwSzgA0H28iRHC1knNwIWkGMjErKu2y5jnjpthAJDtTVofKOu+Cv4lIowfM7IKgc1inUdQnBM1SY3FMVqTVG9lRMgYgwpJx2DKJFofmkYmH3CVt16sPB55opaL6x6e3yg10mzc6I8JpQ8Np7qPp1BnpdcjqiRw1r0YdJIS/wNzQg9+nXtEWafcYJsMRENynUEFozpJiKz56eDWtCWrsrFIbn08+/xB333IO7b7sNBxx6KOqrKvDKtNfx4ivTcMHZZ+Kggw7AdTfcjIMPPAAnnXSidlF0Pow0ZTwYFeaRLjEie1Ymnkb6I9FSwmMPXDVO1FSUaBmXpNLuNfVFChIjXZdN9rQaaLebKGKdI0l+G4SIRMkgTNrtFvxtpKrsJV2Y17pn8Ag9NsKp2a83hBCSG+OYB3rMvV5hvUDyw/MkQsZvnXxRZG6dv5BXiKFXfVyMUXy0Ehmjy7SLTO7RvRIjDr0nGWqQNPHCbLUjKjENcSmZmh6snBlc9QmSeNI6RKuoOlCLotWNxFLTjA7Xhv+QYb0Mxn8DtIUUMZ2rndWIiorc6HOh7uV2yy8jKOnjzl+BBpFbzjPEfKSPDiOgs33LXfSbIlFqCezGci5YjNXPv4nYkUPQa+qRhjUjGCbGQy2Q/Jb815n5Q+ENhp15SUunfosyp/f/E5RpJoVBVM3wS96tfv51VM5aFLSetQ/yyiYwSSmnImWoEhni7xj5VoWEkUP6GTL6H3EkL48lJMYzEni+xyBb697Zhizf8pC0tiQnIeHG640RWqF86I5gXFNTYcnMDJ7YOFplMeIL/YVFOrOzSGDwZHcDpdiMhl9+Qs0rr3fjeG4M65dWVj6kFhQOrYrkQEmQHOi+6ZiVkKGgrMnx6H3+yYga0FeH9IdAxUcStU6BBb8lz3Fm2qYWHyHXOG9JwUvvoH5NLgbcdLkU2M0sZChayF1QCNfy1YgdPQJWrlu2EbHmt1mZbdSCJN+xxiULQeLCs6JYN/XdFhHA7DnzMGjwQJSVV+Df9/wH+QVrdV6ZSRMn4qILzpWUDuD2u+7FylWr8PorL8hvhsVI4y0Dvp95YESHlY4SV9m0m43kQDYv/X+EWOjEhDVVqJfN2+BSQsDRbDa7VPjarWb4yVi4TIW0lJmnSppkzwpPKz7ex7yWdGaFpXkum/7TtDdiTYTEgdAkCKaDsZN0kYDzHwNvECGj4lRCFJQtEiAjXiTj3Ae7yeQ6jw0/IoMY6ezUujdGmxkjzBphcUQgMi4JkbHJCIuKNghQMNwGwSERMgiBWod0T4JkdDEpaQzKFuPOfbOoaRya/yY2RnCag8OvZ/w9HXfc+x8ceeghOFXItC5oHMzQYHJ1CBoKCYuvrgaeglVKMJhvzd8un4Jb0k0PBC2RI+a9t6YGq557Qxd/7isNFXMYSRGvCrEQwlT67e+oWb4KAXcjbAmxSBi/M9IP2Q+WDdZqY/SUHMk5o5ty40QnlIo5r7+P0h//0nC0FdRCfIrvWheK9cFrtBJV+EnajK9yzbUUkfcoSS+DGAU3ucwQh4iS7oPnCTM/ImnOn3pK/jD6rRCJToF+S/7Enn06wnbdzTjRnSEJax3Qf6ND9JujdcRIcixQVwtfTh5Es2y9nNvakMLkr61B1WOPwrt0pVExdkNQGTcvA2wJETTc8DwJD5UEtyYipHvZ5HroGjetqGRPkACFZ6dh4KVnwZ7ELi3esWnwe1R+rNxCYIuzdtES5L34DuJ3H4u0Iw4yWpUbwBBDUSyh1mToFYyH3N9cyW4IVmqsvFqEPGcOC4eDs2SHtb0VxYq/uroGf0plNmTQIPTq20cSx4+S4hL8+PMvKC0rxf777quVyk233oGiomJERITjpn9di0mTdt1CFiQilO/McTmWoq+WJNnoREwSwe4ltaKQREhmN8o1WlTcXOOrugJul1OJKwmDdhMFCYE6bUu8eaw+SFJRMB14bOwlU/SY1YMcMo/kj/GPgdLMVOgvCaj+C1oTSXZ0z/NyzN8hcrR+d5lBjgxiRMuQESclRLQKUdbk/oCExR4RjZjkdIRFxirxC1mEGFaDFLHiN+IZslqwcuYxh9gz/1hh6ybXuBlxk7/qTyU/NoHNkSKdj0bie/8DD+H1N9/G8089jrG7TcLSefNwx9334cTjj8Vhhxys9zBBW1PeNgp53lteBE9RbvBEy2CZUisN87ql8iPvYaxKvvkJuW9/huhBfRA7YghqV65B9cLlohfikX3i4YgZOkhItAV1awux6ulpGtf+15wPa1iYPC//gknD75G4h8qyQVAN8hkCj2gdyv/wCxR9/oOR7ptO2vXAhbhLRFY44lbfJZtd8p4rAGxq/chqaUTwmXhpHIiYKEKfZd7ySaYQ46MESc/JPrixe44Sw2uML5/VuDf7rUp5c4LUTqgz/chhiLvwQpgjN5hNvLtB8skcHwdzRoYkegtyuwFaTYyk1MEvQhyorGzVi7sqWEAbZvwt5OhJQyhVOrsmQoo3qFMUPDSqHGMvKk6rSRIekh/aeVg8tMLU49A9zZ5t9r4NQeUc0TsDg6++wGgBBs+3BIaOjtHaKjRONYFhbxB5y33mddilVZl1Ov2H4rTi03hJIFzLVqJqxjwhUct0EUpVllSckRGIG7cTEvbcFY60FK0w14M87xBFalguWoAEhvHkdxyp2bAkpQcr6o6DI0mWL1uOa2+4Uf1cnn78EWT26qWDG6YceQzOOu1UHH/SCYBH1PUWUlSMNePCfDSZpFzrD8lj+R4XYFWiIWlmkCNaWYRccE+Z4DkJFvdudz0aXNXwNNTD666D19OgylazgURCyZKofknH0F6tScw/geZjEKFjTeNQWgcFLUR+lITLFiJFlNEQSVIyJHLEbjMNoxxLIGDhHE6OSNjCIxEeFQOHkCE6nPPd/CQ3ho2VPMNNctOcCBl7zkFEkmRYxZQIkgjJAxonvqcpVbknjLBviOZx3hjoFzNj+ky8+MqrmDh+PE478zRUlpThoUcfx0uvTcN+k/fG4w//F5ExsTrM+q333gcnnzx1qsiNvD9EIloF3k+rWf5K+F01Rj3cCoRi2xyh/GXaEr76etRIA5Or5bOhFD14gOiE8CbiT+uiV+5Z8dhLmoa9pUFFXRMC05fpz7Rlt2/zxhPv4jXmAxtSRf/7HgXvf7lOP2wGvIOli5YfWoBCoA9RhMiNTd4RKaSoM2q6UGgoXzwObVpO5B9HwKns8ZxcMQiT3BPa6z/jHib6etHbMBNaC8q/yFn8ZZcgbPQuOpK2+0L0huSlpVc2TCSArUi0VhIjQgpQbS38hYU6CZfBrbshKHVeD2pEKdV/9xNAk3WXwfolhhkb2khwdC9/Qt1fXh5Ly1atQFJQqK70Hr2PR+uebwtYWUUN7I3BV54Pk73lYfA8x4q3ubJrCVRy6kxNCwTvlSiW//gbij/4Woe0Jh+4F2LH7wxrTLTRwpbQ0h+pdt4i5L/2PuInjUXKkQcZ/gbNvkWF2nwqgRB4C0kAK1utFEUbWSKiYM/sB7NDlPpmwrsxMGzLli7D1f+6AcnJSbjj/27Gjz/9gjfffhexsbHIKyjApIkTcPP11+LRJ57Cl199g2uuuAxHHHaIkQbt/G7rwffzO8YRv6fdUCIo9NfRrjdJV8O6xL1cV0LCTQi1HBv3GaSKDs4c4aXLZgiB8jTU6eaTskWiI5lqxCkUr+bxk2PKYIiM8j61FOlFQoSAlZbIhFXyxBYRCYeQHwtHLArpsVhkL/nLdGtuFdSKSP4YFi3uZVOCQwIkm+4lv7XClcpRjw1/odD98l/fyb38bzVaVVnLe+vq6oU034R+ffviiksv0jhJYmLGzFm6jEe/Pn3w+FPP4s333sNBB+yPv6fPwGUXXYCDDjzAINLN03FzkDh5y4vRWJQvj23QeGgltMqWuFXOnIPCL36QBkqlpmn08EHIOOIAhCUlCRGSvG4W/dBh9UJjhJotLgb9LzlTF/NkI6klaFmVB6kzQqDFjj5dZb/+jZxX35PvSNyD6azyE9w2BM/R0qNWIpGq0D1MOYf8SpY8t8t72pCSbcZ6YZNvGQRIskS+SnKksip7S/C3kia5Sa/pfbzfIEy66cuM360ByXDkAfsh5pSTETAblsluC4mbOS4O5vS0UEJtFm0gRgb8a9ciwBXjuzFMolwbVy6H88mn4C0oYtMkeGX7QEjJNpdlHhpbsDKRjWQoZAmiOtEtdCx74x7jPhaq5pXvuqP2gS2QmBGD0e+8k5S0NA0flhdvaqjtpsB4F7z+Hqr+nIPUI/ZH0gF7S2UgL2yeEEFYbDY45y5A3nNvIPOUoxE7zlhbrTnoL8J4kwgxRVk5GkTAeJ9xzuguYZLbkjNly2hX2jDsfC/fyeNQWmsLO7i9+fqbeOLpZ3HdVVfg8GOOxNzpM3HNjTfj4f/ci+Fc8HMrtOoYLA7lb0pSCTB5jBITOWdYZyg7IUuNYWXino7P7H7Tbi1uUhtyBfqQtYd7dYqW94Ter7LH/7zHOBX8ZvCX7uQPE45/9D8f4G85lrQ0LhnVhHAeJTA8qZWIpKuSJLklRHB0vTLJVz3WzbAM0YJIcsSKXUmQ/OY96kTLd+p3+J/HwQBsBk3PtQJ0UP78k0/x0ivT8PB/70WWkCOOcHzi2WfRv09fzJozF8tXrMC9d96OIUMGq49a3959lCA0L7ubgoZG/vjdbnjWrobPxYEmrQ9jczBu7tIyrHzyFdhiYtDrlKMQlpqCxuoaFHzwBSpnzMPAq85FzOABasUzscHBcDJt5bhm2SppbNgQ2a9PUB6CcZAdu89C85ttiJDFkVbJ2hmzseql9yRC1Grr4lEpv7nFC3nmxivNU4hNe87k75YPbxh7vj/DYmsagcbnuIXuY6i4QDfJFa1KtC51FvgmfZu8k9qJXw6RIX6GNZHa0PTYOB+yMOk9+o9xkD/62zi3HkSPWLMzEX/JxbCKXHXnWa4VLOtpqTBFRcuP5lKwcbSRGIlKaqgHCgvXKa5uCpPNjtoP3kPtux8YlXonCn9HYaR8sKIKVmIsrE3Eh5sElxYhVjy8zmt8Tvc8Efy9JcG5hmJGDUbfM0+ALT5euzpoEm8XJP05+mzlvx9FWHoyel96to46aglKPCT+5V//iKL3vkCv809F7Nid/tml1grwXXZWmrLXCtnuQFhmP5giY5iQwbvaD3at/f7r77j+5v/DfvtM1qHh5RUVOGC/fdUfadmyFXj+qceQnZ2Nhvp6rdA5WoxBaW1l2Bngp0JFQD8rf/jPIDskQyJrQoZIPnk9NDEnf1Me2cXB+/R+PqnPywt5Xl6nxEtfbsRLjzcAPy+XlPwo4eCx7Iy8kcqAJEaOWbHpsZ4zrED8x+Mm0qP38VkSpOCzwftDL+ZvbkRL4dkUNHybAC2YuWty8Nqbb2PXieMxec891ALqdtXjmhtuQn5BAZ54+EFkZGVoWCSBMEeI0a133o2zTj8Fhx9+GBPcSJA2orE4D41l0uDrAOjXV5+bh6X3P4OoQX3R99yTm7rJOPWJc/4SrHn+TSWX2nUm8XVod1p/xI8ZCUdKkurYlkDZoWVIU1DivqGcM984/UXZz38g942PNW2ag8/RElQq3+VaZ8xRgnc1v3PDHOK1KJGHJFakclwn6Vse8KEx+H3e7xDhoxdUhMjJ1loehAh9SffyXYavybqkx0a6kCypdUmOeY6NAD7DYx7RCsv8iTn5BEQdcrhajta9vXuBsVJ9wVGcQozagjZbjPi5QGkpUFOjv1rbJ93VoNGSQlB++63wLFomkkVxa2NStRkiuMH0bK4LeMiNFQorEVYbtASFKhRSjZAlSCup4L2sePg7hGav3GogqYzsm4kBl52l/bsbM5W3BrSulHz2FSp/+htZZ0vBHjEMfrZ2GEcqALnOSrM+pwCF73yK2qUrkXrYfkieso+Rf8H7FM3SpSVQiXDeFN7NCp9WEVqY2A3jlTiYo2IR0WsAzHbOq8ScaDtIiv764098/9PPOOeM05CclYmVixbj6utvwuUXX4jJBx6Ezz/8AHfddz8GDRyIww49WLunPvz4UwwbNgTXXH45IiMjlHxsaSgpZNppshlpR/kySdzXtbl5l/yTtKXTtBIlOcuuM97DcJIYEfqb5+VeJVC8M/hu45ngEX8E84x/Q9nH/NG97khymP/B8zyWsyHHb97D3+uOjb1xxK/wNy/I1s68DGFjhEjPa1evgGVAjhfNX4Db774X48eOxZx581AtOvWic8/B5H32Rrno2IcfexJzFyzQZ5MSEzH1+OMw5YD9jHe0FfIOX1W5OlcHvFIZbiScm4M+JeVAyYrkW31OnnahOecvVmKUIeXNGh2FvHc+QdIeE5B+8L4q54yzu6wMVXMWwbU6D0l7jkeMyHCLshvMey7CywqeuaQTvwYvs3Gw7ItvsOrTb5Ag18KEzGwsNrQaVak1KRj2jYDvZvdZMuczkz2XAnEGn6NFiPMUtZcIuSSOZfIuxsnKd1nkXRIahou1SqTorRDBIULx3BSah4THlBHKMv/yN9+lDYTgMSVP01LyLXrnkcgQ8q152L4odQlo1Kj3U1O0m7Z1KWugHcRIIEJOX6PubjVSZbK2AOU33YKAtOTaq0xaC6NKMLKPSRswSaUheyVAsnlFkJX0yF79g4JP8Bz3rE14nx5vR6CcOFLiMeCKc2CKi9NwthckPzWLlmDtW59KQvgR0b+3OltztW5PcSkacteymYTEvSfKNsmY8FFbrGb4amtR/v1v8Ls9SJkyGeaIyE2GJXSFuc7uFpUHvkvBqyY4EtMQkdW3Q7IRqpTXFqzFaeech1Omnogzzj0LV112NVbnrMarzz+L6Ph4NXkz/rR8/evmW5GSnIRrrrx8Pd22Yeu6s7DR6PFz/OZGrhupRJVt/CLvUKnl/cZJfVzJVPBciKxQlkOvXfcJXhEEA6QVgXFC/gev6Vk+YOyDn9FrRtVhILQnQveE9u1BS6SI5ziq75XX38TnX/4PUw48AKedNBVhXCtMWu5vv/EWPv7sC/zrqivw2ptvCTmqhcvlQqmQiNNPmYoTjz0WFs4BRGLQEonYHOT7/vpaeApWw99Q1yz2bQetRHX5Bch94yPEjx6BlH13l7NSpTPekvYuaZCU/vAbyn+bCWtMFJL2moDkvXaFLTZGy+q6jJD7WymnvMuQBiFH8g5anZdK42j5Z9/pdzmyUWgXYtTKI+VT3svuLRKQENgUK/N5US/Ct7HY83yCEBbOT0S9ula+ExoSwmuRUsEmyBYiL20Bc63U71ULFN/Ft5KEkc6xS64pWWQj+QqXMHDof8jaE3qmLQg9R2ijQd7ALmFHXCwG3fNvOFLTWp0HXRmmyEiYk7gmWtvQPmIk4Notvqoqo1B0Z4iAun/8Hs6HH1/X4usQ1qUXCzwTnxsLD4sIc4NVb8gCxEJqnFtHkpqeCQq28Xf7Bn1QamMiMOjME5AyYqg65XYIbP54fWgUGfQ6a6mfVQHT1yEQ9AlTEuGqQ9Xfs1H65Q96jpULRb73+acgYmC/9lU2zaC5KX/CUrIQnp4leSEBaUHhtKWcKPmrqcaRx03FNVdcjimHTDFIEd/hsOPPn3/Dldddj9v/72bsPHI43vvoY8ycNRcOuTZml52x7+S90YdTBEj6dJZs6LfbZU1hvBmK5vEPyW0LaSJp948w6wlJWQlDiPiF0jMUIv5q4W0GNOz/eOt64NVN37FxNM9bPZZKuqq8XH2tEoTQ3nL7Xaitq8PDjz7IQgtfQ4Na03QuIqlsr776WuQK4Xjj5RfAWccJyiXnVuI6a+0C04oO74U5OtqMaK91n3FieNZ+9AVKvvsdmcccrKSISaqvlOvch/QR5dddVIyiL79HxfR5el/q/rvLticsUe0cFs50bfRg1RsfYsn3v6NeSFrz6JBMhMs9bvkWCRBJRZKkbXMrD/UrdSqfpJTVSjg4Io2hDgveTxkjeL5cyExzhMmTCewSlHuMmLYOfCPfVCnkzBUsQ3yeW/M4bA60XMWarUL82ktv/Rh87dVI3GPPDuu9LgGRCWtaipTHttfb7SZGbMH4Kit0WHE7c6lrQBKXM3/XvPQi6j7+sk3r0TBZQom7PgmSYzlgIeVZdos1WYNkU58M7oO/eXPoWW5dEcW+RjUpc/HSnU49Dpm7jtXRY50eI1HKAW8jnH/NRtn3v6GxvBLxe01E9MjBKHzzE10sNvucqbCnJAW/3zlghU1n0LDULDiSM0RsWIkHL26A5hXpxsDKZcWKlbj1rrvRKysLY8eOQVlZKT774n8IDw/HtVdejmeef0FnIv7Pv+9AWq9e+lyjy4U33n4XK1auxBWXXKwLntKyROfi9qa0VgOtCPPGwS+34flOFolWI1ju2gLmZVN+yv6jTz7DS6++hsMPPRh77r47+vfrqxag5158GXPmzkOEtGDTU1NRK+d+//MvXH3ZJTj4oP1xzEmn4YxTTsZxxx3TQSd7yS1PvXaZ+WqcRrZ1ID1NVjOqFy/HmpffhSXMgYFXnmtYgKShw7LmWrEKq559Q30Je514hA5c0RYcwa5LkbuG/LVorHUhamB/CYs818bwsCx5Jb1WPPEyapet0bLhlpeUSfn1BHOM1pd4OR8l5CYUZW6bk7rQ9ZaCRD1drcQpgBh578Y77FqP5m+gRapG0sqpk0W2DryP1XycECTOs9Ra+D0eZB17FHqfeabRtdmuRk7XAXWvJS4OpghO5th2tJ8YSRbTEdvvdAZ/d2NYrfAVroXzP/+FZ+FSHYK+KbAghRJVq/6gwuWxYQkySFATAZKbuecz+qwcGMfdB4wvh8fSGZKtlYGH7IvBRxzUaZHkkP6ahUtQ+tl3cK8tRfROQ5Fy+P4Iy8qA8+/ZyH/5HTk3DNmnHSv5KS31kGKgcmHtEfrd3uLQBHleyLQjJQMRKdkISMt2owxJsDmSxIqF1rWa2lp1DI6OioYpzI5/33EXlglxevLhhxAZFalpGgKdeEulxX7+xZdht0m74kqpfEMtYc4QTUsN36WWgE2EjTBIERVwR9OljdjKn1NIWvCzm/q0EiHJE1o9ysrLUVpWLgT1JfTr0wuXXnohTjn9bCQkJOLKSy/WhWid1dW6dtkAIUicvFAhz9dVOXH73fcgJjoaN/7r2iY5aG9Lns+zq8ywEAVHmnVGGspr/EK+K2fM0YVdPdW1SN5zAlIP2AOFn3+PqtkL0PvUY5DAUZ/sZuY3ReYbKyvhdzfCnpxoxK2dYeFcO7Wr1mD1c2+goahcu/Oag+uUVYhMc4QYP8FUDGP5k28G7cY6+SKtROxe49PceF8InZFMITR/L9Had9dJ+KuFIDVspjw2R6JFyJGWzU2Dfphxo3fCoOuuFb2UYuRTdwbTkFN30G2jDeSxOTpAjAQSAHapSbO0U4Vre4TJ5oB71t+o/s+D8FVUqXIjGG9jMwom2xdUbUzV9YiQ/OY1L51Sg/c2bcHCYPzt3miQ2JdJwfTIljJiEMacdyps4eFSz7Q/9qzk2aVW+ddsRPTOQuSQgUZayjeKP/wS5T/8hrRjDkHy/nvpeV99HdwFRahbnYe6FatRl5MPb0U1bImxyDp7KiKkktscYdgclFBIS9cen4LwtN5qqdrYO0OVYmtBq+UXn3yG+x9+FA/c+2/sMmG8UQbl/VzGgTNrH3PiKUhKSsR/77kL/QYN1rAsW7AQF15+Jc449WQcdfhh2gU3ctgw7LLzKCH7QhalAmweRo3DtsS2+LzkRfMBCwRH8ZAcrFi1Gv/7+lt8+dXXev60U6bikCkH6WjBi6+8BuPH7KKWvMLiYuSsyUGUkJ6EhAT8/MuvePKZ5/Dwf+9DXGwsHn78SaSkJOGUE09EHw5V74jlkuGtccJTnKtdZ/S56Qj4NIkflwTxVDp1/i17Qpy81yDSHiGChZ9/q35E/J198lFInDRWnyGp4/OFn36Noq9/1nmMUvfdQyun9pQnWmDL/5iOnGkfwtfgVtneFJiK9OPhiDSOJCNZaqkzmWcYTlpe7BI2u/xiNxX3IfK0qVSkfg/pdE0v+UNCU6/f5lWz6nhDpQUQbbYggQ7im3ppEE55R2XQgtTS7aHYhK7RihUn6US/KtZIoeshkARxBOCgG69H7E5CXnUUWvcG5dIkZa8tvTsbomPESECzr7/WpaOPuj2kcqv/5AM4n3xOfQTYZ8/UCxUUHR4vBYSGcP4OkSMmMM+HnEv5e0cG418ihd8lLZnIlETsfOZUJA0eoAt9dgjUPJLONLU3OqtR8PJbaFhbgoS9xsNdWCpEKB/++gZYYqMRN2YkIgf1Q82ipaj4ebqu6p0+9SiEC7HiO5q/ryPg0yQY1sgYRGT21ckiN6wk2kqMCMbRVVOLN997H++9/xEmThwvlfJlqHXV4riTTtf1tLhA7d9//oXX3ngLeQX5qKpy4torLsfxJx6PqSefivS0NFxwzln46tsfdGqAqy69GLvtMQkeSSPG207Fommwjcp2x5K+bQjltaSrQso3j51OJ267624MHDAAe+2+O/r164ecnDW4RIjQZRdfgMMPP1TDWSP3nXfJFXJff9x20/XyOo5ebER5ZSWef+kVLF6yDI8+cB8Sk5Ka3t8estAEedZXUQJP6Vpwwl0Nf0fA5+V/hRCR/A/+p+/ntBjukgp4yp2IGzscfU49FpbISLmNlkY/qpcsR+6bH8NdVIr4saOQMH4n5L/3BaxREeh33ilwJCdKRdwO0qci50f+Wx+j5Ic/1uVJG9A8NZjKoZQ2joONV9kaJR4eOUliQ3cGEpoQSDTC5NsWUdxuuUKyxWfW3WF8hzNlx0p+00rV/LshNL+/tWADslLqVGOepYA6f0fL+20kqHKd5zlrN8NuvF90jFzhCDf+JmGKkfu51E3/qy5D8kH0U+wAAe8KCE5dwy5fs8hpR9BhYkRwsrAAlemOAGl5lz/7FMrfeh9ei7QkJScoblrQ9DhkDaLyCIlsDzYEFVChECGPKCYSg+EnHIa+++zRIctRCNTxlb9PR9WfsxGenYmoYQMQ0a83zBHh0rK1Squ3DCWffIPKP2YhZpfhSD9qCmypyU0td7PNgvrcAtQKaeLEkFyUtjMyUQobOHdLeFomHInpSm46VDkGocRK3tXY0ID/PPwodh41EoccdKC+m10PS6VSPv3c83H91VfiyGOPw7XXXKOWj5OEIO29x+7YaeQIRMTEYO7s2bjkimtxxGEHo3efXvj66+/Qu1cWbr7+X/IVCSfDykqK1iWC6UWzfCfEYaPYUu+WCsNTX4+Vq1Zj0ZIlqJfjA/bdB1f+6ybMknS4+ILzcPrJJyE6ORkz/vgNN992F+654zaM3nkntRbPnDEDl1/9L9x+y03Yd5+9RaD9OgfVeRddhpjYWDx0392YM3+BVmI7jRiujtYdVbXMZ7+7Ho0lBfBWVwTPdgLkvXVrcrDq6dcRlpaCPmceD1t8nFobaOmsXbYSq56ZhvBemeh/8Rnr5QllmP4/Jd/8LKRqFtIP3x+Ju41rd1zVJ6moGKufeg2uvEJ9//YC5qVahkRn0dmbI8t4bmPgNaYCNx6H7g39JjaVSryHE1EyuTc2iSTP0jJWK2FiuEjuaAVLNFlgk9/Zp5+CXmeerURzh4DoO5KijspNpxAjwldXJ4qSLf6WM7DbQIiRX5Tomv/ch9KvfxCJtTYJf6ck5A4EjtDg7LMEJwBMGjoA4y46Hdaw9i+90QQqLdlC5n0WmAYhO2vf/gR1q3KRuM8kpBy8r7RuI5smijRZTHAtXo7Cdz5DY3mFnPcjesQgZEvr11hpvGOgbtNV6UWGCEtkjM6mbY6Ill+dIz2qECTtDFJkwTIhReddejnuuOVG7LnfPnjo/gfw86+/Y9oLzyEyOgoLFy7SuaVGjhyOFctX4PxLr8BJJxyPc888XbtRDO0ctOTJuz//8ivc9u97MGHcWFRWViFBKtAzTjsZY0aPVnKg32UYmity5mVH87P583z3hr+bfy8ITmtAP6C/Z87C7DnzdBX9KQfuj0njx+Pehx4R4vct/nP3nTpHVEx8rGSIFTP//At3Sxodf/RR+O7Hn5GTm4sb/nUNigqL8cbb7+DVF55BbEysEs7p02fg0iuvwX/vvRu77z5J9R+rn9raWkRFRQWD9M9wtQ2Mq1R4FcW6BYR8BTqo9P8BCai7qERnq66avQixOw1FrxMPh11IIeNZ8ddM5E77EBlHHYDkvSa1THrkHdqd1l6iLM9zks3Sn/9E3lufwt/gNkh4FwZdBmqCS61QCrhxtBwtUZQT/k40W3VEXEspxnMcGUcHcHbz0aeII+82huZX6FeUetgU9LvqKpjtDjnRjjzpgjCHS+NX6uSOotOIEZWij7Nid1QBdgGwwvAUFWHZ7XegcvpsmLvUemrbD6gc6DhZI4qfhZokxh4ZgREnH4WsCWM73rVGiCLxVldj9aMvSMXiROrh++nisuojRtEX5cvu4CpR/pwl256ahPjdxqDy5+lCXMLR+6IzjILWQbG2i8yEusz+odokDNa4JCFJ6UK0RYl1YhnSb3KTb6zNy8dDTzyJJUuXYaeRI7H/vpMxavgwxCcmGpUQKzVJlw8/+AD/fehRPPvEo7oUiZ4XuN0eHHH8VBx+yMG46NKLhTA1Sh414s57/oMcefczTz6Gb7/7Drfe8W+dMqC0pAzOaifOPetMHLD/Pka85P1fCrkKc4Rh8l57yFsDaiX86+/pyMrKRHavXsjLyUVBYSFG7zQKjqCfQG2tC9NnzcTq1Tmok4ZJfFwcdtt1Avr0ysbL097ES69OQ98+veVdfqwtLMJZp5+Kg/bfF6eedS4uvfhCHHTwQeqncv4ll2PE8KFKfM668BJMmjABaamp+P2vvzB40ADccP2/8Nor0/DBJ5/g5WeeRExcLD76+DM8/cKLSpL22mMPPPnIg5qH3GpqaoRPWREZEdFqEWlO+kMysR54Tu7xu5xoLGH3rzQ6ic4TixZBEuQVUlfwydco/eEPhKUlwxIRrud6n3osoocMEFnYAoHQ77qQ88rbqJy5UAlWVwc1Fxt9nKeohRxWMCVThOxwzqINU5XPGOu5GSPv+Jsr/qfL/Rt7XwgcgZa42wQMuOlmIbccfdsJerQLgKPtlAR2AjqPGAnU30iU5Q5Bjux21C1fhiU3/x/qVqzSTOlB+8AZYEOz0xIkRJkTR2PkScfCJoq5o9YjVSSc3UwUCzWQvk9ap+z+LfnyO1R8/yciBvZG+gmHK+nNfeJlWKIi0eu8k2GJjl5nhpYKixWZr7ZGrUxWjnoIXdsE+IxjM60YhpHhYteFJVZIUmKadrt1NO4bQitiWoLkvTmr10ilzjmTanHbXfdiQP++mCBEYdasWfj5l9/w3JOPov+AflIZShzlmY8++gRPP/cC3n39FURLuvAdPP/551/isSefxotCJO7+zwNarz94793C8URJ0ToWsiLIBe7YrbezELOrrrhUnrfh048+xdfff4cH77sHuTk5+L+77sHqNWuEOO2Jf//fzUqm8vPycMZ5F+GRB+7D8NHjsHbVcpx+zvm4/tqrtQuLQ+SfeOi/SO3dBzP/+APX33wrXnj6Sbz7wYf49vsfcOxRR+KPP/9ChdOJB+6+C30HD8Kbr03DOx98hOcefxRJ2b2kJmow8lO+d+2/blAC9tgD92t8OAydI/2qnFXo07u33LKu8m6R3GwEG+bn+s9K+riq4CkrUlJk3Nn6d28S8h2OTHQuWAJPRSUSdx2r8WwRJMlCeEu+/RVrP/sOtthoZB59EOJHjwr6Sa4fh/aCryIJqvhrFnJee18nadXE7iLgzNicIZtePxEi5zEmY46jOiFDPE+fpI3FhikYIfqIC9a2ZBfjc+y24zQnzTVMlOQNrUx8pqVcYP0bPWwIBt9xG8J795U6uYPzxXUR0EptDvlEdgI6lRgRzJgdpT+TlWjt/LlYdM2/RNlUdbhfc0cGJaZKKlBXwKetLSpfqwj66LOOR/ouXOesk2RKCg5bp2unvYfqeUsQP2E00o6eoiSnsbIKq/77FKxRUTrXkSM1ReXZK+e5IG3lbzPgrXbBV1cPrgOXetQBSNp/76buq42BlZ9ajIK/WwUSOVGAaklKTDUsSSz0nVQpNYdWzhIHXQlfWpu0HKilJvQtud4gJPLYqadiv30n44rLhdDIIxyp9etvv+PaG2/WhW/3nTwZJ5xyGi46/zxkZ2VgxcrVOofS7pMmqhMo31NbXYOTzzgH5517Fg6ZcqC8JKCzGVuEOHrcHl0iI1WeOf+cs3HU8SfhgnPPxuFHHo46ITTHnXwaDjxgf0yaOBEffvIpFixahGceexj1dXU49ZwLEC1kNorzBKWl6cr0/QYORM6qVThNCNR9d96JiXvsih+//R43/t/teOzB+zF48EBcduV1krQ2JCUlYdHixWrJuuqyizFu3Di4qqsRscE8KC2lfmuIUUsEV5+TSpQTMDaWrtUZqo003/z7WgvmJRsaZb/8iYKPvkZYSiKyTzpKR29SxDYJklr5z660/He/gNdVh+zjD0HyXrsZ1zf3/KYghKhR8jTn1Xe1+66rWYm4xEdts8ZcCG3NPc6PFCtbqNkUSlK+o15koWQDYkTwHk5JwKVFmjfHWe86UpIx/KH/IHLgUNGZO4aliGCDsjPr304nRsw29X7XAt5WMelqkPhJga6ZMxPzL7tK5+3oQcdAaaEioCOhSxRPnRCi+KH9sfPpxyNSKi8uydERiVKJJAmQSs8c5gCnYeBZ+siteehZbXWkHnWgDuWn87anrFKdt+OEQHER25KPvtFRbVmnHoOwXlkIUPmIrDc6a2Bx2GFml4ooqOZhbBcxErB1zsqL7vy6AGpUrBClZJij4/hS/W5nQj0dGEhNpPVDS3+dVatzMH3WbOTm5aKhwaPWJlp+uOCtPSYG7735Fh576hk8+ejDGNi/H+xc9oJhpCmf75OyUphfgNPPvUCnGRg5aqS8OKj2JX5f/u8b3HrHnUp8wiQfyioqkCPfevnZp5DZuw9OOGGqkJkhuOHaqxBOwsIgivqqr63F9UJ2Bg0YgIuFEOn3Qu+Vb155zfWoq3fh6Sce07yYN3ce/vx7Ok458Xj5rAVcWNbO9zGsIetWCDyWZ0hsmp1VbI4QtWjt47s8bniqyoCaCp0LbkO7wqbfunnwq2arBW4dWv8dyn7+U+Q0gOTJE4XYHGG0rFvZeOW7NJqSPw0FhbAnxGu5aa/Pik4nIP+5dMjaD76EV+SoNcRyewDnGqqjJUhShaPCOgt8E2khF6jlnmSJjt3G0H2Sr5a/lWyx6SzYIVjphvDYQ4gaLuWqsxqSXQGih0ySZp0JIUYdyeGNPEol0gKb7q5ga6fq99+w4MprjZFNXaSgdwUwJTkXVLUQpbTD90O/AyerIu00vSQKPyCkKOfpV+FaskqIRxQi+vdF4l4TEd6nF6wxkahfk4f8l9+Fu7QcWWcch5idRmjFQiUfcLuR/8o7qJ61ACmH7oPkg/eTd0ohbRZArrNmCy5T0lFIgTXkS1pI1thE2OJTOsWaZJAiviN4YlPgfSE0+yZn2a4SwllRXoGikhLk5udj3C67YNiwoUZFLGGeP2currnxFkkPq1p4wsLD1Qq1+4QJOPP8i3Dd1VfioEOn6Iz69F+65c674ap14aEH/4v/u/12lBSVqC+TMLV1YZXy99XX36C0rAInHH0EbBw1FwwX/2rFG0qfUHjbkl7Be3l30/tagaa3S9y9tU6Rn0I0uqrVQdlmoxN+J1uYJVzs4nNXVmHNi2/pYq1cviN5jwlw5eZh9YvvwFNSgV6nHInE3ScYebIVQT1ZlyPheP5N1OcXqzWrq4D+PkUtWG+2JdgNx/mLKJvWiDAMe+h+xI6dYDTWdhRI/LdET43J7/e9FTxuNQIBv2gGc7gcDRAl0c9kMtPuHry6o8KEsm+/xrJbb4evzs3aMHi+Bx0FqyG21kqloiRRGX3GCUgeNbzznAqlQtHRNLLnpHLaFSyFzVfnQuFbn8A5Yx6SDtxTR7HpkgcSFip55/TZKHjjI9jiYpB15gk6B9I/JusTObDJvZYtUTxC9bOExxwWDktMkmxxMDmkaAYr89aglfV850E/KBv3+m0JJ2sclhnNU/lNcxnDL2lnnA+mK+/vbCN3G7DpLwfjJBWoEqHKMjRWV2pXVnMyReufnfHqDJgNma0vLkXxl9/DJSS+/yVnwJGQIMkkcsoAMx35fbm37Je/kCsybY+LRt+zTkDUgH6G7G/JJJUWvbfGhby3PkL5H3OC2b8uPbY3hEJGkSQhogM1R5dxnrrtCZyrKF4Cy0lDB99xKxL2nBy8sp0FtAuiQ9Lp9/uzZTtWZPwk+TnKbLawqWZcJFggue0QkKQUhVf86cdYcd9/4XPVdbl+8+0VFFLO08EVsilNdHxOGNQHO512HKIzMrSbp9MgwszvlX31A4o/+RaRg/oi84zjYI+P1++wdeLl5JGvv4+a+UuRdswUJO23p1bWzSWdee+trMTaaR9KpVCD/hefCXti/BYtDww3DcDcs4vQHBEFa3yi7GPkhJALVkYtfF+tRdsrtoegMUF1b6Tfuq4v7uV3owe+6nLZuAxGvRL2Rp9fLZ0twcFuVfrvdBBcWLjkh99Q/PXPOqli5hEHIXb0cAmmkHspLy1C4sDn8j/4HCVf/Yr4sSPQ6+SjhdzHGg2CzgTTS97JxWS5fIjfIwSxE+Ld2aBWqaJVT/a6UoFsTIlQ7m1/ITbASZWtMVEYePFFGHTY4YjRyTd3ILRoKTKJyPkq5eBvk8k8S/Y1IoRtTpZOSUcSJNkdK4VxqrSMRjW3IGlP3VY22W5TWKwo++4rLLv5dlEEnTAjbQ9USI2hq16d7j+UolTkmeN2xvCpR8LRfPRYRyF55quvB+dSsUqFEfoeSRH9LFbd/xQc6SnIOuN42af+w0rE+8p//gOFb38qLfLe6HPOSXAkJsh7TOr30Vhdg4jsDIM4b+mKPxh4fsZss8MSHQdLVCzMDlGidIimbglNyb69YlsHjWWYScTuO7cb/noXfDUV0vipVZeBDfkPl7vhtAEtwSwEld2qIZlqNRgEc9CaKeHxVJTr4q2uNfnofcqR6hBtWFA5n5AZdbn5aCgqRfSQgep7smEguQZZQ0kpcl59D84FS9FXyH/ynrvK+zuQ2CExYnqJXJX/ORP5UgYaq11aJrZHbDgitstA8tMcFoYBV16G+DHjRTQN6zlHi3IggZ1le0PB7A4Q2WLThFZXQ+AIYx8kRD8I/3hVeMh3stXqhXYg9OZOQTMLUhNBYstFAtwt82hjYIVX9cfvWHL1dT3kqBPA1KPFqFwK/4bVjSFXAfTde1cMPnIKrEHn584Gw8AKJ+fpV1C/ugDZ55yIiMEDdHRaCOzS8JSWIu/5N3UJkuyphyNpr0nqCMlnOVR61XNvoLGiCkl7jEOfs6aKaGxde42qE/mmySTKRWJlsti0G84kGyJiYAqPQkAq4PVEdnsovFs0CBLZ9eIrOksIkM/lhL+uBuZGNyz+Rm2hM+0oXUwSdlVxY9jYAFR+KWgUouxrQQaZpjYOz26j1YSO1BzSXvS/H3VdspR991AZp/WFM07nCfmIG80Z3A9E1V9zUfrj73CkJSPzyIMQOaCf0T28kQTkEH5fowcWu130dMcTmQTIuWAx8t74CA1SBnSS0O0MTH02tEqlXuLM+10OEnZOZDjo+msRNXSE0RXaDFLvIi0tBTExMSqX3QsGKeKgiRAkjuWy+8Hn879mtVq/lTIanPir/WhbCW0lpIAJQWo8ToqdECSMksJnb5TC1/0yqWVoxSOMvXr6dCy57np4q2u32xZTVwCFtEIqgiq/d+MCS6UuadzvgD0w6JD9YQkP04qsM8GKyLVsJXKefBWxo0ci+6TDYY+O4RV4a2tQ+MnXKP7qF8SOGox+558CS2iEmoSr+Ksfkf/+l0jeezzqhFjZE+PQ99yT5UkhRhIpxouWJ299g5rHqfw6G/yGQYpIkIL74O8QtIzyHH9IJQ5bmJClSN3UyVuIlDqXa+UeelCe0eB2fpib0K5XS/ia4hY8YEXIhhq7Zb1CtBvqhABVqxUo4PUY10NpH0wbOooznfSHXKOoKRGSd/rlfuORdcSI1iLPBlZEwirk2EorYRuhr5VvF335HfLfExnac7wOuedcasxPWjFXv/AmalfkIO3gycg+9lAtCyF9S/mjHPpEtriOlMajMyHvYzhqlkrZePVduIvK9PvbKzh2mI7UG+vq3J5BEkTd0f+qqxE5eIgxb+AGYL5HRkYKOUpT62RIDroDOLjAQo8dEeF1FiLLyxLr74UwuYy7Oo5OLiHrI2RBksOpUjBHiSA6JGdVoewIMIviqp07BytuuQ0NuflClra/1tP2DkoK+/7pX0QH7E1KDhW+EiQT+u27OwYeuj+s0rLqLAsSX28RsmAR5VQ5fRZKvvsNDcVl6nvEFnf8uJ2Quv+eCMtIVVLGyoJzA+W8/A6ccxahz9knIDwzFSsefwVhKQnof9GZco9UIBYT6tcWYfmDz+lMw/0vOFXuS5P3di6xUzIknzNIEZdgaKsCkLslD6homRacZ4kTPNIhPWCTSpqkiWSKVgKrw7AWKJHizbLpQzzke4xDAxsq7uB9zc+HWIfu5Hyo+49KX8mJ6BVJa79UeBwOzwkKOarNmJ1bCI9sAV4L5ouCifGPbxvQ9JHrFskbJUUbICDfV1IkAdK9BmWdXYbLrPiCFhg+bbUKKWJXmJ5ZB1LQdX43RjeB/le2paeaQEt09fxFWPn0NIRnpaPfuUYXrVZ8IuMFn3yFos+/R+LE0cg++RhYRZYon0X/+x4Vf85G9JB+yD7xCNhTkvX+joNpAzgXLUXeO5+iPq9Iw7g9gznGNRo55L6rgUQ+rFc2+lxyMSL7DTTke2OQ6NnsnJ8rUZen6epgMaCliI0Un89fIeXzB5M58KoomO86kxCF0KzYbTkE6up6+ezWY71e31RRFiMlIo7uxGI3BSoKz9p8LLviKtStyd3uFcf2BgroxiY62zikglGCBPTefZx2sTliYpTAdASsIO0hcisBY0ElDEmWY62gjVAyn90lpVj1zOvwlFdi8HUXIiI7E641a6Riex2O5AQMuPhMXU6m/PfpWPPq+4gdPlAqu1P02ealg5U0y0tjTY0QvQiYJQxtKT+hQs7whyxERl1sEKUtUkc0hU8+JP/5k9/VP/rDSDsNnN7K+5o9IydJPoJUQYmGEkW9ZNynr2l6xLiPl40PdQzM55YIUQj8Fr+vZEj2rHDJZbjnf5+SpQAsG3ZLBsFTVbPnY+2n38JTWaWWHJI2b229NKis2tWadtA+upZf87ymbDQUFmH1c28o6Rl4xdmI7N9PvmlYJuvzCrDisZd1ElPKiTU6EpnHHoy4kcPkWStb2cE3tR9KLCVMlXMXapeZp8Kp3+4q4DJEnP6jK4F6JaJvb/S79lpYE5JEVlqfj1zPMDk5WeW0q4Jl0WKxVInO/d5k8r9iMnVOl9nG0HEN0gbUV9b38YfhLL/Xd5pEqreh8IMXuzGoR3x1tVh5w/WomTGHZofglR5sCvTf4Dpq9Aegj1F7hZVKJW3n4Rhy9MGIzkhvN0FajxhtDBJIynXNouVCgF5DZN9s9D17Kqwx0Vp51OXmGsQoJRH9LzzdGLHz8TdSeU1B6kEcbmtUOhpXCo5sVXMXIPeNj9U3iTO89r/4dMSMGLKecuT9GytKvMYwcWP1xdfqQrY86EIF0ENyFLTCbEm0usuLViMSIklDJqP6HOnv4PWWIEneWOnE8geeUdLT95wTEZaWpkP6SRa5kHHNspXIfe1DNKwtRuZxByP1gD0lr5u9VO6jD9TqZ6ehZukq9DvvJMTubPiaMI85cKB2VQ4ie2fDJnJnWB47nm7aJSfh5ISRJHSNXdRFgOWBC1jTCs0SxN/bNST/YsaMRvZFF8PkCJMTLLvGpc2BDcQokbOsjIyuVNQVGkX5IyWqwm4z/yhk6BWr1SrEqP1O1a3FVpeJqqqqAdLUvlEaeMeaLZbotrR8uzSkIgq4PSh47FGUvPeBdrP1YPOgdHDdoWrZOiSsrLSEIMVmZ2D4CYcjaehgJUxtkT/217dmUj6Gs76oGF5njbTm+yiZ4Xc4EqguNw+rhBhF9MqQmtQP58LlWjlyHap1i+YalhznvMVY8/I72r3W55SjUfTVT6iXynLYbVfpiJSQpqNjd0NxqVakUQP6wKKjkPSSQq1EwT0dfw1rkaCLESNiY47NnQEmR5M/UWsQTD9yNaYiNxI3n8cDr6tenZqt4WGSH5FN95JIrH7+dVQvWIYBl5+JqH59/0HU+XVmS860d1D+ywxknXgE0g7Yq0k+lORarHDOX4AVj7+KlL0mIGvqUW2yIrQFtIx6XS4UfPQ/lP3yt/rCqYB2YTCNuRZZqd+7yTXNtjWY1kmHSqPpuBMNV4w2NgyodziJKolRyMLdlSDhz5PcecFiCjwVHR1dEjy9xbHVTRf33HNPpdvnKzT5/RneQKCPZJaNSqDbg3EUZRYzaRIsDhtqZ88xtF9rlfAOClaB1VIR0s+oQynFykQUg6fGhfw/ZmLVtz/DKoomJjNd/YM2RZBoXXFYbUoqWguut2ZPSlivRa0VjLMaVTPmo2bRCp7AoCvPRdSg/kalJmHkPVXzFmL5Q8+jdvkqIU0nqV8IFWTpD78jLDUJSZPGBd/IR0zw1tRizUtva0s+dsQQ2BMTDNmS/0qKJNhc9sJMfyA5z9/6pwsWPKaPRq2Tw850bPOIMaahbN56N8p+n4HV0z5Q8lCzYg3cRSWSf6uR/97nWPvRV3CkJiIiS8iwSHHN4mWoW5WLsMw0IbJ9laBvCJLd8IxUlP8xW6/HDhuoS3EwdFVzRT4efAZV0+cj/eB9kH74AZ1esTM9OJrNtTpXHbtzX/sAdTkFKlMa724Aq8TDI/FpPgXIdgPJcxKhtKlTkXz0sUaat6M9wOziuoccoaY/ugokuj6vt0wC/a474H82MTY2P3hlq2CbyIMoNVNFdfVEvw9XmUyBg0TZdX3vsDbAbLfB+fOPyLvjbvjr67uNotkS4NxFXK16S4AVDiuAlJGDMfSYw5QksfXeXH+0dyRRS6Ddhs7BdMR2rV6DjCOmGNYkXpEK2Tl/IXJefV8CZkLMsAFSsa5Rx96EXUbCEmZH8Te/SiW4H1L337upMqXk5L39EUq//xO9zzwWSXvsqiNV1PdGLrJyo5Vq0b8fQ8JOQzHo4tOl0i5FfUkZovr2gi06Su8hNN762i2T3p2Jxkaf+vF0BkgeuUTHP0ohrSI8KQnD7il3RaVudGqOyBBCHUGrnUm7l9YIASr48gcMvvxMxI/eSRfGZblmXiy682G1HA286lyYHWHwVtdgyX+e1NGqfc44Dgnjdoav2bQP/CTnLKrLy8eSex7XIfrZU4/Qc2SFamFi3tLq7Gub1XNjCEZTibzf49G1zDg9QKOzVkjaVm8/bzVQgkr8XjS0QE4NMiLnt7Z+lvy0REUi46KLEDlyZ5GvTThZbwbMz+zMTGNR6C4En89XLo25NyPs9ofCw8NXBU9vNWzlHF8fVVWusW6v+1rJvClCjnacbjWBWi8K1yL3+n/BvTpnu5zvY3sAfYtKhRxtaUEl0bCLMhp46L7I2nUcHEIYWB20ululleDbtALieynvQrzcQlLYKncXlyHruEOQIN8P3UjC1FBYjNxpH6BmyUoMv+MahGWkGaROKiyump7zyvtI2WdX9DrpaO0u5HtJjGgl8tbWYsl/n9ah2iOuvVAq9FQ0lFfAuWgZnItXoK6gGHVrizU8dAiPGzEYsYP6ITw1WVdib6oU5bqOnvIbPjXbGuyyokN2R0LCJObwX5Lf9UErmwmVQlSXPjENJmnIxAlRjR3cT/2CnEtXoeS3GQiT9BomZIfLbzS66rDs6VdRvXglht1wESKEdNaXVGDtF9/COWsh+ghpjd1ppHaHsez76uqR//bHKP3lb0T264X0Q/fTFe8t8i1aAMv/mo1iISYJJEXHHSrEOMzI2y0AxpVb7co1WPvJ19q9y7Rhnu8IKJd0rRFy1BwsXw4utXHckXAVlmDVl19BRzQ2kxUesbFjlWTiArARstl4Tn5z5Gdz8BeltVRILRfIbilleY6kN6xvH2RcdiWs8Rxx2P48t0qdkpGergsyb/sS20pIQCXO5dLeeN9itTySFBOzKHhlq6Kl/NmqKHW5xvjqPdfI4aFmsyVqhyJHopQ5f0rRIw/C+cVXBjnaQZRRa0EHSZKjrQVWuFyxuu+QAcg8bF/EDBuiRIC5sqUkUysmq0FA/M0sBwRlpLGiAquee1OddofceIl201FO6gvWapebIzEOA646D2Y7J5w3Qsmh5qaAD6teelu7Y4Zdcw7iRw5jBPU6QYtD2d9zsPTJV5A8aQz6nng43OVVcOWtha/Bg5SJo2EOD9MwlP4xA4Xf/CbkKR69jzpISFNSk9WqCYwHyZMEgenIEWUhqFUseLwO7U9ROjrrXEFt1BcMAwkjfcU2SXrlmq+uDoskfd2VNRhy6RmI6d9L84cjCYt/+hMrXnoHaftOQr8Tj9T31gnBXfTgc6iXipQkM3bkECU7JL5FX/2sDvd9zjgeUf37GF2nkq78BrvWaoSk1nNCREk/Et+YYQMRJTKo3bxbgBBpzFW2KlHy9U9C0KbDK2StiQjvABCKL6TIJ6SoZaJCImSPlsbSMUdi2GmnoXj6DMx+4knU5xYgRfIlXMoYpa+tUrzhqvkkUfHyrgpfI6L3mYzEE07Sstz+fA8gPDwcaalpsFttWla2NkJFqy2f5iP+gL9Enn3TbsYj8fHxq40rWx8tycNWR3Fx+W5+s/kmScN9zDvQUH4DkgVCiKreewtlzz5rzKQsSrsHgFvkoFiIEUf6bAmE3spCQOXkkBIZZ7bontAWohCW+J2HIf3w/RGenaklfUtUVBsD/YLqVudg1fNvqGWh18nHaPcbh3QXfvY91n74P2Qce5DRvcbKVsDQ0/LACQHXTPsIfacehsxD9pfz69KRVgtak5Y99xaql6/CyBsuQWSvTH2HkhimgcRV9DUKvvwRa979HEnjR6Jy3nJkHbYPsg49QGTVE3ybhFPCVDZjDpY//xYSx47EgDNO0PN+jxur3/kcdQUlSsosdotaWmIG90esbPb4uKb05Bp4JBVcMsXf7N0sE5ynKHb4YNiiozVcel52Xo4sCjqkhiwf9AnjvqPWPuZ9xdzFWPTAs0gnATr5aCUOtbn5WPXaB2iQsA6/7iJEZqcbcZA0rVm5BgvufgJxIjP9zz1Jyja7SiWc9fXIf+tjlP70NzKO2A9pB+/XRIY1lMGwa0woY8E4dir4DVqrXHWo+GMmCr/8AR4h25rXHUyrrgjGmI2uSpF56hgSCC6fYpctzifkwtOo8ss13jghqA6Xv+wSRA0ejNyXX0Hx51/C725sM5nkdzkFSakQIZbYFJMFkZHhsJ9+OhrHTlzXFd4OUG7CpDGTmpoKx2Z8J7cUKE8V5ZWoa6hDSnIK7KKLNhcOPuP3+avl4D2/3fSfrNjYpcFL2wTbRWn4IRCwDqpw7hvwBy6H37S3tJrCt352bktIBSSFy71qBYpvvQXewiIEtpWiogCzomHlIts2KFcqlDo7rbdRJ2LbEilBIpRuscLeLJ03FVUSBs41Ez9hZ6Tut7tBkqQi1/TZglmlr5Y/6l8iCI1g0q7YykqseORFben3Of1YxAwbrP5CXMOr4KOvUfTNz8icMhm9jz1EiIvVyNsg+L7SP2di8WMvod9JRyDz4H3Xu06wsl/95kco+WU6Bp47VX2S5tz6AOJHDcWg805e734So9XvfIL8T77F0CvOROLOI+UjJtQXl2DBfU+r8/HIa8+XZ0xodNag6Ne/kPv+l0jZbRz6Sdg5P5O7rAILH3hKK4bsw/aHLTaWEdb3kOhFsqtJlP4mM6ozQVYoabDmnU+R//n3WmnaYiMRO3QgUnYdg5hB/eUeuW+9dDWj+LfpWPb068g6fD9kHjkl6LYlZEfKU+2ylXBLpREtpNAWL/HbwnFR+bGYwXX/yv+aiZJvfzMmYrRK3Cj7Wystt2NoFko+c2qDPhedh7TjT0RDfg6q/p4Bq8ggraOWmBjDp0vgc7kQlpEJc0Q0cp56DDnPvtx+S5t8196nN9JuuwPWrD7qT1RSWoqamupg5rURkp9xsXFISU1Rq+22AOk9i0RhURFqa2sQERGBxMREhIeFtyhujKbP7yuT/XsS5sd7pSUsEqK0TSWzPUm/xbBybek4aSJfYzWZpkjC7FA+RwqaZt31qHj6UdR++hmnLg1e2PKgYkjefzL6XHiBrp2lletrr6Hos//J1a0nJvwSLUUcRsv5i7bkl7mUZ+oG5GizkDDRksQRQvFjhiNtyj4Iz0iTgMs7JA23usRKZdtQUISyX/5CzcJl2gVmslkQJ+Ql86C9EZaUKK3PDS1cJnhqajD39odgj4nC4ItOQ7go0pDFiXGhA+6iR55HXX4Jhlx4CuJGDoVPWtBzbr5PpwoYftW5sEVFqtyQQPPa8ufeROW8xRj973/BkRiv56uXr8bih19AzJB+GHrpmXK/pJDIOX2eFtz7uH5z8MWnI1KIJh2bFz/6vFQOfgy97CyEJYcmsjPyh1ajNoPf4rpnDQ2whYfrMhryouDFzYMVXl1BIZY88SrVPXb+vythcWyie0vSjiMI87/6AbWr89D7uMNgl3j4JB6UjS2t05hSbFRx9J63zqUzXhd//RPcJRXyfaOx04N1YD5yFKctNhp1a/JU3ujSkLT37uh72aVwFxdj9cOPoWrOPEk7aU6xnHPjsWws8+218PNbscccg7izzpMyS7lcJxuFhYWok/xrDfSp4LMMX0pK6nazThr94kpKilEv5T1W0jg+XvSRhJGbho4NBlOgVGTzTUnFR3unxq3UB7cxtrtSklNaNdbr818juXrIjuZzRIjIcCgU6r7/BpWPPQxfzZYfFcJRNfG7jsXgO+/C4uuvQ9X0uVLWTRh4078QLq2Z+RddblRoWwEUSLcUGTpcb0liRFWWbrXB1tEvKDEw6/poyXvtiuhhg9RZV+d62cpQvyKJDpWOWbJLj9UwIAfNyhHDm/Phl8j/7Dv0OeEwZAm5C625RFmrLynF0ideQUNpBRJ2Gq7O2rRykCz56tw6rxItSAk7D9NuLlYkrtx8LHnyNV3Ed/hV58AiJISLnxb/+idWvvw+HMmJSNxluL7fU1WNqvmLEZGdgV5HTUFU7ywNn4ejtZ54CbWrChAzqI+00G1K9EiI7HEx6CMkw5EUr8q0NeD3ae3J+/R7g8hIMvQ/5ShkHMBRfa3PH1rD8j//Fmve+wKZU/ZC72MP47CZ4NWWYMgUaTI5mLF0SDDYWhHo5U6FEh7JVzrqs5us7PeZ8JRVbnHd0VVBnRfROxsDb70JXqcTqx99Cg15+ZpPvBaCIz0Fvc48HUn77YfCDz7E2nfeQ6OUBS1c7QQJkSUhHgmXX4Xw3fYCdBDB+jLtlXMkR24h9CEiEYJN5JFEmxsdrBOTktQqEwJJ8faEainXJSVFGgerNETDJay10jDj/ErJyclFNrv1LQvMj28vpIjYAkW048gtrxnhdjdeKfrkGIvFHLvDWY4IswUBZwXK774Nnrnz1FGyU0CyYTUj9fBDUS3vrVu5Rk+bw+zY+cXn4Jw1Gyvue8CYTMzHocHGKBoVFNayW6nFSYtRLUlH8Hd7wblKaBniyBGOGOGxTeJBK1Fnqw+1nsh7aXrnkg4Ju49r8onZ4pYCeT0rR+pP5hb3Ort1C2A4y2fOg6eyGql7TTQWFlW5sKJ66UosefxlHX014przYBcFrpAXUg6Kf/0Ly56chr5TD0fWofuqMzKtMKW/z8DiR19C3+MPkfP78QElNjnvf4G8T75Bv6mHIXnSWJ34sOiH31H43e/IOHAP9D76YCPd5N2NLheWPfM66opKMPSSMxCRmSaVFC0zEjZ+n2WAEWslOIKodk0+Vrz8DuryixHVLxv9Tj5Ku+Q2TWw2hGEFWvv9zwhPTkL8TsM0vK0ByRDzXvf8J/vOcIbVilI2VrKcL6n4m59Qs3glfPVujXdb0mlHA4lP5ID+GHLXbSh4620hPB+rszNlImbkcAy85QZY4+Kx+pFHUfrl16IDDZ0Zu/NITffKmXNbnf//gBDysAkTEH/1jTBxAWoS9o2A31LZkXt8ooc5CtMh4SQZ4jmPx63D8I37gg9tZ2BXWmlp8frhCwT8oquK4+MTf01MSHojLCXqm/QtsN5ZR7B9lh6Rw8WFpWPMAdM1poDlYEnEHa9bjaByk0q8/qtPUf30Ywi4pVXf3gLZDHQkzDjmSGSdeQaW3XaHkKE5CMvKwIiHH0TNosVYfN1N8jtdWkmTkbz/frAnpejCnLVLl6L48y9Q+cff8hYqX+N9nY0qUR4ctdGR11NaoiXtkqWFss0kR2pDEszYkYOEKI1H1EAO945SxdyZ8twSKVIiwWsbS8TQhWbh4BH9fNilFZmdAVuk0VUWAv2SanPyMPum/yBt8q7of8ZxMNO5WO7J/+RrrPngS4y49gLEjxxqkB2poFe8/DaKf56O4Vefi7ihg+Q8AwssfuR5JS2DLzhFnao5H48OeX/mNTlfiBHXna8EpnnrXdGedDMSxHi2I+muacZ3GD9bA94a+qwuGSIb874Nr2gC/cf4bMPaQlTMmIvy32bAU1a1Ln49aBUoU/G7TlCL+LLb70Lln9O1nIZnZiBx90ko//lXXb+uz4XnSgPyMKx5+hkUvvOhPMl0Nt7RZrA8RIYj9pIrELbXARIIKVcUijagwd0Aj9uNiIgoXSCWQtTY2IiK8jLJfhPiExPVIqMXtiUkLMGSogSOVq/q6molSYIiiwkfhNscL4ZbPfPGjh3b/kmatiC269I0N68syxEwnxkw+c+WpO6l2n9HBIdclhSg+oF74JkzR393FKy4bBHhSNp/MqJHjdDJ5kq/+wHugrUYcvcdCM/KxqqHHkbZT7/CX9+gz1iiI5Fx7FHIPGkqlt35b1T+9pcolI6HpTlYmDq6BAifo2UoXiryKCGS21hNKJRgMM3jYxA9uJ8QpQmIHtRfWqKs7HhD+0KpLooSYSpGdn8axCjQ4RFZGwcXs3XB7/bAHh8r4We3oVctULWrc5G+/14IS4o3Kn+J77KnX0Pl/CXY+c5r5bwxIzdb2+Wz52PRQy+g15EHqnM47/U3eLDytQ9Q8tt0IVeDYXYYpIsZyH3sgD7ImDJZn+9KYNYaWSxxDJiaLEabsxwxT1nJeMorUPbHDFTNnI/6fGl9e+kH09NF1lpQdhImjkXUoIFY++GnOvu82eFA34vPR8oRh2Hl3feg7Nsfg0WQ1he/TrA48NorYUtIxLI77tIpF9o315y81OeDY8IExFx+HUzxyfJ7A7LfSrCLrLZW9HRJsZZ5G8ue/PN4GhEdHY3ExCRDZrYhWO7Lygzncbvdrt19UdEx8NTXu9wez082q+UFb3XxVwceeOB2ZSHaENs2FVuBnKqq+Bqn50xpmp4jPwdLxnctrdgJaMokaTE2fP0Z6p5+XCsmKs1OgWpuqbBEWez8zGOolxbpkptvFYUin/hHJRSAI0UKIJWEtPKpdNyl5cFrHQd1U3uJEbvHYoUMcaK17V6wJb2pROjIS4tS4m7jENm3N6yx7HqT/63s6gkRIyVFEn/GW/dbOwFCH6QsNYeGRSobEpzm0HMkTz7DJyL4vK4HFrqX55raQnyP5GsXbRvRUKZ7OWDslDgyn+WPRl3SgBY2X4MbDcUlqJq9EBW/z5SyVaH36T3BNOpB6xCyNrIL1myzIP2Yo9H7gvNQ+v33WPPoE5K2ZdIAzETv885B/O676X3++jrVbfW5uVjz+FOonrtA9W67IHltlsZk5CVXwLHHvkqQNigdbYe8oKK8FE5nlYiDIQ8sR5FRUUhKSTXK0jYCtU9dXS2KCwv5Q8HwpKRmwGK15FkCpseTwr1PpKenb9ekiOgSJW316kCYy1JxlM8XuChgMo23mE32DfXvDgMKfq0TdU8+CM/PP4NzIHUGuIaWUHyMfOwB1OXkYvkd96xnDWIZVEUurZ2ooYMx6JabVKmv/u+DcM6ZZ9xAceqg8qbDdWhhx7aCT7BwRkkFmtReZbatIPHlUHwOS4/ok4nooQMRv8tIhGdnSJJKnofIQjBZ6MDb1IUmv0mGjE1+6NaxfOhBJ0Pyl1nHbCQ1kipTR495qpxwzl8M54KlqF22Cp4Kp+Zdj9N0+0ESnrjbRPS99CLUrVqFZXffrzONGwosgJSDD0C/K69Azfz5WPnAw6jPK1Bd1mTJIQEX3dduy6RmtBeO/Q5A+HmXAuFR8psNnY6XSRZrEqHSkiLUumrltwnRMbE62ssixJrR2NpgmNilV1lZAZfRXaZg2FLT0hEREcnh+E75/YbZYrp3RGZCbvCW7RZdSntOX166t5Ci603mwGRholtvLPv2CCm43pl/oP7xB+EvKukUgkSFwmGrg264DrakRKx86FHULl6mLZ9AwIeEieMx8OYb4S4qwtJbb4crJw8JE8Zi0O23wZYQj7JvvsGqBx/VUUecmLCt4GrXRT7OXNQ2weT9nJQxxWLVUWbbQDd0PiQtqACpXNilFJ6ZivjxOyF2+BDYEuNhDQvTa6xpGWOSJ5KiLmpQ6ZaQXNEMYQVL64W/2gW3NDqq/5xjLMdSXauzd5Mm+bdhS787gRbIrBOOReK+k7HoXzejsaSMoxCMhp92P0ppoSVJsiZxz93Q/7pr4a2sxNI770LdyhzW5saL2gmTvNucnYXwy66GZfguQAfWOdsc6L+jVtRtWObZtVdZUaaj6FQfCbhjuJKSUxAZGcXutFpptH1mMgUeGNUreWZXUNHbMEnbjnfeeccycMw+Y/zmwMWStIdZTJZ4ox22o0KyL+CH591X4Hn7TW2BdgaoODj5nCMtFfWr16gTdt9LLoFz7lysvP9BuItLhSSNw4CbbpQW2UqsknOu/ALEj91Fzt2AmrlzsOL+h41ZvNsQJuZkWRtGo4VynvsI+U6KxUaX8O4NEiapTG0OO6Ky03Rds+i+vRA+oDfsyQkw0dncp501xv092PLQZrpInkWkVuTQX1cPb04+GlflwLMyF42y+Sur1drrl0raK/dzRfcGIb60kLLq9DFf9WU9aCvYoAtLS4bP1QCP0ykNiDEY8u874Fq+EnVrViNm2DA40tPhLimGLS5eJztdfvd9KP/ldy0mUVKG2H3pc9UH39geCA22WGA/+XTYjjhBiBg1WPfMURKy6uoqOKsqRfTXj2NScipiomMl5vLPQJHQ/g/8VsszY7MTFgh56hKJ0jk16VbGgoKKXnUNnoulKXay8OXMTuIDXRYBs1SG5cXwPPUgfH//3SnO2QoRenblJOy2K4o+/RLeKqccT8CgO25DzYKFqPz1F2RMPUktRbmvvG4s3SBiL1UDEnbfFXETxiH3hZfluRqtFDaHkMWoNWDp4lpFiWol2rHAlOQ0BDbZwmRzSLpZuZktMIc7YImLhrV3BhwjBsM+oC/MMdFqYdRh3Ey4doyI2eFBJaObHDPpaAGqa4C3sBjuBUvhWb4G/uIyo8vGE2wQ0HzHfTPQikQLEb1N3JINbskLTmjKThwdtWbc1oPNQfKA1qG4MTtjwPXXonbJUqx+7Mkmf0cmuyUqSq11XALF73brSfqw9b/yQsSN2xXzL7oE3jq33LN+HrUNEhCfD9bd94T9nEtgSkjU390VtArVVDtRUVYmMV9fhzjCwpGckqrTCfh8Pl5cLH+ecFXXvTF5dN8q466ugY5IxDbFN4vyE6PttrNFlZxvNpn6Br0rdlxQDKUl5J87HY1PPYJAYVH7nQY3AFtkXIphyF23ikIZjzlnnonaZat14jteS953L92XfvUd4saOxsD/u8lYmoKzJ193A+pW5262a80lFQSH6DMabD23FlEmC+JE+ZEo7AhgLC0SV/YjOyTe7EIkMWT8pZEgRxukHX9KekrLDSaHDdbURNj6ZMGWnQlLkrSekxNhTYiDiUttyPtM2m3ajDi1IS+6JJrLDeMvGxEQ2fVX18BXWgFveaUQoBI0rs6Dt6AYPmet0TXTAvFpDULkiNP6uSW92SCg5ShEjrp5incY1DVckHfUU0/oxKQLLrkMDSXlkqomRPTNRspBB6Ds2x9Qu2KV4aslacp52iIHD0L2KSdpt//S2+7UxWDb7UfEXBICZO7TG7bzLodp2E5KlrUI7gDwSroXri2AX3Q2u8tihRBywVrCF/A3SjrMNQXwot1if3N03/guRYqILp2NcwoLI+tqcUjAb7pQIrKr2Wp2dHtF3goETGYEvv8CvhefQaBBWkrtLvzrg11sMTuNwJA7b0Pl3zN01AYX/KSfC2eRHXzH/0kLrA4r7r0fg269Ga5ly7H8rvt0jSEOj005aF/UrVoD57yF6zmXUggr5R02OagSZcNuhrYIJmOXZrEpSejOuc80oYM11Q/jahAjIUpyhaSoLWmm5YSVsKQ798wPk1Qe5qgIHUljjo+DNSUe1gxpAWamwRJH8uRQa6T6zMgrNLVbIgbbqgxqUJqHxwilHmmQ5I9XyLfbDb+rHr7iEnjzC+EtKoWvvAr+qhr4a13w17uNbmBGj+SH5acdBKhlGGHiXzYDOMiApIjkiMe0l5LEanB7sA5ME9maw+ywo88F5yL1iCNQ+ukniBg8WPK2ASv+8xDq89eqhTQk37a4WNFRveR8ATxlQqI64pMp7zRFRcJy7sUw7bEPTNp1vWNBZVTSgQ3gEFhEfD6fy2w2f26D//4xAzJmBC91OXRWad+m+GXF2jFmH64S8aTfkTHeeUeHWSo6TwN870+D/+MPtPAGOoMgSdIGpCkQKUQo4GmEt6EBA2+8ThdV5NxG1XMWIGGPXdUhe/E116BaSFDGcUeiz4UXIvflV5E/7S1VLFRWTS30YKXjlNYHrUatBXOZpCBa3sFV8buFMG8EjBvN2FTnBimSTc6yO425usXivkFlZBQt/hEiZpU0dwhRCg8zCFWsVBYxsTDFyD42Ws5F68R5tGSyItK5d1gh0ReHRIyOo00VlJzjwqZ8tz+4EVTAQsh1CQ9WQJRjITe6jIK0WklguECqv7oagepa+JxCbmTz1dQhICQ9wCVF5L6m9/E7zRMrKHtbH7QaMVh+SNNFu9PYrdYowaTFdMeralsA814aSlywmVag+D12hz0xUX24yn/8AUUff4q6nHxdbqbvFZcicY89sPzue1Dyzff6eMyokRgkusm1YqWc/0/HpzhhF5ndBvOxU2E+/DhtJKgu2+FBoi+Ca0IRvIEPzXbH0xP7xc/vKv5ELWFbaYVOx88L1g6DJXCRlKZjpbJNNRR4D7Q7rboKmPYcAqJMOst6pBClEMNV1EWBOWfP00qOrYgRD92nldHaDz7GoP+7GaVffYU1jz2FMFFwGScej6hhw3VNLW9tLWrmz0Phex+KgstDo1T2hT52MGwevIeEKNEsFa5xqluDliK2zUiElBhJpO1CLBj77Tr+Ihvr75v+BE8FzxOhww0jJPE1Tsnf0LVQBae70MmuB1arHJfmkbiHutS47fDO2BL/+Enj0ffiC3WZovxXX9f51bhEjDUyTBpfu2HgzTehWq4tveMueIUMh2Wmy7kbEDVkCLzVTlT+PR05TzyDRmd1MwLeTkh4TAdOAU44HYiUtnc39iNqE1gO/YEGEdY/hM4/60u0fTY5NbU2eLXLoutqlBbw559lMe7ohil+k+V0symwh7RIo9ZTvDsySFpKi2B+/jEEZs2QnF9nqeksaFfbqOEY9sD9MFtMqPz9Lyy/737Y4uMw4rFHdbHG5XfdjdrlwbUCJWscSQnod9VlcAhp+vbya1BdJGHU7pqNh405SpKQYLHqnEXdHUwJ+hWFrEV0uLZL+tBGts5O1iPnXRMm7VILjVRzSza6pXHBLrUd1t9I4k2fxoE3XIvYsWOx4p77UPbDL4bFMaSzeE9kOEY9+xTqVq/G0ptvk5MmOR2ALSpS5wTTGfs70hCUd+m22x4InHY+EJ8khMjbVOJ2dNCC7Qv4a8yBwJduHx779d1nf7/99tu7hQmtW+bxD0tKhwR8jVeLWjnWbDbF9dQZ6xCw2WDOWwXzi08CC+YbFqXOgih0e1oKUg7YD6Xffo/6nDxE9O0lpOgRlP/0I1Y99Dg4nPwfEOUT8DbCMmIYht10Iwp+/xULX5mGhirnen3YISSZrWot2hGylQWUqt0q8VWHa1FG3Gg5WpcyvKtHyLsu1pEj7VaTchRyxt6RLUd0rI4c2A9D7rhNJ5ZdfOMtaCgolEaTSD4Ji+iGYXffLiTIjyU3/Z9RBELEqSPgu7kJKfOddiGQlgU0eoIXe0BI6ggBCuQEfP4PzIGw5yePSl4SvNQt0G3J72cLitMc8EwNmCxnSCSHC7u1bOi8t0NDCIqpKB+25x6GaeECo2XVGUqFYDrLu+j/ET1sEIY+cD9WP/oYSv737T9Hp0klwFXYB9xwHaInjMP3l14mCtGHsVdejojMTPz173+jeNZcbZ00B5f+4Fpo3R0kRToKTbZ1pEiIkrpb96DrgzppnTM2yRG71OhzFHLG3tyaat0aEnd2zyfvtxcG3nwzyr77TudSs8bFYvBtN8NbVY1ld/wbvoZOWCKJ6czv7TIGjWdeDCSnq4VoR07+f4BpHPDVyZ6Lyz1UufD3H44//vhu16/YrXXrF18sc5izI46UKuRyEfdx0tKw9kj5BhCiYslbBcu052CeN1skohMJkoDda5xrZOCtN8P593TkvvgKGoqKtdXHawm7TcTAm25Qp8r8adOw7LXXsba8AgF1pg4Ib/IjrncvRGVnwVVYhKpVqzV8YULkks1WtZx01xxlLpAYGX5FZokzYJczVrmwjhb1yHP3QGh+IwghMuY24kbfI3XGZnbvyFktaUBHfq54n3HscSj95musfuoZeErLDQtSR6B1gqTxuInwnng2AmlZaqHqwT8RCAQK5c/bkhvPHDgyY2lXdrDeFDqvBtxOIRlp+nJh4VCT339awIQTTAFTb6lnun282wwhSObSItimPQvrjD9FTUgSdRZBkqJDRRPeKxOxu4xGzfyFQo6KdHbasMwMLL3xFtQsXoaowQPR74pLUJ2biz8feBjm+HhMeelFlC9eiHnPvYiEgf0x6oILkPfTj1j44GNIFp7L+Xu6Y8lkytPhmvY1WotIBNmVZoxCMwSY2aM6vQfdBuqMLcRI/Y3kh1vO9IxUWwdajzhSTaeXoJW7I2DhkTLk220veE48C4E4w4eoB/+E1KM0yc2WxH8tEB73zsGDYkqDl7olOqnm2/7xyYwZEY7w1L28jaYzpWjtazabE4KXetAconDMVRWwf/gabD98E1QeHVRAG4BdmsmT90D2OWfBvbYQa55+Fq6lK9YbOcL63puahF1fegFL33kHc596VudDIqgUOTpFpw2QsHGoPgmDkgW9w3i+K4Mp3jSRY5AYkQSybdzTidZdQak1/I1IhIxlQ7iwMomS0aXW1eV6u4CQKw61bzxgCtyHnYhAVIxxrgctQK32+WaTeVrA5Hvu0FG9VwUvdGvscBr2w9mr48x+y6lSjV5gsmBIp9f63QVskbkbYP/2Ezg+fAsmOh92clLRuZKj0rLPOg2xO+2ExTfcAndxsVwxScvQ8C2wZ2Vg5JOPYvnHn2DOk0/DwrlDaCppBna60d+Ip+mXES4kgnP8dFUw5CRF9CViPEiM7CRGcr6nC637g9Za7VYTWW6QbOb8RnTG3qFHqnUCTJKOgfAINBx7Cjx7HoSATZodbZg3bYcClak/wJ7cWRb4n/VU+T48anLXWtajI+i6tUcH8NIPq8PiE2wHwBu4WPJ/N5PJEtlT0WwEQoYCJj8cf/+M8HdegalEiMuGDtQdBZW9kCBahAbeeDUiBwzCqocfQc3CxTpb7ZB770blr79j5QMPgYNl3SK11XJ/gyi6aCFEieqP1H1AqxCtQ9qFJhuJkWEt2iGL6w4JEiNqJBL90OSP3PtImnrIUeshaWXye+HLykbd8WehcaeJxnIu3HrwD2iqiK4J+HyVpgA+DFhNjx+xU+ac7upLtDHs0Jr27VnLkm3+8JNEHM4UYRhhNksN21NeWoZISsBigTVnOSLeeRG2+XPVqtTp8PlgiYpAwq4TEDV0KHwuFyp++x21S5a3+L1QdnUXQaZNjiSIXYMhUkTLkUVtRT3CuSOBliNOd6rD+GULTQBJGwe7o3ukYROQ9GEKNo6ZANfRp8Gb2Rdmb4//0CZBHe/3+0SylpvMppetCJ922OikguDVHQo7NDEibr31VvOIw88ZYfIHzvYHTMdZLOZ0FqgetAxVx2YbzHXViPzyHYR9+zlMDQ1Sc3eyFYlQ5SYQcrAjgLHULjTZc1ZrYxSaYS0yutCYHjt8kd2hQM+XkL+RYTUyrEg9ztgbAYfXR0Wh/oDD4TrgKAQckTD1dJe1CkKKihAwfWY2m1+Jr8n4c/Jk0w7LJHu0bBDv/1aY4rd6TwyYA6eLzqH1yK71ck8KrYd1yUGKJDW32YSwuX8i6uPXYVu9CoHO7mbbQcB01dmt5YBkiMPzHZK8XPKjpwttR0RA2gMmbRuQAHnlLx0+1g3jF2IkG1XUDg9NJD8aBw1B7REnwz1stBAkP7TzR4pOTxptHNQsPp+3TtTN71az+YUoS8WnB+68s8u4uuOiR+NugNd/WzLEYnFcEDDhWJPJnBk83YNNgRYdswXm6ipEf/4mIn/5TjS4u8Wurx78EyyErARJKY0uNI5EM+sxu9bWWYt6sGPC8CtqFBloGsYf2MGXDSG4XllEBGonH4SaA49FIDJGLUY9ZaUVIOn2+etk97fUc6+hoeHTE/Yc1K2H4LcFPcSoBTyyzO9ILs3dTWqk0wMm0xQTTMnGlZ4C1yoIIXIsnoXYT9+CY/kSY1V/KYE9aBlKfiR92IWmQ/Nl4yi0nqH5PTBA8tN82RCSI8OCRHK0Q/kbCSFkkXAPGQnnoSfCM2BkkAz1oLUIWiILAwH/W/CaHj95jx1jCH5b0KN1N4HXf8mJD1hxhN/vP0vaZmPNZkt48FIPWgOLFeb6WkT9+R1ivngP5mqnSFwPSWoOpoR2ocm+iRTxt2w9lqIeEEZFto4c0cdIlw3x04rk15GatBx1WzBusvkSEuE87AS4xuyBgCOihxC1EZQQIUNOaej/6Df5Xm30xX5zzu7JNcbVHjRHTw3VCjz+w4K0KFvYUVJVnSEpNtpsNtt6qqu2gVYjW2UJ4r76AJF//QRzXR0CW8Jhu4uB1iKSIB19JsIVbjZIEf2KjMLZI2k9CGH9ZUN0lJof2r2mHUjdiRxJXEw+H3wx0aidtC+q9j0CvtgEw5Ga0ZQy0oPWgZok4Pc1ytFcaWy9XG8yv3nupF4Vwcs9aAE90tVKvPPOOxZX9rg94AtcLG23/aUVFxu81IO2QLvVgLC8lYj79iNEzvxTWn6i3Xl+BwNjbEzkaBAjWov+uUBsDzHqQQiGVKgzthCj9ZcNoTO2ca1Lwy8xsNtQM34PVO1zODzpvehIJcWgy8ds2yAQaBS1stBvwjsev++dC3YftDJ4pQebQA8xaiOe+WZGrDUs9kA/TKeJXtrDbLbE9FRe7YRJCICwA8fqJUj64h1ELFkgGr9xh7AkseA1+RUJKaTDtQ7Nl43ne2SqBxsDu9RCM2OTHNULcaDfkZfESM51Nckx+bzw2x2oGzEa5VOOgzuzHyt0Y+tBuyGyUGoKBN72WSxPnL9b3yXB0z1oBXqIUTtBgmSyxR4ojfvT5OceUpnFBAI9FVq7YbaoNEasWoiEHz5H5LwZojBF/QctTN0pWRkdw1oUmq+IS5isv0Bsjxz1YOMwiXQY8xjRGbtB9rpsiPockU9s/+SIXWJ+ux21oyeicq+DUd97oGEZosWoBx2A5L0fpSaT+Tc5+thrxRcX7TagJHixB62EoYN70G489OHsOEdcxEFCjM6Vn5NMZnNYt+rr3xbgEh+Sho6SPCR9/R6i58+Cub6h24xuW9eFBiFEJEZGd9r6o9B6ZKgHLSPkjE0Kwc1YNsRvdKuZaEnaDsmRhIdrlfkjIlE9egLK9z0C7qQMCaPIe88EjB0GZcIf8DeYAua/JOdf9IQFPrp84qDq4OUetBE9xKgzIKX7uR+X9/eaAieJgB7nR2CoWZeA76ncOooAKwEO/y9di/g/vkPc3z/BVlEm57iYbPCmLgQGWXiQOlrTr0g3EiP5bdiKemSmB62BIfzrnLG5Er+xnpquxM9tW+sfkiGfD57UNFRN2BuVEybDE58Ck5crvvXIeaeA+tHnq5f8niHU6M3wCMeHZ07oWxS82oN2ogtWLds3Hvt55SCzP3BiIOA7QWrAQaaAydqjAjoJSpKssNbVIHrxTKR8/ynC83JUAas1qQuAViGOOuOQ/JDDdWhovlEYe6SlB61FiBxBh/F7AsZItebLhmxVaSIR4jctZtT1GYDSfY5A7aBR8DnCDauQXOtB54A57/P7G0xm8wy/z/eGxez98JLJI3oIUSehhxhtITz2zcpBsPqPAcyH+P2+ncxmU1TwUpcGVS1dAahx6SSsArTNpEiIkhCiiIIVSPr9G8QsnB20JtFfafsiSkwibuxCW0eKDJJEh+sea1EP2g9jfiN1xpatQY7pbxRacHaLwu+HWUiPOzkVzpFjUb7r/qhP7S0EadsTIb+kQVSYVX35qht83aEXXrLasBBJys6UBH7DYfV/dMFewwqDV3vQSegOorJd45lvVsbWofEgrsEmVGI3IUgxrAS7TuNJWoEiJSRDGbFhGJMdh6QoOyxmE9yNfhRUN2BOnhMVdR6Y5V5dP21bgApDCJFak1YuQspv/0PU8kVqtmd33LbWivy6+hXJnst90K/IHjxn+BXtAKSI2cARh16uGd8CKGRMCpLaANe6EnnSvGMKGdYP/gzwN8XMJASYlkKbbI3yzoZGvc/avw/CJk2EKTYaAWc16r74Gr7ySuPhbgySoHUzY0MtSDqMX853mnTJ+5jGfpsN1UNHoWzSgajtMxjesEjtNttWik1z1mQ02thVPSQlChP6JCA2wo5VpbX4bmkpXI3swut6MsD01mDrAMTAzEDA9Lrd4vmox0K05dC9NcV2BBKkWpN3ihyeKam+u9lsiegKIzCo5qyiaSYPSsKIjDhU1bnx/dIyFDjrtTU2OisWI9Jj0ejz49ulJVhe4lLFtE0hFaD6JkntaXc5kTD3NyRO/wXhBWtgcbvhZ+W8FStJfon1uNGFFhyeL2dDEzka2DYVylYBrQoR4Yi95nKEH3QIPHNnouK6m+GvdRn5IJWpJTMVyS++AO+KZXBPnw5LeiYcEyegcfFiOO+8F5bsdIRPOUgdeE2xsQibvA/qv/oWjQsWCiFywbN4GQL1DUh67CG4Z82E87GnEfB4YHII/SQ55lxZ3RqsPtf5G4WG8fOYZInS1S4Jk2fNPi98YeFwZfdD+cS9UTl8PBrDo2CSfCV53dYIhSAl2oHd+iWgT2IknNJQ+2NNJZYU1zSRpfYlwLaEBFrLh69e2O0sk8k0zd/o/fiqKT0Woi2NkFbuwVbC/V8t6Ws14yi/yXRYwB8YYzabow21tX2CDpwJEQ4cOiIVKTFheH92AdaU1zXxCobdKhX95IFJiLRb8MPyclTVe7SbzQD320H86AsvYXKUFyFu6RwkzfkNkauWSStXYrAF/ZMYe44Y4cxMOpGjnKGzNbvT6G+0Y3ShBRB92slKdKqfeAKx11+Pug8/hOv9T5g4cllkSIhR4jNPwTXtDdS8+iZMViusfbLl3JOoffoZ1L77kZKcQGMj7MMGI+GeO1Hz4iuo+/RLzVuSL1NcDBIf+A/M4eGoeeZZNMyYJeSrHibWivxOt8c6ctTUpSaEkM7YPNdaZ2wSnoDVgpqBQ1G28+6oHjgS7vhkPb+9NeYYX5vk//6DUzA0PQZurxefzyvCinKXNuiag9FPjXHAK0ypwsVU2X6ho8z8/gaYzdOFfL7uaGj8+JJDeyxEWws7grbYLnHvNytjLYHGAyUHTpfyurvJZI5hyeW/7Q1sbI/pFYt9RfnUe3x4Y2Y+KqVFtp7whIIdPOkPmBAfYUNmbBjyq+qFLDVqYVez8DaHBFLJUAAWdx3ihSil/vkdIgpyYK2toVYSskTa0nEwOejjwFFndLSmb5FNvk2ixNQwkmv7y/NOg8+HsN0nIvaG6+G89z40/DUT0WechPCDDkLZBRfDX1YlN0k+ZKQg+YXn4ausgC+vAJZemTBHRsF5z71w/z59HXn1+mDt3QsJ996Fuk8+Qe3b7wfzMggSpKhI2EcMRcR++yBszz3hmT8fVbfeBV9dffCm7ozg5I9yFHLGJknigrMkRuvRGvltJgkSIfRGx6C2Vz+UTNgPVQNGwmcPU6nUJTi2e0h5lbgMS4vGgcNStHz9taYSv64sR6M0fCLDLNglKw4T+sTLrSbMyavCr6sq5Nr2FTfVjn6/V+Q5z+T3zrJazJ8FGgNf9ViItj4MvdyDbQYSJDM8+5kDpsNFaU2QAt7bZDGHGQRpK2aPfI5f01alHNDiwxAQPO8VBTNcFM+U4SlS9wTw4dwirKmog5m1fjOY5CE6gQ5OjsIhI1Jht7LSMgmh8mJWnhNz8p2ocbPsB20l6z++TWAEQSoUixWWxgZE5S5D/OI5SFg0A+FFa/Vqe4kSfYis8gHOak1iRN8idp8ZXWj03zKUendEQCoeW+8sJD78INx//wnPoiUwh0eo5SfyxBNR//PPqLr7foi8w5qZphaj2pdfRc2Lr8FM689/74YpLBzlV1yHgMctWSSyJBW5JSke8f++A+5Zs1Hz3Esqu6zwFGrRkGP+bmyEbcQQec9/4HzsUdT973v5VucQ3u0XRjowFbhsCP2NuJ4a91xfjXnil7RxZfZG5bAxqBy6M2qz+ovs27XLzKBOwbTcHqBFQzN488GS28JsFkwZkoyBqTHSeGOsgQRpoK0uq1MyRBcAHTQi72r+ajUnhWRoK8L4ohKiRvm7yGQKvN3os73r/mPaqttvv52Z0YNtgK0vCT3YKO76aU261e05QUrJaVJljtDFardSpcnvZMWF4Zid0pFTUY/PFhVra8uwRhti4pNKZ8/+Cdh9QBJWlrnw0bxCNHqNyp0ahiElDTpwaAp2yorVLrXP5hcjt7IBGTFh2HsQ+/8j1OrEFt3cgmo0cB2D7RESJ5Ihjq6xumoRnbcMqbN+QvSKRbC5XIajqd7TzFqxAXiFfkTsQmuyFklSWdTdejuNd2dBZMUcFYH4e+9CoKYGlbfcSeUv8dZKAOH77YXYa65G5a23oeHXv2Drm42kF55DzauvCjl6HSabHbbB/ZH4xCOoeepp1L71oeEvJKTcHC3vveNW+MqK4bz/UQQavZoXXG097qZ/wT5mDPyuGpjDIoQRNAh5egH1v/xh3LMDQEujpFNAiJDHakV1RCTWDhyO/NG7ozqjn/oHhUjm9uAjtDFQ94xMj0aG6CWSGme9NKhakYfUUyPkuQNED5Eo/b2mAt8vK9eEMZ42/oZ0a0aMA+mxYaqP2KgLXd/ikM/4/X6n5MQcUQmfmBvNH193cM9aZtsDtpIE9KC1uDUQMId9v2ykz+s7VYruIZJFfU0wc8WILQ7qhMEpkTh4WJr2Tvy+qhyzRVm4hMgQfRMicOSoVESH2TE9pxJfLSkNEicqowBSou04elQGkqPDsLDQic8WFmt/Pm/hJoeK/kkRavb+bXWl9vVT15FWsfvNMEBtReXUSjA0GhMJrE44WV2GuOXzEb9yAWLWLENESaFEUP7TIiH38H5jaL4xCs0he1qNdpxRaBJHEaiA12tYaUKCIlByxNRUTmlWoqRpZreJIPnkmXVdHCab4Siv5EfeF3pWR6Hxl1R864HJKu+jLMtj8nr5iB503/QmuTH7vWrxrErNQHHvQVjbfziK+g5FXWQczJKmdFonukoqMP9oVd61dxz2lIYYB3d8KA2xFdIgaw054vMkRYcOT8Hg1GhU1Lrx8YJi5FU1qATFhtmwa5847NIrTq3hM3KdmJFfidqtMKxf/Yd8Xqeou58CZtMrvuLqb28/dWLPLNXbEbawCPSg3QgETLd+vjDVZrLsBpP/GKlF9jGZTaks8FsSfD0VR3ZcOPbon4i+QmKCJ/VPWa0HXy0uwaryOqOuYyGX6ztlROPg4alKbNjVxi6yFaUu/LyiHMU1JD9GlRbCulcaZw8ZkoJBqZFCqKrx88oKNDRKa1Zv2M4htTvJECsem6saEeWFSFi1ACkLpiOmuBDhPi/C5DY6W1vNtBX1oAftgBR8LSlacEzw2R0oT89CzrCxWNtnCKoTUuEOWoK4KOv2bAkKIRTCTRVzNriog44YmYYYITNskH29pEye1WbKZiGcRxt7fN5hNWN1uQsJ4XbERdpUP/2wvAyFTndT1/6WAvWfz+9zS7MoTzTmXyaT+T2Pv+r72w/uIUTbI7pC1bPD45EvljmqTY17BExmrui/vxThFClp0tTegspPJIOv5xdCJucQudGuM17Tyt6Ew6RVNiIjFqU19Xh/bhHWOhsQFy4tsr7x2DkrBuHScpuTbxAeJ52w9W2GBSnCYcbhI9IwKCVKf7saGvHu3ELkVdTrXEldDhrkIAWU9GFXW1idE6k5S5G5ciGSCvMQV16E8OoqqbwkDeQ6tx70IASzFARaefwWoC4mAc7kNJRl9EZB/+Eozh4EtyNS2kqUMCmLKmjyh3Knx9s3GESzyHtmrANjsmL1zK+rKlEsDS764rUEPkNSc/SoNAwQPZFXWY+P5hehwtUYtDBvGvSbjLBbMWVoso5KY7fcgsIa1W9bVMOw/DP0AVRKRs2Ez/u2LxD12e2H9izZsb1ji8pFDzoXt76zwI5w8yDYzEeLYjxKcm+IkJSwbeHBzJZcr3j6JKUhLsKuTtWfLSqR8+t0NDdaj5KjpIUWblUrU6hdxpEz8UKeTh6TqRNGfinPUlFGh1mVXC2T1lzz4bZ8l52/5b9HmoHrrnQdaJqYLWphYtdHRK0TMZUlSCzORXrOEiFPyxHpFMJE/yXGlTpVI9oVY9uDjULylTkarDa1a7Y2LgFFfQahsPdglKf0Qk1cEuoiYyX/zTqztHaF8WZ9ruuCUYiQhtLZE7N0eg+3148Y0QPltW58u6wMS0rq9L7mcQxGWzGhdxwOHJKIRtErH84txmLOmxa8Rmh6yp/UKBsGJkdhXmE1qt0+vSe0RAq7s4ktlo4kRPItIa1r5SNfStNnWkRs5F9XT+q1IwyL7BboymVsh8Z/Plud5jLVj5XDA0R57h0wBQaZTWYH/Su2NNhYdVgtmNQnDuN7xyLSYcWSolr8tLICBdVuvYezYLcIURoMYnZ8OE4fl6HWpw/nF2NpcQ0u27OvWpfYGpy3trqJGHn9JnUMP15IWIKQKHbl0T+pKxqUWoS2LI29QpSqlY7ElUVIy1uOtJxliC0tUiIV7qqBlSO0qORpNJTWt84O3YPtBobPD4kMWwkmNDrCUB8ZjbqoWFSlpKOw7xAUZQ1AdUwyfLoYMvNPJMCoTI3jLoiQHAZdxozyKXHaEGzWTOgdj4OHpWhX1ixpVE0ZkoRh6dHwSsvql1WV+H1NlZKmDd9Bn0X6Oh5FXSANshm5Vfh8cak+lxRpV7+h8b1ihThBrUI/raxEpcvdVLS2GOQDAbYCTeZaCfBKC0zfeS34MCtx8N/njzU1Bu/qQRfBlhaXHmwF3PrVihSv13OExWw6QcrmWJPJHKvdXVtYwfLtPp/hyDhRCBJbc1aLCYuEJP0syq1ISFLzXqLQ/bzv4KHJqvimzVqLnMp6aUWacfGk3ogJs+LTRSX4K9cJu7yLlin6CBy7U7q29N6S+5cH/ZtC+pJETRUx369fCTo46//gTV0cfiVBFu12s3ndiHBVI6qqDDFVpdo1F1dWiISSfMSUlypxMkvisALSyopKO/geTZQetAOGXHFP8sLRiqaApKvIqEeIT3ViCspSsuBMSkdVYiqq45JRG5sohChWyQ/nAyJZMnx/uodMbghGjb6Gu/WNx8qyOny1rEzPbdiAYddWarQDp4/NkmM/Xp2xFoWiK8JEB0wUUrN7v0RE2C1YUlyLb5aXix5pMKw8xn9NPYfFjKNGpmJYWhTqaBGSwh8mjbUZeU78mVOFwhq3dsVv8OnOh4TL7/f7JF9XCI37xGrzfxBeVbf4+uPHOoN39KALYovLTQ+2Hq7+ak6k3W2baLKaTjb5sb/kbprJZLEaBuQtCypAbrHhVkzuH69rFX0hLbm50mqj5YchYIWyz8BETB6YgNJaD174qwA1Hq8+75AK5qJJvZAorb7PF5Xil9WVqtgm9opRHySOXntzdiHynQ36PpKhePnWESNSMDA5UrWlW1qNusyGKMk1FQ34YUU5VlVwNv3uLugGATJIkPyXxGH3Czd7YwMiXVWIrShGQmkBEovzhESVwFZfB1ujB9bGRlh9UomwiS2VlFbczC+p9P1MNL5XP9FNUlDip9EKCizJtEEhJb6UK4sVXrsdXqsNjTYHPBGRqExJR3lyJiqTM1AVn6pdXB6rQ7tESVY13eV1fGd3Jj4hMHYbkwY2ZqaOztAy+duqCiFH5UqENoQkNfYflIQ9hATRQvx3bpV2rY1Kj9YpQaIdFp0uxGGzoqLOjS9FJywudf3j42OzYjEgMQLfcZCH6BTN240FrtNg+FoGTIE6k980L2A2fW7yeD+88/Bhi6RB2r0zfwfBFhehHmx9nDdjhi2+1JJp80dO8gd8x0k2T5JinCSFtpn9ZkvB0AskLlR+FDGeoX/QsaNS1Ul7fqETH8wrRoOayg0RJAm6YNdspMU48JkoQTpIHjUyTU3jnEjyLSFFTk4MKe/jPCVp0uKcOjodqTFh+HJxCX5cUakKkX37bG2ym2/ygCQdhfLO3CLUeoQo6LckJSRAhkVtR4BBBIxcMVrQPA4RKd2kuc1csjW6YXfXI6zehfD6aoTX1iC8rgZhdbW6Odx1sDfUw9Hg0vscQq7C5JzNIy16t0etVCHiwW/oXtPa2PMEiQO7AEPQe/hHQ2BcXx/Nw2/cb7w0dEUQel7e2+gQQhMWjgZ7BDxhsoVHoMHB4zB4HFGoj4xEQ3ik7GPUmlMvxw1hUXItHF4hQiSEZiWIJIokOnIc/Mi6kGlIjcMdBgHEhdsxPDUKdqsJcwqqUerySrkN5YLxVx2dbRYcJQ0WlvU/11TgM2kgqVVX7zDALrHhaVE4Yac0+cXGjJGmnB7k71wn8qvrNS+y48K0m61fYqQO2ef6Z7+tcaLa3WhYhZvlypbPE1Jo1ImOyZMv/W4yWT932r0/PrH/sPLgDT3oJtjSktSDbYxLv/jCEeHpPcxsMe8juc1tJyndaVJbWZqrlC2NCKsF43rFaCX588pKteI0B6vKcydmITtWiM6SMiE+doztFYf5a6vx1pyi9e5nV35qlF2JESdm+2BeEf7KrVZLUfM4Gap2HUia4sJsOFKUNo+/kO+UuRp7SkFrQALFhJL/xj5IFILnma9KIkKEglarJnLBO+Tu0HFwW4d1v9X6wvcHYZA3+lHJDz02rnP2ZsPHytgb10ICEPyWvrf5bx4a3+lB27Fn33hMGZqkSchsYDc3B0n8uKICeU63kiI2OHg93GrGcUJ62NVFP6APFpQYWRMEiVK4ECz6DXJOs88WluAnWonleb67OfjeKLsVA5Mike/k8kLe4ESMWx4Mi+gKn8hRocls+tnvC7ztsPl+vf2gERXBW3rQDbGBCPagO+PWH36wemrSB3jhnyLq6zCYzKPkdLzZxB76raNoNgbqubMnZKJvQjjqG/2IDrPg66Vl+H55pUrphoJKxZgZY1iNOLHkgsJafDi/RLvmQqNOmoMOoVwz6fhRqRiSGo2ZeVV4f35xUz3JHf2b+KSzwastWr7HsHr1oAfdC4bYB3RyQ1pY6cgcZjNITbUQj4r6RiUv640MlYt0bKZvD+cA+mV1FcZmxWB4epQ0Ssy63MYfa5xYUFSrFtowIUcnjTaID31/PpDyxneG3siusr36x+OQYUkorvbg6T/z4fFu2GTaFmAIA42BgL9UjheZzIHv/V7bJ+Gz8pfefvtko++/B90aPWp/B8Wly/yO2MVzBzSYHHtbzDjM7zeNk9ZevDb5tjo46zVwxrh0NdV7vAG8O7cYs9Ya/kmbAq1H47NjpXWaoiuJvz6rCAuLXdo1FwKVPX0fjh+VglGZMTr1/3tCoty6nImh8DOiHTh/10yEc/Zl+FVBl9c2YqaEYWZeNVxdZcLJHvRgM2B5SI+26QCIAUkRWlbKXR5pkPh04edIO5c4DuhkrmyYzCjgwspGZUEr0e594nDEiGQtH08JmWFDIi3Gjkm9YzFOyiJXu691N2qX2K9Cng4anIjxvePwpxx/zCk9SI6kMDEc9CU6b0IGUqLseEvK/Mz8mvXK7tYEv+oP+Ok0PdcUwPt+r+XzyLkFOT1kaMdDj6rvgZKkyCUrd/GZvceL3tvH7Ec/mMxRJiooaq+tBJrMOZGbw2pCTcM6IsIg9E106BxJayq5CKThXRAClfUuWdE4aZd0ddJ+5o98afGG1lUywn/CTqnYJTsOS4pq8Pa8YlHchs8RLU9xYVacPT5Du+W+X16OTxeVCyGDKutDhiZqi5ctZCpumvGbW6T4doZvG+nyHvTgH2Ajg5K54dIZPE25PnHnVIzKiMHs/Gp8uLAULikLKtPB4kKbTa84O44blaploqTGjWmzCrG22i33mdWaGrL0VLoa8fzfBUKiuDC0PC7Xwm1mncaDAyeSohyo83i1vKVI4+OvHCc+lm9yHiK5XT/YKy5MiFkjaqTxYZzbeggE/F6JepVEe6UJ5t8DlsDn8AT+vv/IocIGe7Cjoked92A93PrashhnVONOVotpH1Fde5lMgREI0JIENiO3OqjkI+1mHD4sGWOlNVomSvqb5RU62o2meCr75EgrTtklA9nxEZiRV4kPFpQ2TQJJa9DRI1MwqU88coVUvTJjLaoaSIqMayRidABlRTF3rROvzSxaj5BR2R8mLes9+iXgpxXl+GJpmdHileskciPTorC3VBKLi134bU2VLoq7QX3Ugx5sMVD+KaiGodeQx936xqHA6cYXi8uExIisUtblqt/vV6doyjLn+HllZiGfbhG8nz5a+w9MxAGDk+DyNOKp3wtQpMv78JMBHVrPARU895q8KzREPgQ2WNjIGZQUoUP4uecUHezCnlVQo8RNw7+1EQhQcxRLDH8K+PG53eT7yxFTmn/75MkNwTt6sIOjR4X3YKO49JFlDntvT/+AybKvsIDDzabAKNFmiaIZLYZG23pqjSSFSperbe/VL15n0w7jGgJ0wJWLZS4PvllWjpnSCqbipmCzVXro0BTsNyhBlw947Ndc1Li9TRUFFTMV//6i+Il8IU5/5jqxuqJeR8yx+42j2zikuKbBg5emr8UaXaqEPk5AaqQd503MQlyEDR/Np/NoBWwSRobVoXOyxEkLG5iRX4NqfnfbVAM96OJg44Ab5ZYjvqIdVmTFOjAsNRJDUyLhFmHkfGDLy+qQGGHHpbtl65I89OnhtBfG9BYm2EQYTx2TgeFp0fhlVYVOrEpZ3hj4TZu0DI7dKUUaJUL+i2qkDOQ3STGvj8+Owwmj01DobMBrswqFJAXnHNoAvDeEUPncOgh+zB8QdWAqk2DMtJj8X5hh/7l+TWDFY5cPMmak7UEPmmHryWcPujQu/WKZI8xT3ycAy54+i2WyND/HmwLICphNDp3Vg2xgK4FfYmtUP0kJlj1JU7PGqt6zm5Cao0ekqin/0d/y1GciJPG8PiYzBqdIRVFR58HLQno4HJjEa4K0hDmfUmmtW9dxWlPZoPMn8RmCe5ImWqlGpseoI/e02UVMhabru2RGSyWUqe94/q8CFLvcweHFGwef6ymQPSBx4GSFvePCdNmdXvHhQoTsiAmz8yqc9R7ML6xFblW9WoY4J5h2TZEAyX6IkKVzJmSqzxBlz+h+ZrcxcOzIVCH68SiQZ5/6Ix8uuWdTMsdus737J6ilqaKuEQ/9kgOXx3iGGwkPHbBP3DldrUpPyjuNRaP18W0Cw39JtUNdIOBfK0GZHbDgC4/b9KO3vH7ts+eP7ZmJugebxDYU3x50ZVz57dJMs8szwS9EyR8I7C2aaKAopAj6JW1NktQSqKxHSGv6nAnZWjk882d+sHII3iDXe0tlc+nuvbTL7Q1p6c6ho7fFICecnZsO3VN3TkOpqxGP/55rVAbB5/n+fQYk4IjhqUp8HpbKoo4TJPJp+c8W/XWT+6gTKyel/J2zeDNd9O0tg8r84l2z1fn1y8Wl+DPPqS19zvDrlfTk6CF23bHEkmC1t+Jh2EP5w8qyve/pQfvA5GbqW81mndAwOUIIuMujc3Q1SYj8IdHokxCuBGhxcS3WipwNSorEmeMMss3ZotcIufnn4AQ2U6CWUC6aylnln/kjD/VenzYkKJsXTcpGekyYLrvzhsgnu3/N0soxpGIdjLCYtBubE7MukDLywox8vbYhuJQPSRknWd0mEEHmkhyyqxX5nmMxW74zBcy/2HzOufcePaFnnqEetAk9arEHHcbFHyxKtJp8I2Gx7B/wB/aSU4NEQ8WbTGZ2doXU/VYFKwESADO/TWdtCQhDwfNJ4VZcMikLseE2fLKgFF+vrICdXqkChpeWo2HJkThrXIb6GL08oxDzi1wSPaNFPiAhDOdNzNZK6cnf87Ai2CIn6Hx6khCqib3jMDvfiWlzinTdpk0REFq/xmXG4NQxQsRqDWdW+mskR9pw5e69ERNOSwHgbvTq7L6F1Q3q11EmLXhWqpyLqT44zJnDpllXrpfi8oP+JX2EDB4jLf8+iRHqY/K/pWXIdTZI8myiP6UHrYJmr+RjI+eFkMy2MUnZzcvzG4BzNh0/IhWT+sWrjHIAwJtCzv8uqNWuLX2Gf9aTmQA4mQSHv4/JisNvq8vVcdoj3zT8i9aBQYhyWHCqyCHnEfphZTk+Ejk3BIMTMJpxthCsAUK0Kus9+HxRGf4WWZVXqdWJH/ZJGYiym3GYkKLd+yZgeakLL838//auNEqu4jrfeq+7Z3r2fd80o220MGgFSYAiA47hYGxMUHzAEAO2DMZLHMdxTv7o6Ied1XFwYjtAIHackCA4OMEGDraDQAgJbWi0jJCEZpFmRrOpZ196pvu9yv3u6xmNWi1BMFgjqT4t3e+9evWq7quq+/WtW7dO0fDEzFid6dE/jCza4T89/LPhDdtSL+moryHs+I89vr7GbMlh8IExA5q4weWEjZsPBfr9qSWkR1fwYHUdj6KreQCbzwNZqjeCJ1IVvztg8Ef8I0wPLGEyAkXQxwQD0bVb+z3nUfhuzGZihMEXged+9W6PEB+QKvwy/hqTlZLMZFY2nfTq8dAUKcJUxUK+94GV5RSOOPTUrjZqDHk+SecDygO/EWyHgikTxG7CkmYoVkgKliJkH+BMYD1axYTrdiY3faNRmULBMmnEX0JX7h+dYFLVJtugIGLw71XnSN1amfyEmZ1lp/jkuLkvLOQvfvrR4ELwtpqBQQTqOF5ssOblMIF9ZE0FZTAp+dGOVmo6z7uHD87DqypkY2REhYbD9LyCNInqvPlAp+SV6LWAQJVxu3v42gpKT/bTk7ta6QAT3ETvEFNgNUyAH1heJiTpp0xq3m7HxszedbRVxAy7fUGBLNlH/cYmojSKCPGwZvkVBbhdHuseoV+8000nuM1c9LaCPuiyFLQa5YNG/qGyk1x6w7JTdreGR5qeXb9oIpbSwOC3ghkWDT5SfP3n+7K09i+ylL3A1c7HXNKrmHAUK8vyT7U+MI6LAPxaBzEBsajMCgphSg7YNM6kpjE06u2zxtdjvEcU1mfrimjNrFzZ1gQrccZYU0LXIB1+YW+4poxmsUICwXnhcI+QjwsBU3mfmJtLn1xYID5Qf7e1RRy/E92FvL69dhYVMhnCtikvHjktDrWATLPxXxA9nLmhOpvuXFxEXYNhah8cl3gxGaxMM7muyazw0PUPdQzS4zvbZBQ4Xyk5S3Eoh0UNJA2xoqYD9ZZnM1C+8+XzUcB7auyT/8Mn3mnsUN4b9s4T8AeKjlUDsBSCvKQEWBZcL5g1YXlBKIZTQ+NSR3lvnAl8d2DNu2dpMcvAR0PjEdme5kDnkPD8WO4CyOKB5SW0pCyDthzvpecOdUve04FywWLzrbVVQpBAWOA0/dm6YrqO39nJvlFZOQnLYHzbwb0IJr62JovuvKqYeofH6XtvnJBginGPEcASiXZw11VF1D3EpHl3m7dybFImDOSJ9wc5ISo82hOmnwfCDmnlBTm9KIg912UixMUAEWq1lN7JlHG7dq0DqUmpR//qtso+SWRg8CHjIrV6gysRd23Wdo6uLwoEfEtZRd2kybmOR+YSi6wMZhdB0TQYqWcgoq4ry5PvXVpCfWMRz6kVG9rGigy/pNsW5NMt8/MlAvD3mODEcYhzAMWVlxqgzy+HP0kKE6122tV6fgvAstI0un9FmViKQGig5OCrMh2e4rXpkVVlVJ4dpP9gJf5mC7ZasEQBgjcwORWy42MliDJciM6AJKDef7S8lEbGo/TdLU1MDjziBgvGNeUZ9CkmdSjfi++cpp2t/Vz+s93MYWHBlg43zcmR52P1HuLWYFuXFaXpJPGy+A4oZc+o6N09lQd/Yb4qVo6Xj4ZoMBylOXlBurEmh9KY6EldYvWBIsd3v23R4a5h2nygm0YmouKndXVRGj24spzTWXSse0hWHw7yNVj8qrKSaUlpphDLbc199D8N3UJQ8fDUgKIHWe41uUE62jNKtYVp1M2k5N+Z1DTKKkVIEBZFTbPzg/S11VXUxMT6qd3t3v5+qFMMeD85XOY//9gsWUn5JKfpZlkAS0vSuX0VS5qfMDk61DlyTluAzEGs7ltWQouK0un1phA9x3XEIxK/R02fW1JMKyqyaW9bP/1nfaeQ8UQpLzpQCViESI9osk5amg7z2W2RqLMt4HcaH73j6gFOBPEYGHykmJH9w+DKwF2bN9vZkepsXzB5vlL2TUo7N7NyqWW9mqHIsqV1zqBhEIovK+hZXEBKJtU/SMFsVtRfXFlG6az0nmTSNBlnCYpt0ooTDxCVG2fnyhYLLb0j9MPtrRSOsNKKSwwReNMvZTLlso2JxdP7OoUATAcICGcpUyjfuL6KuriMT+xqoxP9YXH+hoKOz/u9AJ+qm+bm0qcXFUqspid2tUq9kA1UGGI8/f487J/lrYrCtiywlkyvMNKVZSTR16+vFKvTD3e0Skwp7Ie3pMTbPw9LzkE+i9OTJbIyCNuvOR84vWPaD7LCuUNMdkaYmM3LS6HPryiloF/Rj1luLVxHXAcgBykAZzxJG3ENPltwXq5kEvqjN09SQ/ewyBWpQZxykv30xWtKhaQ+xfXc2z4ohBLPv5PfEeSwo6WffnM8RPcxQUY+qAdITAeWqXP9QUq/eUMV5ab6mDh10o6T/TIFOgl+DFVkJ9Gfrq2S6anfHAvJxsnz81OpKjuZfJjrihV/y7u99HxDF3+dJkwG5L+oKJXuZ7IKn7J/3nGSjjERS2zdYRLMhDGb64aFBB7VmyngkmiX24c7xoT4BB/vVy7t5maw0++PHHr0jiX9sYQGBr9TzJw+YnDFY8MLe1KsMX+5ZftqyHKuIm2tUEovY21SxGN+QKlEa2dmBhA/ppZJC6wKUHJpyQEutkudTE5ODYapOTRGR3tG5Bi9Dtak4vQk8S3KSfHTY295/iKJfFJAJq4qTherDZTkP7zRQu2cZyI9CG5wz5ISWl2VI8eatQxiN/WHozQwFpE9sLCcenfbgEyZJNSlMUCJw7cJDttrqvPo5Xe66OWjp2NvAESF6AtMBuuY3LxytEcihS8vz6JtTSGJLo40AEhNTW4qfeO6KnEcf5zJWrdMFcnlKUDhLy5KZ3JSLmTqb7c0U/fI+DllRB1haXvo2nIqTEuif9p+QmQbxxPPAuoC4nLv0lIp45bjp+m5g51T1hw8DyvEHuY8c7keP37rJB1hEoZ7uFhUlRWkL6/CKkaXvs/y7xmdoCXFGbJXH6YoscJr8/4OibiOFWF3LC6m1/gZP2diI1a5WNkgi1UV2XQPEyv4hO1sHZSNUUFaQqMRGgpHJAbRF1aW05z8NGoKDTPxahdHe+Y3U4DsMa17Q00uHe4ckmkybGNzofd5MTFJ7phAO9wsuBPoEP87yLxzq9L6TTuSc/j7f1hhNmY1mBGYod3IwIBo48aN1siKuwpGwrrWsvT1/PN/DeuVKv7ZW2RZlmdqAKD1Zggmp6ugpGFBgQWhOjuFripJE+vCa419sroNJb9tfj59fH4B1bf10dP1nRJTZvq0C4CagT/czQr42sps2tc+QE+xEkzUdZE2I2DTt9dVy1LwZ+o7aFtLv7fNCj8zM4jAgEE+JtrdOkRh1q7n5nIGqIu3XUo5VTOxeZzJwv6OwTNkghX+t9bOktVuz0kwwV56eFU51Ram034mClDomLZByRbxuYdXV1JD5yD9bO8p2ew3vq4eMUoTYoS7/ua1JiGS8elAjNK4fl+6toyqc4ISyHBn64CQOFhNIPeAT0mUZTibSxEYsOx9akEBfYLlDl+e/z7UJSSkJCNZ9uiDI/vBU8NCmISI4CXGgCJ8lcsPR+UXGrqFICK8A6b9YOG6s66QEAzx5SM9VN8+RH98faW8z8d2nGQSe8ZfCGX/zMICunFuruwlBh8jXDm7ipyI8711fh7dUltAYZbVE7va6R1YuKaVCclgAcKXeBlddKA8KJ/rIIAiKtnC76ZBO+5eR1kNVkZ2U962J/o2bdrkVcHAYAZhhvUmA4ML45uvdKSOjp6u0y6t5GG3lhvwYv5Xzb/JM5luJM08DTENYEyx4mHJdn5aEivlAHUMjlPH8ETCokeimubmp3jTdMxo/prJwsl+kAW+GJcclqXrKrPonmXF1D4wIZYURNz+oCKB3xRID6bAkMWjb5yg5t5RUc4IGAPfnj+DM3haIObL1MukyxafqWVlOXSke4h+woq/b3RCooDfv6KcdpzopWf2d8rU2XQdD4AYzee6bmBihACa3321mbpGIJdYghgwbQffroeYGGEfO1i+QqNRcZpHHB2QMVh2Tg2M0/YT/VMkDFNicKRGUE/4Mr3e2CtOzkibywQJK/6KmCTtbRsQUjkkK7S8hzvc4FaXZ9N9y0vpAJND+A9N1gHTjSjvrfPy6WYmPJj+gwUIZPKpXSdlKTymvACETfjytRW0uCSdXj0OWXSIz1MioLnAeRshAMAe4v3JZg64oPhfQm25E0zlTynlvsunjnKpt/ltZ+sPbl8MRygvoYHBDEfckGNgcGlhw549fn1C59nkr7WVdY121Rqt9EJNOo+bd7KyFOsWbubQMpcgUOz5eSn08fl5NBh26L9YYSey9KB2UNJYyo0tH7Y399HP9rXzWc8pGAC5gSzw+X4A60ZdcTo9tKqCyduYLEGH47cQI76WnmwzMaqWEAZP7GylwzGLBqZ8bq8toJuZKMAyg/tgkbl3WRn96mi3hCNAieKLAWI0Lz9ViBGsXH/5aiN1CmGMJZgGWLPuX15GK5lwbW/pE+sUeMOZpJ5VbnpdcQ+myx5ZUymRzf9l50nah8Ce/ADUFWW/c1EhrZudRwdOeZY5iRPE96K8sJ79xboayetf97bTwY6hqVWBAPKAYzSCM2KXedj6GjoGxMFaHLk5KcgkptrGmPAeZIKFGFTv933MGHCBmQxyhfQ4CyakLWrmc7ttV73t+qxGd9g6/vjd80J8DmIzMLjkcKl1SQODC2LjRm21XF2fkaaTCqIUqVXKdwNpZwFr8hK+XKmUSmeVaUHdeY3/0hm7UdLzdVjmFLLc+tZ5eVSZE6RsVuIZQT9fwR2ahsMR6h6ZEP+irc294qz8XvYHkJ91Ndl0V10pvdXSS88c6BQFD6ICkgH/nj+5vlIIwaPbTlDHcGwpOB/DwnHL3Dy6bWEBtfOz4NP0mcXF9PzBDnrl2OlzHMeB6cQIGwd/59Um2dE9QVKxCt1dV0zrmGQ0dA6JTxDKkSDpFPiylO8rayr4OWniF/X8oa6psmBqMIdl9gCCH/L1F5nA/fKIF8MKd+NDltXPyqWXjnTRL/k6TsY/E88BWQwyuRscd8Sp/ELlmrGIvUutJaL0OIunR7mqWdnqEJ/b4washoAdaO4cntP77HrlxO4yMLjkcUn2VwOD/y+++W/1qWPJ43MoEFzoRmk2N/wysSxpmqssO4N/2/owQaQV6AJU26UJkANYiPCDHsQGVhDE6sFKOvg7wTcHUbOH4XgduycRIAEEmcQy9bqSTAlmiUjZWFqP++CsPJsJ2FdWV9LAeIT+fmuLkIDp03aIAXRjdTb9QV2RnIdkn67voC2NfWdZWibhEaMU+hKIUZKPvvO/x8U/JxExQt43z/Zi9GC/MOQL0gOLTYqPSQnXM4XJFc691twn1jYUDdNSn7u6mNbWeFahx3a1nUWoQI4qspIl4jOmJn/NJK4ZJFLqhRVenr8WCCKMQJcPpH5oPdx0uIdoGmI2dEQpvYtJ0EGlrCNEqU0h5+3Qs+vXGxJkcFkjwZBjYHBlYMNje1KcLFUS9NkVUctX5Dq62iJdx/pujqWpgLVqOuuKVCWOJvwXeuMKAgiWqEquuliCpgEWo6K0JFpRnkGjTLK2NvXJkvd4+wnSLS5Ml+XuuASH572nBsVROR5wji7PTJK4O1nBAP1gWwt1MImb9POZDuQ7OzeFPjk/T65PsKqGrxD8jDDVCMdrRPtG8MN9/LyR2FYWqBNIDogd2F+ivIHJN5346qUKvB2s64QgIEEd5q8DyqXT/I6b+fzbfGG/ZflPBohCbpLd8Y+3mt3nDa48XF793sDgQwC2NemOpKdSYKzcsiIro667lFXoHP71XEIWEyatM/jYZ2FK7iwD09QXgzjAEgMuAgtWHMc6C5AgLDUAprjeKy3ylCSxdGZAmxQECwYcCBySOSK31D7mQiEm/fD9aebL9bbP3R21oo3j6UPDP123LuzdaGBgYMYRA4P3ia++dCyJxih/Qo9U+pQqj2prFp+ex52o1lW6gj+zWBX50a1YodvSvdDDRM/LfwYGHwqmgsQzM3S1dpWyML01QS4N83E7aXe/RfZhTtbm2PYxN+q2HD/cM/j6pnVR3GZgYHB+GGJkYPBbAhamU/ZYrt/xFWqlU7TypztKVyntzOYutpBpUilrsWzubTl8HORP2EL4TkOWDC6EM23E9f6OKtfq59P9WusOvnaYW9K7rmudsGwdch1nMJia2p0zXD+waf16s6GqgcEHhCFGBgYfNbRWD25uyLbJnefa7gKlVTl3vVJy3TzLsnJY9RVzokJOmeKRJrLOmkOa4k+GSF3amPZOp4+8ntVHW0pF+WOQL4b49XczFerWNp2iCHVpy+p0dfRANEDHqj599eAmpS4r128Dg5kEQ4wMDC4yNmzek2lpfxFRpNTxBYLKoQJl6RLSbo6r7Bql9Cztyv5xKYrcoEPaVkrZSpNfYcdWdGPhTIY4XVx4wyk4rfaWujkuuQ4TYewS62ilRvjCGF8IY28w7TrvKsvX42q3y2dbHW7U6fdZTms0oHuK9/4ibKJCGxhcHBhiZGAww7FxyxZfSwv5MgpL09XwRHDIGvUFLH+eG7FqtaWXKFKzWQ0ncW/2sxLOUqQzWTlbrJuxmCyZtE7jNAHZtB76Gg4q0N7xgCfzFQ+WS6JRkWUj7uOeiLBSa4i/hi1Z5qUjLln9nGiQ74UPTx8LeB+L+CjLvFOT6k5XNDHm18OnR62RBfkL3U3rlPH1MTCYoTDEyMDgMgIigac2FvhGgt3KF062Jmwny42qcsvSBdzdk1h5Z1oulblKpyvW2FphBgdhCVQhjwaZFulcPl3I6YLTyZPWGnGMbT4Ha9X5xw0QB1ydSsInPky+hWzlGVNfYo+QReiC2NmzgCCFXIWosmgqBg+f4HRqlO/tJLJ6LaUdTudwFUOcqIccJ2IpG9EZR7nurRFSAz6/DtNEpGtcJTU74ehQSlZUp44V6Db11oSJ72NgcHkgfvwwMDC4YqHVhsf2Bu2MpFxKorRIOHom2FBqgFR4PM+yfIVRNxo8NwoRg09qF9uY2SBXRbZFgdiVjwSYZ9LaifLzulxX95BiIpNo8sm2XCY9w07E6bCTrUFn1GNt/mSf6/qjg+G0/pBZrm5gYGBgYGBgYGBgYGBgYGBgYGBgYJAIRP8Hhq582vBKAZ4AAAAASUVORK5CYII="/>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3765550" y="2485473"/>
            <a:ext cx="1612900" cy="1944370"/>
          </a:xfrm>
          <a:prstGeom prst="rect">
            <a:avLst/>
          </a:prstGeom>
        </p:spPr>
      </p:pic>
    </p:spTree>
    <p:extLst>
      <p:ext uri="{BB962C8B-B14F-4D97-AF65-F5344CB8AC3E}">
        <p14:creationId xmlns:p14="http://schemas.microsoft.com/office/powerpoint/2010/main" val="2922642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10" name="Titre 1"/>
          <p:cNvSpPr>
            <a:spLocks noGrp="1"/>
          </p:cNvSpPr>
          <p:nvPr>
            <p:ph type="title"/>
          </p:nvPr>
        </p:nvSpPr>
        <p:spPr>
          <a:xfrm>
            <a:off x="100361" y="342188"/>
            <a:ext cx="9043639" cy="915484"/>
          </a:xfrm>
        </p:spPr>
        <p:txBody>
          <a:bodyPr>
            <a:noAutofit/>
          </a:bodyPr>
          <a:lstStyle/>
          <a:p>
            <a:pPr algn="ctr"/>
            <a:r>
              <a:rPr lang="fr-CA" sz="5400"/>
              <a:t>Contexte</a:t>
            </a:r>
          </a:p>
        </p:txBody>
      </p:sp>
      <p:sp>
        <p:nvSpPr>
          <p:cNvPr id="11" name="Espace réservé du contenu 2"/>
          <p:cNvSpPr>
            <a:spLocks noGrp="1"/>
          </p:cNvSpPr>
          <p:nvPr>
            <p:ph sz="half" idx="13"/>
          </p:nvPr>
        </p:nvSpPr>
        <p:spPr>
          <a:xfrm>
            <a:off x="250902" y="1917021"/>
            <a:ext cx="8742555" cy="3089876"/>
          </a:xfrm>
        </p:spPr>
        <p:txBody>
          <a:bodyPr>
            <a:normAutofit fontScale="85000" lnSpcReduction="20000"/>
          </a:bodyPr>
          <a:lstStyle/>
          <a:p>
            <a:pPr marL="18000" indent="0" algn="just">
              <a:buNone/>
            </a:pPr>
            <a:r>
              <a:rPr lang="fr-CA" sz="3200"/>
              <a:t>La réalité des jeunes adolescents vivant en milieu urbain défavorisé est un problème social qui me touche. </a:t>
            </a:r>
          </a:p>
          <a:p>
            <a:pPr marL="18000" indent="0" algn="just">
              <a:buNone/>
            </a:pPr>
            <a:endParaRPr lang="fr-CA" sz="3200"/>
          </a:p>
          <a:p>
            <a:pPr marL="18000" indent="0" algn="just">
              <a:buNone/>
            </a:pPr>
            <a:r>
              <a:rPr lang="fr-CA" sz="3200"/>
              <a:t>Ayant moi-même participé à plusieurs événements de la Maison des Jeunes de ma ville, je décide de construire un canot afin d’en faire don à la Maison des Jeunes pour que les adolescents puissent s’en servir pour aller faire du canot sur la rivière.</a:t>
            </a:r>
          </a:p>
          <a:p>
            <a:pPr marL="303750" indent="-285750">
              <a:buFont typeface="Arial" panose="020B0604020202020204" pitchFamily="34" charset="0"/>
              <a:buChar char="•"/>
            </a:pPr>
            <a:endParaRPr lang="fr-CA" sz="3200"/>
          </a:p>
          <a:p>
            <a:pPr marL="18000" indent="0">
              <a:buNone/>
            </a:pPr>
            <a:endParaRPr lang="fr-CA"/>
          </a:p>
        </p:txBody>
      </p:sp>
    </p:spTree>
    <p:extLst>
      <p:ext uri="{BB962C8B-B14F-4D97-AF65-F5344CB8AC3E}">
        <p14:creationId xmlns:p14="http://schemas.microsoft.com/office/powerpoint/2010/main" val="98686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58D828-E8A8-4070-8774-D78B334655A1}"/>
              </a:ext>
            </a:extLst>
          </p:cNvPr>
          <p:cNvSpPr>
            <a:spLocks noGrp="1"/>
          </p:cNvSpPr>
          <p:nvPr>
            <p:ph type="title"/>
          </p:nvPr>
        </p:nvSpPr>
        <p:spPr/>
        <p:txBody>
          <a:bodyPr>
            <a:normAutofit/>
          </a:bodyPr>
          <a:lstStyle/>
          <a:p>
            <a:r>
              <a:rPr lang="fr-CA" sz="3200">
                <a:solidFill>
                  <a:srgbClr val="4D4988"/>
                </a:solidFill>
              </a:rPr>
              <a:t>l’évaluation de janvier</a:t>
            </a:r>
          </a:p>
        </p:txBody>
      </p:sp>
      <p:sp>
        <p:nvSpPr>
          <p:cNvPr id="3" name="Espace réservé du contenu 2">
            <a:extLst>
              <a:ext uri="{FF2B5EF4-FFF2-40B4-BE49-F238E27FC236}">
                <a16:creationId xmlns:a16="http://schemas.microsoft.com/office/drawing/2014/main" id="{2ED67FC7-E740-4052-AC36-1A7F40A4D2BE}"/>
              </a:ext>
            </a:extLst>
          </p:cNvPr>
          <p:cNvSpPr>
            <a:spLocks noGrp="1"/>
          </p:cNvSpPr>
          <p:nvPr>
            <p:ph sz="half" idx="13"/>
          </p:nvPr>
        </p:nvSpPr>
        <p:spPr/>
        <p:txBody>
          <a:bodyPr>
            <a:normAutofit/>
          </a:bodyPr>
          <a:lstStyle/>
          <a:p>
            <a:r>
              <a:rPr lang="fr-CA" sz="2000"/>
              <a:t>Elle a été déposé dans votre One Note</a:t>
            </a:r>
          </a:p>
          <a:p>
            <a:r>
              <a:rPr lang="fr-CA" sz="2000"/>
              <a:t>Sera complétée d’ici le 15 janvier par votre superviseur.</a:t>
            </a:r>
          </a:p>
          <a:p>
            <a:r>
              <a:rPr lang="fr-CA" sz="2000"/>
              <a:t>Un note en % sera versée à votre bulletin de la 1</a:t>
            </a:r>
            <a:r>
              <a:rPr lang="fr-CA" sz="2000" baseline="30000"/>
              <a:t>re</a:t>
            </a:r>
            <a:r>
              <a:rPr lang="fr-CA" sz="2000"/>
              <a:t> étape</a:t>
            </a:r>
          </a:p>
          <a:p>
            <a:r>
              <a:rPr lang="fr-CA" sz="2000"/>
              <a:t>L’ajout de la 1</a:t>
            </a:r>
            <a:r>
              <a:rPr lang="fr-CA" sz="2000" baseline="30000"/>
              <a:t>re</a:t>
            </a:r>
            <a:r>
              <a:rPr lang="fr-CA" sz="2000"/>
              <a:t> évaluation de novembre sera fait dans votre One Note lors du retour à l’école.</a:t>
            </a:r>
          </a:p>
          <a:p>
            <a:r>
              <a:rPr lang="fr-CA" sz="2000"/>
              <a:t>Les éléments évalués sont les même qu’en novembre. Cela permettra de constater votre progression depuis novembre.</a:t>
            </a:r>
          </a:p>
        </p:txBody>
      </p:sp>
    </p:spTree>
    <p:extLst>
      <p:ext uri="{BB962C8B-B14F-4D97-AF65-F5344CB8AC3E}">
        <p14:creationId xmlns:p14="http://schemas.microsoft.com/office/powerpoint/2010/main" val="2804348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10" name="Titre 1"/>
          <p:cNvSpPr>
            <a:spLocks noGrp="1"/>
          </p:cNvSpPr>
          <p:nvPr>
            <p:ph type="title"/>
          </p:nvPr>
        </p:nvSpPr>
        <p:spPr>
          <a:xfrm>
            <a:off x="100361" y="342188"/>
            <a:ext cx="9043639" cy="915484"/>
          </a:xfrm>
        </p:spPr>
        <p:txBody>
          <a:bodyPr>
            <a:noAutofit/>
          </a:bodyPr>
          <a:lstStyle/>
          <a:p>
            <a:pPr algn="ctr"/>
            <a:r>
              <a:rPr lang="fr-CA" sz="5400"/>
              <a:t>Mon but</a:t>
            </a:r>
          </a:p>
        </p:txBody>
      </p:sp>
      <p:sp>
        <p:nvSpPr>
          <p:cNvPr id="11" name="Espace réservé du contenu 2"/>
          <p:cNvSpPr>
            <a:spLocks noGrp="1"/>
          </p:cNvSpPr>
          <p:nvPr>
            <p:ph sz="half" idx="13"/>
          </p:nvPr>
        </p:nvSpPr>
        <p:spPr>
          <a:xfrm>
            <a:off x="223025" y="1760904"/>
            <a:ext cx="8787160" cy="3101028"/>
          </a:xfrm>
        </p:spPr>
        <p:txBody>
          <a:bodyPr>
            <a:normAutofit fontScale="92500"/>
          </a:bodyPr>
          <a:lstStyle/>
          <a:p>
            <a:pPr>
              <a:buAutoNum type="alphaLcParenR"/>
            </a:pPr>
            <a:r>
              <a:rPr lang="fr-CA" sz="3200"/>
              <a:t>Favoriser 											(</a:t>
            </a:r>
            <a:r>
              <a:rPr lang="fr-CA" sz="3200" i="1"/>
              <a:t>verbe</a:t>
            </a:r>
            <a:r>
              <a:rPr lang="fr-CA" sz="3200"/>
              <a:t>)</a:t>
            </a:r>
          </a:p>
          <a:p>
            <a:pPr>
              <a:buAutoNum type="alphaLcParenR"/>
            </a:pPr>
            <a:r>
              <a:rPr lang="fr-CA" sz="3200"/>
              <a:t>l’estime de soi chez les adolescents défavorisés en encourageant l’activité physique et la socialisation 															(</a:t>
            </a:r>
            <a:r>
              <a:rPr lang="fr-CA" sz="3200" i="1"/>
              <a:t>contenu</a:t>
            </a:r>
            <a:r>
              <a:rPr lang="fr-CA" sz="3200"/>
              <a:t>)</a:t>
            </a:r>
          </a:p>
          <a:p>
            <a:pPr>
              <a:buAutoNum type="alphaLcParenR"/>
            </a:pPr>
            <a:r>
              <a:rPr lang="fr-CA" sz="3200"/>
              <a:t>par la construction d’un canot dont je ferai don à la Maison des Jeunes de ma ville.				(</a:t>
            </a:r>
            <a:r>
              <a:rPr lang="fr-CA" sz="3200" i="1"/>
              <a:t>moyen</a:t>
            </a:r>
            <a:r>
              <a:rPr lang="fr-CA" sz="3200"/>
              <a:t>)</a:t>
            </a:r>
          </a:p>
          <a:p>
            <a:pPr marL="303750" indent="-285750">
              <a:buFont typeface="Arial" panose="020B0604020202020204" pitchFamily="34" charset="0"/>
              <a:buChar char="•"/>
            </a:pPr>
            <a:endParaRPr lang="fr-CA" sz="3200"/>
          </a:p>
          <a:p>
            <a:pPr marL="18000" indent="0">
              <a:buNone/>
            </a:pPr>
            <a:endParaRPr lang="fr-CA"/>
          </a:p>
        </p:txBody>
      </p:sp>
    </p:spTree>
    <p:extLst>
      <p:ext uri="{BB962C8B-B14F-4D97-AF65-F5344CB8AC3E}">
        <p14:creationId xmlns:p14="http://schemas.microsoft.com/office/powerpoint/2010/main" val="374911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77500" lnSpcReduction="20000"/>
          </a:bodyPr>
          <a:lstStyle/>
          <a:p>
            <a:pPr marL="17780" indent="0">
              <a:buNone/>
            </a:pPr>
            <a:r>
              <a:rPr lang="fr-CA" sz="3200"/>
              <a:t>Aspect (i) : But et contexte mondial</a:t>
            </a:r>
            <a:endParaRPr lang="fr-FR"/>
          </a:p>
          <a:p>
            <a:pPr marL="17780" indent="0">
              <a:buNone/>
            </a:pPr>
            <a:endParaRPr lang="fr-CA" sz="3200">
              <a:cs typeface="Calibri"/>
            </a:endParaRPr>
          </a:p>
          <a:p>
            <a:pPr marL="474980" indent="-457200">
              <a:buFont typeface="Wingdings" panose="05000000000000000000" pitchFamily="2" charset="2"/>
              <a:buChar char="ü"/>
            </a:pPr>
            <a:r>
              <a:rPr lang="fr-CA" sz="3200"/>
              <a:t>J’indique le sens précis du but de mon projet personnel et j’explique ce que je cherchais à accomplir, et quand, où, comment et pourquoi est-ce que je voulais l’accomplir;</a:t>
            </a:r>
            <a:endParaRPr lang="fr-CA" sz="3200">
              <a:cs typeface="Calibri"/>
            </a:endParaRPr>
          </a:p>
          <a:p>
            <a:pPr marL="474980" indent="-457200">
              <a:buFont typeface="Wingdings" panose="05000000000000000000" pitchFamily="2" charset="2"/>
              <a:buChar char="q"/>
            </a:pPr>
            <a:r>
              <a:rPr lang="fr-CA" sz="3200"/>
              <a:t>Je définis le contexte mondial qui s’applique le mieux à mon projet et j’explique le lien entre les deux;</a:t>
            </a:r>
            <a:endParaRPr lang="fr-CA" sz="3200">
              <a:cs typeface="Calibri"/>
            </a:endParaRPr>
          </a:p>
          <a:p>
            <a:pPr marL="474980" indent="-457200">
              <a:buFont typeface="Wingdings" panose="05000000000000000000" pitchFamily="2" charset="2"/>
              <a:buChar char="q"/>
            </a:pPr>
            <a:r>
              <a:rPr lang="fr-CA" sz="3200"/>
              <a:t>Je décris en quoi mon projet est un projet personnel : les expériences, les centres d’intérêt et les idées qui le rendent important à mes yeux;</a:t>
            </a:r>
            <a:endParaRPr lang="fr-CA" sz="3200">
              <a:cs typeface="Calibri"/>
            </a:endParaRPr>
          </a:p>
          <a:p>
            <a:pPr marL="474980" indent="-457200">
              <a:buFont typeface="Wingdings" panose="05000000000000000000" pitchFamily="2" charset="2"/>
              <a:buChar char="ü"/>
            </a:pPr>
            <a:r>
              <a:rPr lang="fr-CA" sz="3200"/>
              <a:t>J’explique en quoi le but de mon projet personnel est stimulant, en justifiant en quoi il m'amène à relever des défis.</a:t>
            </a: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17536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4696"/>
            <a:ext cx="9144000" cy="3494108"/>
          </a:xfrm>
          <a:prstGeom prst="rect">
            <a:avLst/>
          </a:prstGeom>
        </p:spPr>
      </p:pic>
    </p:spTree>
    <p:extLst>
      <p:ext uri="{BB962C8B-B14F-4D97-AF65-F5344CB8AC3E}">
        <p14:creationId xmlns:p14="http://schemas.microsoft.com/office/powerpoint/2010/main" val="258803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866" y="0"/>
            <a:ext cx="4088268" cy="5143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4829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046"/>
            <a:ext cx="9144000" cy="4917407"/>
          </a:xfrm>
          <a:prstGeom prst="rect">
            <a:avLst/>
          </a:prstGeom>
        </p:spPr>
      </p:pic>
    </p:spTree>
    <p:extLst>
      <p:ext uri="{BB962C8B-B14F-4D97-AF65-F5344CB8AC3E}">
        <p14:creationId xmlns:p14="http://schemas.microsoft.com/office/powerpoint/2010/main" val="2755415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609"/>
            <a:ext cx="9144000" cy="4636281"/>
          </a:xfrm>
          <a:prstGeom prst="rect">
            <a:avLst/>
          </a:prstGeom>
        </p:spPr>
      </p:pic>
    </p:spTree>
    <p:extLst>
      <p:ext uri="{BB962C8B-B14F-4D97-AF65-F5344CB8AC3E}">
        <p14:creationId xmlns:p14="http://schemas.microsoft.com/office/powerpoint/2010/main" val="2311267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123"/>
            <a:ext cx="9144000" cy="2601254"/>
          </a:xfrm>
          <a:prstGeom prst="rect">
            <a:avLst/>
          </a:prstGeom>
        </p:spPr>
      </p:pic>
    </p:spTree>
    <p:extLst>
      <p:ext uri="{BB962C8B-B14F-4D97-AF65-F5344CB8AC3E}">
        <p14:creationId xmlns:p14="http://schemas.microsoft.com/office/powerpoint/2010/main" val="2404542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866" y="0"/>
            <a:ext cx="4088268" cy="5143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4536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415" y="0"/>
            <a:ext cx="4133169" cy="5143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76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006" y="0"/>
            <a:ext cx="6801987" cy="5143500"/>
          </a:xfrm>
          <a:prstGeom prst="rect">
            <a:avLst/>
          </a:prstGeom>
        </p:spPr>
      </p:pic>
    </p:spTree>
    <p:extLst>
      <p:ext uri="{BB962C8B-B14F-4D97-AF65-F5344CB8AC3E}">
        <p14:creationId xmlns:p14="http://schemas.microsoft.com/office/powerpoint/2010/main" val="3653328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BEA84B-C890-43AF-94FB-E854FE0D197A}"/>
              </a:ext>
            </a:extLst>
          </p:cNvPr>
          <p:cNvSpPr>
            <a:spLocks noGrp="1"/>
          </p:cNvSpPr>
          <p:nvPr>
            <p:ph type="title"/>
          </p:nvPr>
        </p:nvSpPr>
        <p:spPr/>
        <p:txBody>
          <a:bodyPr>
            <a:normAutofit fontScale="90000"/>
          </a:bodyPr>
          <a:lstStyle/>
          <a:p>
            <a:r>
              <a:rPr lang="fr-CA" sz="3200">
                <a:solidFill>
                  <a:srgbClr val="4D4988"/>
                </a:solidFill>
              </a:rPr>
              <a:t>Où trouver les Documents pertinents?</a:t>
            </a:r>
          </a:p>
        </p:txBody>
      </p:sp>
      <p:sp>
        <p:nvSpPr>
          <p:cNvPr id="3" name="Espace réservé du contenu 2">
            <a:extLst>
              <a:ext uri="{FF2B5EF4-FFF2-40B4-BE49-F238E27FC236}">
                <a16:creationId xmlns:a16="http://schemas.microsoft.com/office/drawing/2014/main" id="{8FBDD820-AEAF-49C0-AFA2-1FDDD6BAB52D}"/>
              </a:ext>
            </a:extLst>
          </p:cNvPr>
          <p:cNvSpPr>
            <a:spLocks noGrp="1"/>
          </p:cNvSpPr>
          <p:nvPr>
            <p:ph sz="half" idx="13"/>
          </p:nvPr>
        </p:nvSpPr>
        <p:spPr/>
        <p:txBody>
          <a:bodyPr>
            <a:normAutofit/>
          </a:bodyPr>
          <a:lstStyle/>
          <a:p>
            <a:r>
              <a:rPr lang="fr-CA" sz="2800"/>
              <a:t>Voir Fichiers du groupe TEAMS</a:t>
            </a:r>
          </a:p>
          <a:p>
            <a:r>
              <a:rPr lang="fr-CA" sz="2800"/>
              <a:t>Dossier: Rapport du projet personnel</a:t>
            </a:r>
          </a:p>
        </p:txBody>
      </p:sp>
    </p:spTree>
    <p:extLst>
      <p:ext uri="{BB962C8B-B14F-4D97-AF65-F5344CB8AC3E}">
        <p14:creationId xmlns:p14="http://schemas.microsoft.com/office/powerpoint/2010/main" val="368322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953078" cy="4601016"/>
          </a:xfrm>
        </p:spPr>
        <p:txBody>
          <a:bodyPr vert="horz" lIns="91440" tIns="45720" rIns="91440" bIns="45720" rtlCol="0" anchor="t">
            <a:normAutofit fontScale="77500" lnSpcReduction="20000"/>
          </a:bodyPr>
          <a:lstStyle/>
          <a:p>
            <a:pPr marL="17780" indent="0">
              <a:buNone/>
            </a:pPr>
            <a:r>
              <a:rPr lang="fr-CA" sz="3200"/>
              <a:t>Aspect (i) : But et contexte mondial</a:t>
            </a:r>
            <a:endParaRPr lang="fr-FR"/>
          </a:p>
          <a:p>
            <a:pPr marL="17780" indent="0">
              <a:buNone/>
            </a:pPr>
            <a:endParaRPr lang="fr-CA" sz="3200">
              <a:cs typeface="Calibri"/>
            </a:endParaRPr>
          </a:p>
          <a:p>
            <a:pPr marL="474980" indent="-457200">
              <a:buFont typeface="Wingdings" panose="05000000000000000000" pitchFamily="2" charset="2"/>
              <a:buChar char="q"/>
            </a:pPr>
            <a:r>
              <a:rPr lang="fr-CA" sz="3200"/>
              <a:t>J’indique le sens précis du but de mon projet personnel et j’explique ce que je cherchais à accomplir, et quand, où, comment et pourquoi est-ce que je voulais l’accomplir;</a:t>
            </a:r>
            <a:endParaRPr lang="fr-CA" sz="3200">
              <a:cs typeface="Calibri"/>
            </a:endParaRPr>
          </a:p>
          <a:p>
            <a:pPr marL="474980" indent="-457200">
              <a:buFont typeface="Wingdings" panose="05000000000000000000" pitchFamily="2" charset="2"/>
              <a:buChar char="ü"/>
            </a:pPr>
            <a:r>
              <a:rPr lang="fr-CA" sz="3200"/>
              <a:t>Je définis le contexte mondial qui s’applique le mieux à mon projet et j’explique le lien entre les deux;</a:t>
            </a:r>
            <a:endParaRPr lang="fr-CA" sz="3200">
              <a:cs typeface="Calibri"/>
            </a:endParaRPr>
          </a:p>
          <a:p>
            <a:pPr marL="474980" indent="-457200">
              <a:buFont typeface="Wingdings" panose="05000000000000000000" pitchFamily="2" charset="2"/>
              <a:buChar char="q"/>
            </a:pPr>
            <a:r>
              <a:rPr lang="fr-CA" sz="3200"/>
              <a:t>Je décris en quoi mon projet est un projet personnel : les expériences, les centres d’intérêt et les idées qui le rendent important à mes yeux;</a:t>
            </a:r>
            <a:endParaRPr lang="fr-CA" sz="3200">
              <a:cs typeface="Calibri"/>
            </a:endParaRPr>
          </a:p>
          <a:p>
            <a:pPr marL="474980" indent="-457200">
              <a:buFont typeface="Wingdings" panose="05000000000000000000" pitchFamily="2" charset="2"/>
              <a:buChar char="q"/>
            </a:pPr>
            <a:r>
              <a:rPr lang="fr-CA" sz="3200"/>
              <a:t>J’explique en quoi le but de mon projet personnel est stimulant, en particulier en quoi il m'amène à relever des défis.</a:t>
            </a: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931885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859" y="0"/>
            <a:ext cx="3912282" cy="5143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1699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02" y="0"/>
            <a:ext cx="7810795" cy="5143500"/>
          </a:xfrm>
          <a:prstGeom prst="rect">
            <a:avLst/>
          </a:prstGeom>
        </p:spPr>
      </p:pic>
    </p:spTree>
    <p:extLst>
      <p:ext uri="{BB962C8B-B14F-4D97-AF65-F5344CB8AC3E}">
        <p14:creationId xmlns:p14="http://schemas.microsoft.com/office/powerpoint/2010/main" val="38777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210" y="0"/>
            <a:ext cx="7641580" cy="5143500"/>
          </a:xfrm>
          <a:prstGeom prst="rect">
            <a:avLst/>
          </a:prstGeom>
        </p:spPr>
      </p:pic>
    </p:spTree>
    <p:extLst>
      <p:ext uri="{BB962C8B-B14F-4D97-AF65-F5344CB8AC3E}">
        <p14:creationId xmlns:p14="http://schemas.microsoft.com/office/powerpoint/2010/main" val="326790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36321" cy="4564145"/>
          </a:xfrm>
        </p:spPr>
        <p:txBody>
          <a:bodyPr vert="horz" lIns="91440" tIns="45720" rIns="91440" bIns="45720" rtlCol="0" anchor="t">
            <a:normAutofit fontScale="77500" lnSpcReduction="20000"/>
          </a:bodyPr>
          <a:lstStyle/>
          <a:p>
            <a:pPr marL="17780" indent="0">
              <a:buNone/>
            </a:pPr>
            <a:r>
              <a:rPr lang="fr-CA" sz="3200"/>
              <a:t>Aspect (i) : But et contexte mondial</a:t>
            </a:r>
            <a:endParaRPr lang="fr-FR"/>
          </a:p>
          <a:p>
            <a:pPr marL="17780" indent="0">
              <a:buNone/>
            </a:pPr>
            <a:endParaRPr lang="fr-CA" sz="3200">
              <a:cs typeface="Calibri"/>
            </a:endParaRPr>
          </a:p>
          <a:p>
            <a:pPr marL="474980" indent="-457200">
              <a:buFont typeface="Wingdings" panose="05000000000000000000" pitchFamily="2" charset="2"/>
              <a:buChar char="q"/>
            </a:pPr>
            <a:r>
              <a:rPr lang="fr-CA" sz="3200"/>
              <a:t>J’indique le sens précis du but de mon projet personnel et j’explique ce que je cherchais à accomplir, et quand, où, comment et pourquoi est-ce que je voulais l’accomplir;</a:t>
            </a:r>
            <a:endParaRPr lang="fr-CA" sz="3200">
              <a:cs typeface="Calibri"/>
            </a:endParaRPr>
          </a:p>
          <a:p>
            <a:pPr marL="474980" indent="-457200">
              <a:buFont typeface="Wingdings" panose="05000000000000000000" pitchFamily="2" charset="2"/>
              <a:buChar char="q"/>
            </a:pPr>
            <a:r>
              <a:rPr lang="fr-CA" sz="3200"/>
              <a:t>Je définis le contexte mondial qui s’applique le mieux à mon projet et j’explique le lien entre les deux;</a:t>
            </a:r>
            <a:endParaRPr lang="fr-CA" sz="3200">
              <a:cs typeface="Calibri"/>
            </a:endParaRPr>
          </a:p>
          <a:p>
            <a:pPr marL="474980" indent="-457200">
              <a:buFont typeface="Wingdings" panose="05000000000000000000" pitchFamily="2" charset="2"/>
              <a:buChar char="ü"/>
            </a:pPr>
            <a:r>
              <a:rPr lang="fr-CA" sz="3200"/>
              <a:t>Je décris en quoi mon projet est un projet personnel : les expériences, les centres d’intérêt et les idées qui le rendent important à mes yeux;</a:t>
            </a:r>
            <a:endParaRPr lang="fr-CA" sz="3200">
              <a:cs typeface="Calibri"/>
            </a:endParaRPr>
          </a:p>
          <a:p>
            <a:pPr marL="474980" indent="-457200">
              <a:buFont typeface="Wingdings" panose="05000000000000000000" pitchFamily="2" charset="2"/>
              <a:buChar char="q"/>
            </a:pPr>
            <a:r>
              <a:rPr lang="fr-CA" sz="3200"/>
              <a:t>J’explique en quoi le but de mon projet personnel est stimulant, en particulier en quoi il m'amène à relever des défis.</a:t>
            </a: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886200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110"/>
            <a:ext cx="9144000" cy="2780823"/>
          </a:xfrm>
          <a:prstGeom prst="rect">
            <a:avLst/>
          </a:prstGeom>
          <a:ln>
            <a:noFill/>
          </a:ln>
          <a:effectLst>
            <a:outerShdw blurRad="190500" algn="tl" rotWithShape="0">
              <a:srgbClr val="000000">
                <a:alpha val="70000"/>
              </a:srgbClr>
            </a:outerShdw>
          </a:effectLst>
        </p:spPr>
      </p:pic>
      <p:sp>
        <p:nvSpPr>
          <p:cNvPr id="7" name="Espace réservé du contenu 2"/>
          <p:cNvSpPr>
            <a:spLocks noGrp="1"/>
          </p:cNvSpPr>
          <p:nvPr>
            <p:ph sz="half" idx="13"/>
          </p:nvPr>
        </p:nvSpPr>
        <p:spPr>
          <a:xfrm>
            <a:off x="2135459" y="4060436"/>
            <a:ext cx="5358161" cy="769435"/>
          </a:xfrm>
        </p:spPr>
        <p:style>
          <a:lnRef idx="2">
            <a:schemeClr val="accent4"/>
          </a:lnRef>
          <a:fillRef idx="1">
            <a:schemeClr val="lt1"/>
          </a:fillRef>
          <a:effectRef idx="0">
            <a:schemeClr val="accent4"/>
          </a:effectRef>
          <a:fontRef idx="minor">
            <a:schemeClr val="dk1"/>
          </a:fontRef>
        </p:style>
        <p:txBody>
          <a:bodyPr>
            <a:normAutofit/>
          </a:bodyPr>
          <a:lstStyle/>
          <a:p>
            <a:pPr marL="18000" indent="0" algn="ctr">
              <a:buNone/>
            </a:pPr>
            <a:r>
              <a:rPr lang="fr-CA" sz="2000"/>
              <a:t>Je devrais profiter cette occasion pour faire une citation qui viendrait appuyer mes propos!</a:t>
            </a:r>
            <a:endParaRPr lang="fr-CA"/>
          </a:p>
        </p:txBody>
      </p:sp>
      <p:sp>
        <p:nvSpPr>
          <p:cNvPr id="8" name="Virage 7"/>
          <p:cNvSpPr/>
          <p:nvPr/>
        </p:nvSpPr>
        <p:spPr>
          <a:xfrm flipV="1">
            <a:off x="964580" y="3542596"/>
            <a:ext cx="1087244" cy="1164612"/>
          </a:xfrm>
          <a:prstGeom prst="ben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CA">
              <a:solidFill>
                <a:schemeClr val="tx1"/>
              </a:solidFill>
            </a:endParaRPr>
          </a:p>
        </p:txBody>
      </p:sp>
    </p:spTree>
    <p:extLst>
      <p:ext uri="{BB962C8B-B14F-4D97-AF65-F5344CB8AC3E}">
        <p14:creationId xmlns:p14="http://schemas.microsoft.com/office/powerpoint/2010/main" val="2511696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LES CITATIONS</a:t>
            </a:r>
          </a:p>
        </p:txBody>
      </p:sp>
      <p:sp>
        <p:nvSpPr>
          <p:cNvPr id="10" name="Espace réservé du contenu 2"/>
          <p:cNvSpPr>
            <a:spLocks noGrp="1"/>
          </p:cNvSpPr>
          <p:nvPr>
            <p:ph sz="half" idx="13"/>
          </p:nvPr>
        </p:nvSpPr>
        <p:spPr>
          <a:xfrm>
            <a:off x="2166485" y="235076"/>
            <a:ext cx="6866002" cy="4448435"/>
          </a:xfrm>
        </p:spPr>
        <p:txBody>
          <a:bodyPr vert="horz" lIns="91440" tIns="45720" rIns="91440" bIns="45720" rtlCol="0" anchor="t">
            <a:normAutofit fontScale="55000" lnSpcReduction="20000"/>
          </a:bodyPr>
          <a:lstStyle/>
          <a:p>
            <a:pPr marL="0" lvl="0" indent="0" defTabSz="496570">
              <a:spcBef>
                <a:spcPts val="0"/>
              </a:spcBef>
              <a:buClr>
                <a:srgbClr val="7030A0"/>
              </a:buClr>
              <a:buNone/>
              <a:defRPr sz="1800">
                <a:solidFill>
                  <a:srgbClr val="000000"/>
                </a:solidFill>
              </a:defRPr>
            </a:pPr>
            <a:endParaRPr lang="fr-CA" sz="4100">
              <a:solidFill>
                <a:srgbClr val="7030A0"/>
              </a:solidFill>
              <a:sym typeface="Palatino"/>
            </a:endParaRPr>
          </a:p>
          <a:p>
            <a:pPr marL="356870" lvl="0" indent="-356870" defTabSz="496570">
              <a:spcBef>
                <a:spcPts val="0"/>
              </a:spcBef>
              <a:buClr>
                <a:srgbClr val="7030A0"/>
              </a:buClr>
              <a:buFont typeface="Arial" panose="020B0604020202020204" pitchFamily="34" charset="0"/>
              <a:buChar char="•"/>
              <a:defRPr sz="1800">
                <a:solidFill>
                  <a:srgbClr val="000000"/>
                </a:solidFill>
              </a:defRPr>
            </a:pPr>
            <a:r>
              <a:rPr lang="fr-CA" sz="4100">
                <a:solidFill>
                  <a:srgbClr val="7030A0"/>
                </a:solidFill>
                <a:sym typeface="Palatino"/>
              </a:rPr>
              <a:t>On utilise la méthode auteur-date.</a:t>
            </a:r>
            <a:endParaRPr lang="fr-CA" sz="4100">
              <a:solidFill>
                <a:srgbClr val="7030A0"/>
              </a:solidFill>
              <a:cs typeface="Calibri"/>
            </a:endParaRPr>
          </a:p>
          <a:p>
            <a:pPr marL="356870" lvl="0" indent="-356870" defTabSz="496570">
              <a:spcBef>
                <a:spcPts val="0"/>
              </a:spcBef>
              <a:buClr>
                <a:srgbClr val="7030A0"/>
              </a:buClr>
              <a:buFont typeface="Arial" panose="020B0604020202020204" pitchFamily="34" charset="0"/>
              <a:buChar char="•"/>
              <a:defRPr sz="1800">
                <a:solidFill>
                  <a:srgbClr val="000000"/>
                </a:solidFill>
              </a:defRPr>
            </a:pPr>
            <a:r>
              <a:rPr lang="fr-CA" sz="4100">
                <a:solidFill>
                  <a:srgbClr val="7030A0"/>
                </a:solidFill>
                <a:sym typeface="Palatino"/>
              </a:rPr>
              <a:t>Il y a deux types de citation :</a:t>
            </a:r>
            <a:endParaRPr lang="fr-CA" sz="4100">
              <a:solidFill>
                <a:srgbClr val="7030A0"/>
              </a:solidFill>
              <a:cs typeface="Calibri"/>
            </a:endParaRPr>
          </a:p>
          <a:p>
            <a:pPr marL="714375" lvl="0" indent="-358775" defTabSz="496570">
              <a:spcBef>
                <a:spcPts val="0"/>
              </a:spcBef>
              <a:buClr>
                <a:srgbClr val="7030A0"/>
              </a:buClr>
              <a:buFont typeface="Wingdings" panose="05000000000000000000" pitchFamily="2" charset="2"/>
              <a:buChar char="Ø"/>
              <a:defRPr sz="1800">
                <a:solidFill>
                  <a:srgbClr val="000000"/>
                </a:solidFill>
              </a:defRPr>
            </a:pPr>
            <a:r>
              <a:rPr lang="fr-CA" sz="4100" b="1">
                <a:solidFill>
                  <a:srgbClr val="7030A0"/>
                </a:solidFill>
                <a:sym typeface="Palatino"/>
              </a:rPr>
              <a:t>La citation textuelle : on reprend les mots de quelqu’un.</a:t>
            </a:r>
          </a:p>
          <a:p>
            <a:pPr marL="714375" lvl="0" indent="-358775" defTabSz="496570">
              <a:spcBef>
                <a:spcPts val="0"/>
              </a:spcBef>
              <a:buClr>
                <a:srgbClr val="7030A0"/>
              </a:buClr>
              <a:buFont typeface="Wingdings" panose="05000000000000000000" pitchFamily="2" charset="2"/>
              <a:buChar char="Ø"/>
              <a:defRPr sz="1800">
                <a:solidFill>
                  <a:srgbClr val="000000"/>
                </a:solidFill>
              </a:defRPr>
            </a:pPr>
            <a:r>
              <a:rPr lang="fr-CA" sz="4100" b="1">
                <a:solidFill>
                  <a:srgbClr val="7030A0"/>
                </a:solidFill>
                <a:sym typeface="Palatino"/>
              </a:rPr>
              <a:t>La citation d’idée : on résume ou reformule les idées d’un autre.</a:t>
            </a:r>
          </a:p>
          <a:p>
            <a:pPr marL="356870" lvl="0" indent="-356870" defTabSz="496570">
              <a:spcBef>
                <a:spcPts val="0"/>
              </a:spcBef>
              <a:buClr>
                <a:srgbClr val="7030A0"/>
              </a:buClr>
              <a:buFont typeface="Arial" panose="020B0604020202020204" pitchFamily="34" charset="0"/>
              <a:buChar char="•"/>
              <a:defRPr sz="1800">
                <a:solidFill>
                  <a:srgbClr val="000000"/>
                </a:solidFill>
              </a:defRPr>
            </a:pPr>
            <a:r>
              <a:rPr lang="fr-CA" sz="4100">
                <a:solidFill>
                  <a:srgbClr val="7030A0"/>
                </a:solidFill>
                <a:sym typeface="Palatino"/>
              </a:rPr>
              <a:t>Les ouvrages ayant servis aux citations  se retrouvent dans la liste des sources citées de la bibliographie.</a:t>
            </a:r>
            <a:endParaRPr lang="fr-CA" sz="4100">
              <a:solidFill>
                <a:srgbClr val="7030A0"/>
              </a:solidFill>
              <a:cs typeface="Calibri"/>
            </a:endParaRPr>
          </a:p>
          <a:p>
            <a:pPr marL="356870" indent="-356870" defTabSz="496570">
              <a:spcBef>
                <a:spcPts val="0"/>
              </a:spcBef>
              <a:buClr>
                <a:srgbClr val="7030A0"/>
              </a:buClr>
              <a:buFont typeface="Arial" panose="020B0604020202020204" pitchFamily="34" charset="0"/>
              <a:buChar char="•"/>
              <a:defRPr sz="1800">
                <a:solidFill>
                  <a:srgbClr val="000000"/>
                </a:solidFill>
              </a:defRPr>
            </a:pPr>
            <a:r>
              <a:rPr lang="fr-CA" sz="4100">
                <a:solidFill>
                  <a:srgbClr val="7030A0"/>
                </a:solidFill>
                <a:sym typeface="Palatino"/>
              </a:rPr>
              <a:t>Les consultations qui n’ont pas servi à une citation lors du rapport ne se retrouvent pas dans la bibliographie.</a:t>
            </a:r>
            <a:endParaRPr lang="fr-CA" sz="4100">
              <a:solidFill>
                <a:srgbClr val="7030A0"/>
              </a:solidFill>
              <a:cs typeface="Calibri"/>
            </a:endParaRPr>
          </a:p>
          <a:p>
            <a:pPr marL="17780" indent="0">
              <a:buNone/>
            </a:pPr>
            <a:endParaRPr lang="fr-CA">
              <a:cs typeface="Calibri"/>
            </a:endParaRPr>
          </a:p>
        </p:txBody>
      </p:sp>
    </p:spTree>
    <p:extLst>
      <p:ext uri="{BB962C8B-B14F-4D97-AF65-F5344CB8AC3E}">
        <p14:creationId xmlns:p14="http://schemas.microsoft.com/office/powerpoint/2010/main" val="3174213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6" name="Espace réservé du contenu 2"/>
          <p:cNvSpPr>
            <a:spLocks noGrp="1"/>
          </p:cNvSpPr>
          <p:nvPr>
            <p:ph sz="half" idx="13"/>
          </p:nvPr>
        </p:nvSpPr>
        <p:spPr>
          <a:xfrm>
            <a:off x="3339791" y="4306760"/>
            <a:ext cx="5358161" cy="769435"/>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18000" indent="0" algn="ctr">
              <a:buNone/>
            </a:pPr>
            <a:r>
              <a:rPr lang="fr-CA" sz="2000"/>
              <a:t>Citation longue avec méthode auteur-date</a:t>
            </a:r>
          </a:p>
          <a:p>
            <a:pPr marL="18000" indent="0" algn="ctr">
              <a:buNone/>
            </a:pPr>
            <a:r>
              <a:rPr lang="fr-CA" sz="2000"/>
              <a:t>(ça ne compte pas dans le nombre de mots)</a:t>
            </a: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591"/>
            <a:ext cx="9144000" cy="4126864"/>
          </a:xfrm>
          <a:prstGeom prst="rect">
            <a:avLst/>
          </a:prstGeom>
        </p:spPr>
      </p:pic>
      <p:sp>
        <p:nvSpPr>
          <p:cNvPr id="4" name="ZoneTexte 3"/>
          <p:cNvSpPr txBox="1"/>
          <p:nvPr/>
        </p:nvSpPr>
        <p:spPr>
          <a:xfrm>
            <a:off x="170332" y="2142113"/>
            <a:ext cx="851649" cy="461665"/>
          </a:xfrm>
          <a:prstGeom prst="rect">
            <a:avLst/>
          </a:prstGeom>
          <a:noFill/>
        </p:spPr>
        <p:txBody>
          <a:bodyPr wrap="square" rtlCol="0">
            <a:spAutoFit/>
          </a:bodyPr>
          <a:lstStyle/>
          <a:p>
            <a:pPr algn="ctr"/>
            <a:r>
              <a:rPr lang="fr-CA" sz="1200" b="1">
                <a:solidFill>
                  <a:srgbClr val="4D4988"/>
                </a:solidFill>
              </a:rPr>
              <a:t>Retrait de </a:t>
            </a:r>
          </a:p>
          <a:p>
            <a:pPr algn="ctr"/>
            <a:r>
              <a:rPr lang="fr-CA" sz="1200" b="1">
                <a:solidFill>
                  <a:srgbClr val="4D4988"/>
                </a:solidFill>
              </a:rPr>
              <a:t>1,25 cm</a:t>
            </a:r>
          </a:p>
        </p:txBody>
      </p:sp>
      <p:sp>
        <p:nvSpPr>
          <p:cNvPr id="7" name="ZoneTexte 6"/>
          <p:cNvSpPr txBox="1"/>
          <p:nvPr/>
        </p:nvSpPr>
        <p:spPr>
          <a:xfrm>
            <a:off x="7951691" y="2142113"/>
            <a:ext cx="824753" cy="461665"/>
          </a:xfrm>
          <a:prstGeom prst="rect">
            <a:avLst/>
          </a:prstGeom>
          <a:noFill/>
        </p:spPr>
        <p:txBody>
          <a:bodyPr wrap="square" rtlCol="0">
            <a:spAutoFit/>
          </a:bodyPr>
          <a:lstStyle/>
          <a:p>
            <a:pPr algn="ctr"/>
            <a:r>
              <a:rPr lang="fr-CA" sz="1200" b="1">
                <a:solidFill>
                  <a:srgbClr val="4D4988"/>
                </a:solidFill>
              </a:rPr>
              <a:t>Retrait de </a:t>
            </a:r>
          </a:p>
          <a:p>
            <a:pPr algn="ctr"/>
            <a:r>
              <a:rPr lang="fr-CA" sz="1200" b="1">
                <a:solidFill>
                  <a:srgbClr val="4D4988"/>
                </a:solidFill>
              </a:rPr>
              <a:t>1,25 cm</a:t>
            </a:r>
          </a:p>
        </p:txBody>
      </p:sp>
      <p:sp>
        <p:nvSpPr>
          <p:cNvPr id="8" name="Double flèche horizontale 7"/>
          <p:cNvSpPr/>
          <p:nvPr/>
        </p:nvSpPr>
        <p:spPr>
          <a:xfrm>
            <a:off x="259978" y="1760043"/>
            <a:ext cx="672353" cy="269479"/>
          </a:xfrm>
          <a:prstGeom prst="leftRightArrow">
            <a:avLst/>
          </a:prstGeom>
          <a:solidFill>
            <a:srgbClr val="4D4988"/>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fr-CA"/>
          </a:p>
        </p:txBody>
      </p:sp>
      <p:sp>
        <p:nvSpPr>
          <p:cNvPr id="9" name="Double flèche horizontale 8"/>
          <p:cNvSpPr/>
          <p:nvPr/>
        </p:nvSpPr>
        <p:spPr>
          <a:xfrm>
            <a:off x="8032376" y="1760043"/>
            <a:ext cx="672353" cy="269479"/>
          </a:xfrm>
          <a:prstGeom prst="leftRightArrow">
            <a:avLst/>
          </a:prstGeom>
          <a:solidFill>
            <a:srgbClr val="4D4988"/>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420514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6" y="324212"/>
            <a:ext cx="9144000" cy="3151573"/>
          </a:xfrm>
          <a:prstGeom prst="rect">
            <a:avLst/>
          </a:prstGeom>
        </p:spPr>
      </p:pic>
      <p:sp>
        <p:nvSpPr>
          <p:cNvPr id="6" name="Espace réservé du contenu 2"/>
          <p:cNvSpPr>
            <a:spLocks noGrp="1"/>
          </p:cNvSpPr>
          <p:nvPr>
            <p:ph sz="half" idx="13"/>
          </p:nvPr>
        </p:nvSpPr>
        <p:spPr>
          <a:xfrm>
            <a:off x="3339791" y="4306760"/>
            <a:ext cx="5358161" cy="769435"/>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18000" indent="0" algn="ctr">
              <a:buNone/>
            </a:pPr>
            <a:r>
              <a:rPr lang="fr-CA" sz="2000"/>
              <a:t>Citation courte avec méthode auteur-date</a:t>
            </a:r>
          </a:p>
          <a:p>
            <a:pPr marL="18000" indent="0" algn="ctr">
              <a:buNone/>
            </a:pPr>
            <a:r>
              <a:rPr lang="fr-CA" sz="2000"/>
              <a:t>(ça ne compte pas dans le nombre de mots)</a:t>
            </a:r>
            <a:endParaRPr lang="fr-CA"/>
          </a:p>
        </p:txBody>
      </p:sp>
      <mc:AlternateContent xmlns:mc="http://schemas.openxmlformats.org/markup-compatibility/2006" xmlns:p14="http://schemas.microsoft.com/office/powerpoint/2010/main">
        <mc:Choice Requires="p14">
          <p:contentPart p14:bwMode="auto" r:id="rId3">
            <p14:nvContentPartPr>
              <p14:cNvPr id="4" name="Encre 3">
                <a:extLst>
                  <a:ext uri="{FF2B5EF4-FFF2-40B4-BE49-F238E27FC236}">
                    <a16:creationId xmlns:a16="http://schemas.microsoft.com/office/drawing/2014/main" id="{5816045B-AD41-4401-BEA6-4BDCCD97610A}"/>
                  </a:ext>
                </a:extLst>
              </p14:cNvPr>
              <p14:cNvContentPartPr/>
              <p14:nvPr/>
            </p14:nvContentPartPr>
            <p14:xfrm>
              <a:off x="5393703" y="202271"/>
              <a:ext cx="9525" cy="9525"/>
            </p14:xfrm>
          </p:contentPart>
        </mc:Choice>
        <mc:Fallback xmlns="">
          <p:pic>
            <p:nvPicPr>
              <p:cNvPr id="4" name="Encre 3">
                <a:extLst>
                  <a:ext uri="{FF2B5EF4-FFF2-40B4-BE49-F238E27FC236}">
                    <a16:creationId xmlns:a16="http://schemas.microsoft.com/office/drawing/2014/main" id="{5816045B-AD41-4401-BEA6-4BDCCD97610A}"/>
                  </a:ext>
                </a:extLst>
              </p:cNvPr>
              <p:cNvPicPr/>
              <p:nvPr/>
            </p:nvPicPr>
            <p:blipFill>
              <a:blip r:embed="rId4"/>
              <a:stretch>
                <a:fillRect/>
              </a:stretch>
            </p:blipFill>
            <p:spPr>
              <a:xfrm>
                <a:off x="5361953" y="187839"/>
                <a:ext cx="72390" cy="38100"/>
              </a:xfrm>
              <a:prstGeom prst="rect">
                <a:avLst/>
              </a:prstGeom>
            </p:spPr>
          </p:pic>
        </mc:Fallback>
      </mc:AlternateContent>
    </p:spTree>
    <p:extLst>
      <p:ext uri="{BB962C8B-B14F-4D97-AF65-F5344CB8AC3E}">
        <p14:creationId xmlns:p14="http://schemas.microsoft.com/office/powerpoint/2010/main" val="2383839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6" name="Espace réservé du contenu 2"/>
          <p:cNvSpPr>
            <a:spLocks noGrp="1"/>
          </p:cNvSpPr>
          <p:nvPr>
            <p:ph sz="half" idx="13"/>
          </p:nvPr>
        </p:nvSpPr>
        <p:spPr>
          <a:xfrm>
            <a:off x="3339791" y="4306760"/>
            <a:ext cx="5358161" cy="769435"/>
          </a:xfrm>
        </p:spPr>
        <p:style>
          <a:lnRef idx="2">
            <a:schemeClr val="accent4"/>
          </a:lnRef>
          <a:fillRef idx="1">
            <a:schemeClr val="lt1"/>
          </a:fillRef>
          <a:effectRef idx="0">
            <a:schemeClr val="accent4"/>
          </a:effectRef>
          <a:fontRef idx="minor">
            <a:schemeClr val="dk1"/>
          </a:fontRef>
        </p:style>
        <p:txBody>
          <a:bodyPr>
            <a:normAutofit lnSpcReduction="10000"/>
          </a:bodyPr>
          <a:lstStyle/>
          <a:p>
            <a:pPr marL="18000" indent="0" algn="ctr">
              <a:buNone/>
            </a:pPr>
            <a:r>
              <a:rPr lang="fr-CA" sz="2000"/>
              <a:t>Citation d’idées avec méthode auteur-date</a:t>
            </a:r>
          </a:p>
          <a:p>
            <a:pPr marL="18000" indent="0" algn="ctr">
              <a:buNone/>
            </a:pPr>
            <a:r>
              <a:rPr lang="fr-CA" sz="2000"/>
              <a:t>(</a:t>
            </a:r>
            <a:r>
              <a:rPr lang="fr-CA" sz="2000" u="sng"/>
              <a:t>ça compte </a:t>
            </a:r>
            <a:r>
              <a:rPr lang="fr-CA" sz="2000"/>
              <a:t>dans le nombre de mots)</a:t>
            </a:r>
            <a:endParaRPr lang="fr-CA"/>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4718"/>
            <a:ext cx="9144000" cy="2550367"/>
          </a:xfrm>
          <a:prstGeom prst="rect">
            <a:avLst/>
          </a:prstGeom>
        </p:spPr>
      </p:pic>
    </p:spTree>
    <p:extLst>
      <p:ext uri="{BB962C8B-B14F-4D97-AF65-F5344CB8AC3E}">
        <p14:creationId xmlns:p14="http://schemas.microsoft.com/office/powerpoint/2010/main" val="260955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0"/>
          <p:cNvSpPr/>
          <p:nvPr/>
        </p:nvSpPr>
        <p:spPr>
          <a:xfrm>
            <a:off x="5855576" y="296259"/>
            <a:ext cx="3130769" cy="2459421"/>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rPr>
              <a:t>Le produit ou le résultat représente le moyen utilisé par l’élève pour atteindre son </a:t>
            </a: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but</a:t>
            </a:r>
            <a:r>
              <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pPr lvl="1" algn="just"/>
            <a:r>
              <a:rPr lang="fr-CA" sz="1400" b="1">
                <a:solidFill>
                  <a:srgbClr val="000000"/>
                </a:solidFill>
                <a:latin typeface="Calibri" panose="020F0502020204030204" pitchFamily="34" charset="0"/>
                <a:ea typeface="Calibri" panose="020F0502020204030204" pitchFamily="34" charset="0"/>
                <a:cs typeface="Calibri" panose="020F0502020204030204" pitchFamily="34" charset="0"/>
              </a:rPr>
              <a:t>Exemple : une sculpture, un film, un essai, un débat, une conférence, une pièce de théâtre, un article, une construction, ...</a:t>
            </a:r>
          </a:p>
        </p:txBody>
      </p:sp>
      <p:sp>
        <p:nvSpPr>
          <p:cNvPr id="13" name="Rectangle à coins arrondis 12"/>
          <p:cNvSpPr/>
          <p:nvPr/>
        </p:nvSpPr>
        <p:spPr>
          <a:xfrm>
            <a:off x="2140937" y="291549"/>
            <a:ext cx="2700174" cy="2467675"/>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just"/>
            <a:r>
              <a:rPr lang="fr-CA" b="1"/>
              <a:t>Le </a:t>
            </a:r>
            <a:r>
              <a:rPr lang="fr-CA" b="1" i="1"/>
              <a:t>journal de bord </a:t>
            </a:r>
            <a:r>
              <a:rPr lang="fr-CA" b="1"/>
              <a:t>désigne le dossier que les élèves tiennent à jour pour consigner les progrès accomplis tout au long du projet.</a:t>
            </a:r>
            <a:endParaRPr lang="fr-CA"/>
          </a:p>
        </p:txBody>
      </p:sp>
      <p:sp>
        <p:nvSpPr>
          <p:cNvPr id="15" name="Rectangle à coins arrondis 14"/>
          <p:cNvSpPr/>
          <p:nvPr/>
        </p:nvSpPr>
        <p:spPr>
          <a:xfrm>
            <a:off x="2061197" y="3844366"/>
            <a:ext cx="7043592" cy="1175845"/>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Le rapport désigne le compte-rendu du projet personnel. </a:t>
            </a:r>
            <a:endParaRPr lang="fr-FR">
              <a:cs typeface="Calibri"/>
            </a:endParaRPr>
          </a:p>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Le rapport s’articule autour de 4 grands axes :</a:t>
            </a:r>
            <a:endParaRPr lang="fr-CA">
              <a:cs typeface="Calibri"/>
            </a:endParaRPr>
          </a:p>
          <a:p>
            <a:pPr algn="ctr"/>
            <a:r>
              <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rPr>
              <a:t>Investigation – Planification – Action - Réflexion</a:t>
            </a:r>
            <a:endParaRPr lang="fr-CA"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6" name="Diagramme 15"/>
          <p:cNvGraphicFramePr/>
          <p:nvPr>
            <p:extLst>
              <p:ext uri="{D42A27DB-BD31-4B8C-83A1-F6EECF244321}">
                <p14:modId xmlns:p14="http://schemas.microsoft.com/office/powerpoint/2010/main" val="2343819320"/>
              </p:ext>
            </p:extLst>
          </p:nvPr>
        </p:nvGraphicFramePr>
        <p:xfrm>
          <a:off x="2211806" y="1525969"/>
          <a:ext cx="3402412" cy="2421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itre 1"/>
          <p:cNvSpPr txBox="1">
            <a:spLocks/>
          </p:cNvSpPr>
          <p:nvPr/>
        </p:nvSpPr>
        <p:spPr>
          <a:xfrm rot="16200000">
            <a:off x="-1667858" y="1951641"/>
            <a:ext cx="5143502" cy="12402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4000">
                <a:solidFill>
                  <a:schemeClr val="bg1"/>
                </a:solidFill>
              </a:rPr>
              <a:t>TROIS COMPOSANTES DU PROJET PERSONNEL</a:t>
            </a:r>
          </a:p>
        </p:txBody>
      </p:sp>
    </p:spTree>
    <p:extLst>
      <p:ext uri="{BB962C8B-B14F-4D97-AF65-F5344CB8AC3E}">
        <p14:creationId xmlns:p14="http://schemas.microsoft.com/office/powerpoint/2010/main" val="342902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70000" lnSpcReduction="20000"/>
          </a:bodyPr>
          <a:lstStyle/>
          <a:p>
            <a:pPr marL="17780" indent="0">
              <a:buNone/>
            </a:pPr>
            <a:r>
              <a:rPr lang="fr-CA" sz="3200"/>
              <a:t>Aspect (ii) : </a:t>
            </a:r>
            <a:r>
              <a:rPr lang="fr-CA" sz="3200" b="0" cap="all"/>
              <a:t> </a:t>
            </a:r>
            <a:r>
              <a:rPr lang="fr-CA" sz="3200" cap="all"/>
              <a:t>IDENTIFIER LES ACQUIS PRÉLIMINAIRES ET LES CONNAISSANCES SPÉCIFIQUES AUX MATIÈRES QUI S’AVÈRENT PERTINENTS POUR LE PROJET</a:t>
            </a:r>
            <a:endParaRPr lang="fr-FR"/>
          </a:p>
          <a:p>
            <a:pPr marL="474980" indent="-457200">
              <a:buFont typeface="Wingdings" panose="05000000000000000000" pitchFamily="2" charset="2"/>
              <a:buChar char="ü"/>
            </a:pPr>
            <a:endParaRPr lang="fr-CA" sz="3200">
              <a:cs typeface="Calibri"/>
            </a:endParaRPr>
          </a:p>
          <a:p>
            <a:pPr marL="457200" indent="-457200" algn="just">
              <a:buFont typeface="Wingdings"/>
              <a:buChar char="ü"/>
            </a:pPr>
            <a:r>
              <a:rPr lang="fr-CA" sz="3200">
                <a:cs typeface="Calibri"/>
              </a:rPr>
              <a:t>j’indique ce que je savais déjà sur le sujet ou le projet ainsi que les sources de ma connaissance;</a:t>
            </a:r>
            <a:endParaRPr lang="en-US" sz="3200">
              <a:ea typeface="+mn-lt"/>
              <a:cs typeface="+mn-lt"/>
            </a:endParaRPr>
          </a:p>
          <a:p>
            <a:pPr marL="582930" lvl="1" algn="just">
              <a:buFont typeface="Wingdings"/>
              <a:buChar char="ü"/>
            </a:pPr>
            <a:r>
              <a:rPr lang="fr-CA" sz="3000">
                <a:solidFill>
                  <a:srgbClr val="4D4988"/>
                </a:solidFill>
                <a:cs typeface="Calibri"/>
              </a:rPr>
              <a:t>Expériences personnelles</a:t>
            </a:r>
            <a:endParaRPr lang="fr-CA" sz="3000">
              <a:solidFill>
                <a:srgbClr val="262626"/>
              </a:solidFill>
              <a:cs typeface="Calibri"/>
            </a:endParaRPr>
          </a:p>
          <a:p>
            <a:pPr marL="582930" lvl="1" algn="just">
              <a:buFont typeface="Wingdings"/>
              <a:buChar char="ü"/>
            </a:pPr>
            <a:endParaRPr lang="fr-CA" sz="3000">
              <a:solidFill>
                <a:srgbClr val="4D4988"/>
              </a:solidFill>
              <a:cs typeface="Calibri"/>
            </a:endParaRPr>
          </a:p>
          <a:p>
            <a:pPr marL="582930" lvl="1" algn="just">
              <a:buFont typeface="Wingdings"/>
              <a:buChar char="ü"/>
            </a:pPr>
            <a:endParaRPr lang="fr-CA" sz="3000">
              <a:cs typeface="Calibri"/>
            </a:endParaRPr>
          </a:p>
          <a:p>
            <a:pPr marL="0" indent="0" algn="just">
              <a:buNone/>
            </a:pPr>
            <a:endParaRPr lang="fr-CA" sz="3200">
              <a:cs typeface="Calibri"/>
            </a:endParaRPr>
          </a:p>
          <a:p>
            <a:pPr marL="457200" indent="-457200" algn="just">
              <a:buFont typeface="Wingdings"/>
              <a:buChar char="ü"/>
            </a:pPr>
            <a:r>
              <a:rPr lang="fr-CA" sz="3200">
                <a:cs typeface="Calibri"/>
              </a:rPr>
              <a:t>j’indique ce que j’ai appris dans les groupes de matières du PEI (au moins 2) avant le début du projet et j’explique dans quelle mesure cela m’a aidé.</a:t>
            </a:r>
            <a:endParaRPr lang="fr-CA">
              <a:cs typeface="Calibri"/>
            </a:endParaRPr>
          </a:p>
          <a:p>
            <a:pPr marL="582930" lvl="1" algn="just">
              <a:buFont typeface="Wingdings"/>
              <a:buChar char="ü"/>
            </a:pPr>
            <a:r>
              <a:rPr lang="fr-CA" sz="3000">
                <a:solidFill>
                  <a:srgbClr val="4D4988"/>
                </a:solidFill>
                <a:ea typeface="+mn-lt"/>
                <a:cs typeface="+mn-lt"/>
              </a:rPr>
              <a:t>Connaissances spécifiques</a:t>
            </a:r>
          </a:p>
          <a:p>
            <a:pPr marL="17780" indent="0">
              <a:buNone/>
            </a:pPr>
            <a:endParaRPr lang="fr-CA">
              <a:cs typeface="Calibri"/>
            </a:endParaRPr>
          </a:p>
        </p:txBody>
      </p:sp>
    </p:spTree>
    <p:extLst>
      <p:ext uri="{BB962C8B-B14F-4D97-AF65-F5344CB8AC3E}">
        <p14:creationId xmlns:p14="http://schemas.microsoft.com/office/powerpoint/2010/main" val="4048297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lnSpcReduction="10000"/>
          </a:bodyPr>
          <a:lstStyle/>
          <a:p>
            <a:pPr marL="17780" indent="0">
              <a:buNone/>
            </a:pPr>
            <a:r>
              <a:rPr lang="fr-CA" sz="3200"/>
              <a:t>Aspect (iii) : </a:t>
            </a:r>
            <a:r>
              <a:rPr lang="fr-CA" sz="3200" b="0" cap="all"/>
              <a:t> </a:t>
            </a:r>
            <a:r>
              <a:rPr lang="fr-CA" sz="3200" cap="all">
                <a:ea typeface="+mn-lt"/>
                <a:cs typeface="+mn-lt"/>
              </a:rPr>
              <a:t>Démontrer des compétences de recherche</a:t>
            </a:r>
          </a:p>
          <a:p>
            <a:pPr marL="474980" indent="-457200">
              <a:buFont typeface="Wingdings" panose="05000000000000000000" pitchFamily="2" charset="2"/>
              <a:buChar char="ü"/>
            </a:pPr>
            <a:endParaRPr lang="fr-CA" sz="2200">
              <a:cs typeface="Calibri"/>
            </a:endParaRPr>
          </a:p>
          <a:p>
            <a:pPr marL="360680" algn="just">
              <a:buFont typeface="Wingdings"/>
              <a:buChar char="ü"/>
            </a:pPr>
            <a:r>
              <a:rPr lang="fr-CA" sz="2200">
                <a:ea typeface="+mn-lt"/>
                <a:cs typeface="+mn-lt"/>
              </a:rPr>
              <a:t>je résume les compétences de recherche qui étaient les miennes lorsque j’ai commencé le projet, j’explique le système d’analyse de source que j’ai utilisé et j’en fais l’appréciation ;</a:t>
            </a:r>
          </a:p>
          <a:p>
            <a:pPr marL="582930" lvl="1" algn="just">
              <a:buFont typeface="Wingdings"/>
              <a:buChar char="ü"/>
            </a:pPr>
            <a:r>
              <a:rPr lang="fr-CA" sz="2000">
                <a:solidFill>
                  <a:srgbClr val="4D4988"/>
                </a:solidFill>
                <a:ea typeface="+mn-lt"/>
                <a:cs typeface="+mn-lt"/>
              </a:rPr>
              <a:t>Donner un exemple d'analyse de source avec le système utilisé.</a:t>
            </a:r>
          </a:p>
          <a:p>
            <a:pPr marL="360680" algn="just">
              <a:buFont typeface="Wingdings"/>
              <a:buChar char="ü"/>
            </a:pPr>
            <a:r>
              <a:rPr lang="fr-CA" sz="2200">
                <a:ea typeface="+mn-lt"/>
                <a:cs typeface="+mn-lt"/>
              </a:rPr>
              <a:t>je discute des compétences de recherche que j’ai développées tout au long du projet en donnant des exemples à partir de mes sources.</a:t>
            </a:r>
          </a:p>
          <a:p>
            <a:pPr marL="582930" lvl="1" algn="just">
              <a:spcAft>
                <a:spcPts val="600"/>
              </a:spcAft>
              <a:buFont typeface="Wingdings"/>
              <a:buChar char="ü"/>
            </a:pPr>
            <a:r>
              <a:rPr lang="fr-CA" sz="2000">
                <a:solidFill>
                  <a:srgbClr val="4D4988"/>
                </a:solidFill>
                <a:cs typeface="Calibri"/>
              </a:rPr>
              <a:t>Au moins 2 compétences de recherche</a:t>
            </a:r>
          </a:p>
          <a:p>
            <a:pPr marL="582930" lvl="1" algn="just">
              <a:spcAft>
                <a:spcPts val="600"/>
              </a:spcAft>
              <a:buFont typeface="Wingdings"/>
              <a:buChar char="ü"/>
            </a:pPr>
            <a:r>
              <a:rPr lang="fr-CA" sz="2000">
                <a:solidFill>
                  <a:srgbClr val="4D4988"/>
                </a:solidFill>
                <a:cs typeface="Calibri"/>
              </a:rPr>
              <a:t>Ici votre bibliographie sera évaluée: large éventail de sources variées, bien ordonnée et logique.</a:t>
            </a: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59238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92500" lnSpcReduction="10000"/>
          </a:bodyPr>
          <a:lstStyle/>
          <a:p>
            <a:pPr marL="17780" indent="0">
              <a:buNone/>
            </a:pPr>
            <a:r>
              <a:rPr lang="fr-CA" sz="3200"/>
              <a:t>Critère B</a:t>
            </a:r>
            <a:endParaRPr lang="fr-FR"/>
          </a:p>
          <a:p>
            <a:pPr marL="303530" indent="-285750">
              <a:spcBef>
                <a:spcPts val="600"/>
              </a:spcBef>
              <a:buFont typeface="Arial,Sans-Serif"/>
              <a:buChar char="•"/>
            </a:pPr>
            <a:r>
              <a:rPr lang="fr-CA" sz="3200" u="sng" cap="all">
                <a:ea typeface="+mn-lt"/>
                <a:cs typeface="+mn-lt"/>
              </a:rPr>
              <a:t>Aspect (i) : Développer des Critères de réussite</a:t>
            </a:r>
            <a:endParaRPr lang="en-US" sz="3200" b="0" cap="all">
              <a:ea typeface="+mn-lt"/>
              <a:cs typeface="+mn-lt"/>
            </a:endParaRPr>
          </a:p>
          <a:p>
            <a:pPr marL="17780" indent="0">
              <a:spcBef>
                <a:spcPts val="600"/>
              </a:spcBef>
              <a:buNone/>
            </a:pPr>
            <a:endParaRPr lang="fr-CA" sz="3200" cap="all">
              <a:ea typeface="+mn-lt"/>
              <a:cs typeface="+mn-lt"/>
            </a:endParaRPr>
          </a:p>
          <a:p>
            <a:pPr marL="303530" indent="-285750">
              <a:spcBef>
                <a:spcPts val="600"/>
              </a:spcBef>
              <a:buFont typeface="Arial,Sans-Serif"/>
              <a:buChar char="•"/>
            </a:pPr>
            <a:r>
              <a:rPr lang="fr-CA" sz="3200" u="sng" cap="all">
                <a:ea typeface="+mn-lt"/>
                <a:cs typeface="+mn-lt"/>
              </a:rPr>
              <a:t>Aspect (ii) : Planification et consignation de la démarche</a:t>
            </a:r>
            <a:r>
              <a:rPr lang="fr-CA" sz="3200" cap="all">
                <a:ea typeface="+mn-lt"/>
                <a:cs typeface="+mn-lt"/>
              </a:rPr>
              <a:t> </a:t>
            </a:r>
            <a:endParaRPr lang="en-US" sz="3200" b="0" cap="all">
              <a:ea typeface="+mn-lt"/>
              <a:cs typeface="+mn-lt"/>
            </a:endParaRPr>
          </a:p>
          <a:p>
            <a:pPr marL="17780" indent="0">
              <a:spcBef>
                <a:spcPts val="600"/>
              </a:spcBef>
              <a:buNone/>
            </a:pPr>
            <a:endParaRPr lang="fr-CA" sz="3200" cap="all">
              <a:ea typeface="+mn-lt"/>
              <a:cs typeface="+mn-lt"/>
            </a:endParaRPr>
          </a:p>
          <a:p>
            <a:pPr marL="303530" indent="-285750">
              <a:spcBef>
                <a:spcPts val="600"/>
              </a:spcBef>
              <a:buFont typeface="Arial,Sans-Serif"/>
              <a:buChar char="•"/>
            </a:pPr>
            <a:r>
              <a:rPr lang="fr-CA" sz="3200" u="sng" cap="all">
                <a:ea typeface="+mn-lt"/>
                <a:cs typeface="+mn-lt"/>
              </a:rPr>
              <a:t>Aspect (iii) : Démontrer des Compétences d’autogestion</a:t>
            </a:r>
            <a:endParaRPr lang="en-US" sz="3200" b="0" cap="all">
              <a:ea typeface="+mn-lt"/>
              <a:cs typeface="+mn-lt"/>
            </a:endParaRPr>
          </a:p>
          <a:p>
            <a:pPr marL="17780" indent="0">
              <a:spcBef>
                <a:spcPts val="600"/>
              </a:spcBef>
              <a:buNone/>
            </a:pPr>
            <a:endParaRPr lang="fr-CA" sz="3200" cap="all">
              <a:cs typeface="Calibri"/>
            </a:endParaRP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556252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92500" lnSpcReduction="20000"/>
          </a:bodyPr>
          <a:lstStyle/>
          <a:p>
            <a:pPr marL="17780" indent="0">
              <a:buNone/>
            </a:pPr>
            <a:r>
              <a:rPr lang="fr-CA" sz="3200"/>
              <a:t>Aspect (i) : </a:t>
            </a:r>
            <a:r>
              <a:rPr lang="fr-CA" sz="3200" u="sng" cap="all">
                <a:ea typeface="+mn-lt"/>
                <a:cs typeface="+mn-lt"/>
              </a:rPr>
              <a:t>Développer des Critères de réussite pour le produit</a:t>
            </a:r>
          </a:p>
          <a:p>
            <a:pPr marL="474980" indent="-457200">
              <a:buFont typeface="Wingdings"/>
              <a:buChar char="q"/>
            </a:pPr>
            <a:endParaRPr lang="fr-CA" sz="3200" u="sng" cap="all">
              <a:ea typeface="+mn-lt"/>
              <a:cs typeface="+mn-lt"/>
            </a:endParaRPr>
          </a:p>
          <a:p>
            <a:pPr marL="474980" lvl="0" indent="-457200">
              <a:buFont typeface="Wingdings" panose="05000000000000000000" pitchFamily="2" charset="2"/>
              <a:buChar char="q"/>
            </a:pPr>
            <a:r>
              <a:rPr lang="fr-CA" sz="2600"/>
              <a:t>je développe les critères de réussite (au moins 3) que j’ai élaborés pour avoir un produit de haute qualité. Ces critères doivent être motivés, spécifiques et multidimensionnels;</a:t>
            </a:r>
            <a:endParaRPr lang="fr-CA" sz="2600">
              <a:cs typeface="Calibri"/>
            </a:endParaRPr>
          </a:p>
          <a:p>
            <a:pPr marL="474980" lvl="0" indent="-457200">
              <a:buFont typeface="Wingdings" panose="05000000000000000000" pitchFamily="2" charset="2"/>
              <a:buChar char="q"/>
            </a:pPr>
            <a:r>
              <a:rPr lang="fr-CA" sz="2600"/>
              <a:t>je fais référence à mes recherches pour justifier le choix de chacun de mes critères de réussite en fonction du but de mon projet;</a:t>
            </a:r>
            <a:endParaRPr lang="fr-CA" sz="2600">
              <a:cs typeface="Calibri"/>
            </a:endParaRPr>
          </a:p>
          <a:p>
            <a:pPr marL="474980" lvl="0" indent="-457200">
              <a:buFont typeface="Wingdings" panose="05000000000000000000" pitchFamily="2" charset="2"/>
              <a:buChar char="q"/>
            </a:pPr>
            <a:r>
              <a:rPr lang="fr-CA" sz="2600"/>
              <a:t>j’explique la nature et les raisons des changements éventuellement apportés à mes critères de réussite pendant le projet.</a:t>
            </a:r>
            <a:endParaRPr lang="fr-CA" sz="2600">
              <a:cs typeface="Calibri"/>
            </a:endParaRPr>
          </a:p>
          <a:p>
            <a:pPr marL="17780" indent="0">
              <a:buNone/>
            </a:pPr>
            <a:endParaRPr lang="en-US" sz="3200" b="0" cap="all">
              <a:ea typeface="+mn-lt"/>
              <a:cs typeface="+mn-lt"/>
            </a:endParaRPr>
          </a:p>
          <a:p>
            <a:pPr marL="17780" indent="0">
              <a:buNone/>
            </a:pPr>
            <a:endParaRPr lang="fr-CA" sz="3200" cap="all">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4181844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buNone/>
            </a:pPr>
            <a:r>
              <a:rPr lang="fr-CA" sz="3200"/>
              <a:t>Aspect (ii) :</a:t>
            </a:r>
            <a:r>
              <a:rPr lang="fr-CA" sz="3200" u="sng" cap="all">
                <a:ea typeface="+mn-lt"/>
                <a:cs typeface="+mn-lt"/>
              </a:rPr>
              <a:t>Planification et consignation de la démarche</a:t>
            </a:r>
            <a:r>
              <a:rPr lang="fr-CA" sz="3200" cap="all">
                <a:ea typeface="+mn-lt"/>
                <a:cs typeface="+mn-lt"/>
              </a:rPr>
              <a:t> </a:t>
            </a:r>
            <a:r>
              <a:rPr lang="fr-CA" sz="3200"/>
              <a:t> </a:t>
            </a:r>
            <a:r>
              <a:rPr lang="fr-CA" sz="3200" b="0" cap="all"/>
              <a:t> </a:t>
            </a:r>
            <a:endParaRPr lang="fr-CA" sz="3200" cap="all">
              <a:solidFill>
                <a:srgbClr val="4D4988"/>
              </a:solidFill>
              <a:cs typeface="Calibri"/>
            </a:endParaRPr>
          </a:p>
          <a:p>
            <a:pPr marL="582930" lvl="1" algn="just">
              <a:buFont typeface="Wingdings"/>
              <a:buChar char="ü"/>
            </a:pPr>
            <a:endParaRPr lang="fr-CA" sz="2000">
              <a:solidFill>
                <a:srgbClr val="262626"/>
              </a:solidFill>
              <a:cs typeface="Calibri"/>
            </a:endParaRPr>
          </a:p>
          <a:p>
            <a:pPr marL="360680" lvl="0">
              <a:buFont typeface="Wingdings" panose="05000000000000000000" pitchFamily="2" charset="2"/>
              <a:buChar char="q"/>
            </a:pPr>
            <a:r>
              <a:rPr lang="fr-CA" sz="2200"/>
              <a:t>je fournis des preuves de ma planification au moyen d’échéanciers, d’étapes importantes (dates limites), ou d’autres outils ou stratégies      (dans les annexes et j’en parle dans le rapport) ;</a:t>
            </a:r>
            <a:endParaRPr lang="fr-CA" sz="2200">
              <a:cs typeface="Calibri"/>
            </a:endParaRPr>
          </a:p>
          <a:p>
            <a:pPr marL="360680" lvl="0">
              <a:buFont typeface="Wingdings" panose="05000000000000000000" pitchFamily="2" charset="2"/>
              <a:buChar char="q"/>
            </a:pPr>
            <a:r>
              <a:rPr lang="fr-CA" sz="2200"/>
              <a:t>j’utilise les outils de planification que j’ai choisis pour consigner mes progrès tout au long du développement du projet ;</a:t>
            </a:r>
            <a:endParaRPr lang="fr-CA" sz="2200">
              <a:cs typeface="Calibri"/>
            </a:endParaRPr>
          </a:p>
          <a:p>
            <a:pPr marL="360680" lvl="0">
              <a:buFont typeface="Wingdings" panose="05000000000000000000" pitchFamily="2" charset="2"/>
              <a:buChar char="q"/>
            </a:pPr>
            <a:r>
              <a:rPr lang="fr-CA" sz="2200"/>
              <a:t>j’explique la nature et les raisons des changements apportés à mon plan pendant le projet.</a:t>
            </a:r>
            <a:endParaRPr lang="fr-CA" sz="2200">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951016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92500" lnSpcReduction="10000"/>
          </a:bodyPr>
          <a:lstStyle/>
          <a:p>
            <a:pPr marL="17780" indent="0">
              <a:buNone/>
            </a:pPr>
            <a:r>
              <a:rPr lang="fr-CA" sz="3200"/>
              <a:t>Aspect (iii) : </a:t>
            </a:r>
            <a:r>
              <a:rPr lang="fr-CA" sz="3200" u="sng" cap="all">
                <a:ea typeface="+mn-lt"/>
                <a:cs typeface="+mn-lt"/>
              </a:rPr>
              <a:t>Démontrer des Compétences d’autogestion</a:t>
            </a:r>
            <a:endParaRPr lang="en-US" sz="3200" b="0" cap="all">
              <a:ea typeface="+mn-lt"/>
              <a:cs typeface="+mn-lt"/>
            </a:endParaRPr>
          </a:p>
          <a:p>
            <a:pPr marL="17780" indent="0">
              <a:buNone/>
            </a:pPr>
            <a:r>
              <a:rPr lang="fr-CA" sz="3200"/>
              <a:t>  </a:t>
            </a:r>
            <a:endParaRPr lang="fr-CA" sz="2000">
              <a:solidFill>
                <a:srgbClr val="262626"/>
              </a:solidFill>
              <a:cs typeface="Calibri"/>
            </a:endParaRPr>
          </a:p>
          <a:p>
            <a:pPr marL="474980" lvl="0" indent="-457200">
              <a:buFont typeface="Wingdings" panose="05000000000000000000" pitchFamily="2" charset="2"/>
              <a:buChar char="q"/>
            </a:pPr>
            <a:r>
              <a:rPr lang="fr-CA" sz="2800"/>
              <a:t>je résume les compétences d’autogestion qui étaient les miennes lorsque j’ai commencé le projet ;</a:t>
            </a:r>
            <a:endParaRPr lang="fr-CA" sz="2800">
              <a:cs typeface="Calibri"/>
            </a:endParaRPr>
          </a:p>
          <a:p>
            <a:pPr marL="474980" lvl="0" indent="-457200">
              <a:buFont typeface="Wingdings" panose="05000000000000000000" pitchFamily="2" charset="2"/>
              <a:buChar char="q"/>
            </a:pPr>
            <a:r>
              <a:rPr lang="fr-CA" sz="2800"/>
              <a:t>je discute des compétences d’autogestion que j’ai développées tout au long du projet en donnant des raisons ou des preuves valables (introspection) :</a:t>
            </a:r>
            <a:endParaRPr lang="fr-CA" sz="2800">
              <a:cs typeface="Calibri"/>
            </a:endParaRPr>
          </a:p>
          <a:p>
            <a:pPr marL="582930" lvl="1">
              <a:buFont typeface="Wingdings" panose="05000000000000000000" pitchFamily="2" charset="2"/>
              <a:buChar char="q"/>
            </a:pPr>
            <a:r>
              <a:rPr lang="fr-CA" sz="2400">
                <a:solidFill>
                  <a:srgbClr val="4D4988"/>
                </a:solidFill>
              </a:rPr>
              <a:t>une compétence d’organisation (gestion du temps) ;</a:t>
            </a:r>
            <a:endParaRPr lang="fr-CA" sz="2400">
              <a:solidFill>
                <a:srgbClr val="4D4988"/>
              </a:solidFill>
              <a:cs typeface="Calibri"/>
            </a:endParaRPr>
          </a:p>
          <a:p>
            <a:pPr marL="582930" lvl="1">
              <a:buFont typeface="Wingdings" panose="05000000000000000000" pitchFamily="2" charset="2"/>
              <a:buChar char="q"/>
            </a:pPr>
            <a:r>
              <a:rPr lang="fr-CA" sz="2400">
                <a:solidFill>
                  <a:srgbClr val="4D4988"/>
                </a:solidFill>
              </a:rPr>
              <a:t>une compétence affective  ;</a:t>
            </a:r>
            <a:endParaRPr lang="fr-CA" sz="2400">
              <a:solidFill>
                <a:srgbClr val="4D4988"/>
              </a:solidFill>
              <a:cs typeface="Calibri"/>
            </a:endParaRPr>
          </a:p>
          <a:p>
            <a:pPr marL="582930" lvl="1">
              <a:buFont typeface="Wingdings" panose="05000000000000000000" pitchFamily="2" charset="2"/>
              <a:buChar char="q"/>
            </a:pPr>
            <a:r>
              <a:rPr lang="fr-CA" sz="2400">
                <a:solidFill>
                  <a:srgbClr val="4D4988"/>
                </a:solidFill>
              </a:rPr>
              <a:t>une autre compétence d’autogestion (au choix).</a:t>
            </a:r>
            <a:endParaRPr lang="fr-CA" sz="2400">
              <a:solidFill>
                <a:srgbClr val="4D4988"/>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438691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a:blip r:embed="rId2" cstate="print">
            <a:extLst>
              <a:ext uri="{28A0092B-C50C-407E-A947-70E740481C1C}">
                <a14:useLocalDpi xmlns:a14="http://schemas.microsoft.com/office/drawing/2010/main" val="0"/>
              </a:ext>
            </a:extLst>
          </a:blip>
          <a:stretch>
            <a:fillRect/>
          </a:stretch>
        </p:blipFill>
        <p:spPr>
          <a:xfrm>
            <a:off x="6720623" y="2443171"/>
            <a:ext cx="1612900" cy="1944370"/>
          </a:xfrm>
          <a:prstGeom prst="rect">
            <a:avLst/>
          </a:prstGeom>
        </p:spPr>
      </p:pic>
      <p:sp>
        <p:nvSpPr>
          <p:cNvPr id="6" name="Titre 1"/>
          <p:cNvSpPr txBox="1">
            <a:spLocks/>
          </p:cNvSpPr>
          <p:nvPr/>
        </p:nvSpPr>
        <p:spPr>
          <a:xfrm>
            <a:off x="0" y="1949499"/>
            <a:ext cx="9144000" cy="115054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a:ln>
                  <a:noFill/>
                </a:ln>
                <a:solidFill>
                  <a:prstClr val="white"/>
                </a:solidFill>
                <a:effectLst/>
                <a:uLnTx/>
                <a:uFillTx/>
                <a:latin typeface="Calibri"/>
                <a:ea typeface="+mj-ea"/>
                <a:cs typeface="+mj-cs"/>
              </a:rPr>
              <a:t>LE PROJET PERSONNEL</a:t>
            </a:r>
          </a:p>
          <a:p>
            <a:pPr marL="0" marR="0" lvl="0" indent="0" algn="ctr" defTabSz="457200" rtl="0" eaLnBrk="1" fontAlgn="auto" latinLnBrk="0" hangingPunct="1">
              <a:lnSpc>
                <a:spcPct val="100000"/>
              </a:lnSpc>
              <a:spcBef>
                <a:spcPct val="0"/>
              </a:spcBef>
              <a:spcAft>
                <a:spcPts val="0"/>
              </a:spcAft>
              <a:buClrTx/>
              <a:buSzTx/>
              <a:buFontTx/>
              <a:buNone/>
              <a:tabLst/>
              <a:defRPr/>
            </a:pPr>
            <a:r>
              <a:rPr lang="fr-FR">
                <a:solidFill>
                  <a:prstClr val="white"/>
                </a:solidFill>
                <a:latin typeface="Calibri"/>
              </a:rPr>
              <a:t>26 j</a:t>
            </a:r>
            <a:r>
              <a:rPr kumimoji="0" lang="fr-FR" sz="4400" b="0" i="0" u="none" strike="noStrike" kern="1200" cap="none" spc="0" normalizeH="0" baseline="0" noProof="0" err="1">
                <a:ln>
                  <a:noFill/>
                </a:ln>
                <a:solidFill>
                  <a:prstClr val="white"/>
                </a:solidFill>
                <a:effectLst/>
                <a:uLnTx/>
                <a:uFillTx/>
                <a:latin typeface="Calibri"/>
                <a:ea typeface="+mj-ea"/>
                <a:cs typeface="+mj-cs"/>
              </a:rPr>
              <a:t>anvier</a:t>
            </a:r>
            <a:r>
              <a:rPr kumimoji="0" lang="fr-FR" sz="4400" b="0" i="0" u="none" strike="noStrike" kern="1200" cap="none" spc="0" normalizeH="0" baseline="0" noProof="0">
                <a:ln>
                  <a:noFill/>
                </a:ln>
                <a:solidFill>
                  <a:prstClr val="white"/>
                </a:solidFill>
                <a:effectLst/>
                <a:uLnTx/>
                <a:uFillTx/>
                <a:latin typeface="Calibri"/>
                <a:ea typeface="+mj-ea"/>
                <a:cs typeface="+mj-cs"/>
              </a:rPr>
              <a:t> 2021</a:t>
            </a:r>
            <a:endParaRPr kumimoji="0" lang="fr-FR" sz="4400" b="0" i="0" u="none" strike="noStrike" kern="1200" cap="none" spc="0" normalizeH="0" baseline="0" noProof="0">
              <a:ln>
                <a:noFill/>
              </a:ln>
              <a:solidFill>
                <a:prstClr val="white"/>
              </a:solidFill>
              <a:effectLst/>
              <a:uLnTx/>
              <a:uFillTx/>
              <a:latin typeface="Calibri"/>
              <a:ea typeface="+mj-ea"/>
              <a:cs typeface="Calibri"/>
            </a:endParaRPr>
          </a:p>
        </p:txBody>
      </p:sp>
    </p:spTree>
    <p:extLst>
      <p:ext uri="{BB962C8B-B14F-4D97-AF65-F5344CB8AC3E}">
        <p14:creationId xmlns:p14="http://schemas.microsoft.com/office/powerpoint/2010/main" val="117104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fr-FR" sz="8800" b="0" i="0" u="none" strike="noStrike" kern="1200" cap="none" spc="0" normalizeH="0" baseline="0" noProof="0">
                <a:ln>
                  <a:noFill/>
                </a:ln>
                <a:solidFill>
                  <a:prstClr val="white"/>
                </a:solidFill>
                <a:effectLst/>
                <a:uLnTx/>
                <a:uFillTx/>
                <a:latin typeface="Calibri"/>
                <a:ea typeface="+mj-ea"/>
                <a:cs typeface="+mj-cs"/>
              </a:rPr>
              <a:t>MENU</a:t>
            </a:r>
          </a:p>
        </p:txBody>
      </p:sp>
      <p:sp>
        <p:nvSpPr>
          <p:cNvPr id="10" name="Espace réservé du contenu 2"/>
          <p:cNvSpPr>
            <a:spLocks noGrp="1"/>
          </p:cNvSpPr>
          <p:nvPr>
            <p:ph sz="half" idx="13"/>
          </p:nvPr>
        </p:nvSpPr>
        <p:spPr>
          <a:xfrm>
            <a:off x="2230244" y="447445"/>
            <a:ext cx="5843239" cy="4451126"/>
          </a:xfrm>
        </p:spPr>
        <p:txBody>
          <a:bodyPr vert="horz" lIns="91440" tIns="45720" rIns="91440" bIns="45720" rtlCol="0" anchor="t">
            <a:normAutofit/>
          </a:bodyPr>
          <a:lstStyle/>
          <a:p>
            <a:pPr marL="303530" indent="-285750">
              <a:buFont typeface="Arial" panose="020B0604020202020204" pitchFamily="34" charset="0"/>
              <a:buChar char="•"/>
            </a:pPr>
            <a:endParaRPr lang="fr-CA" sz="3200" dirty="0"/>
          </a:p>
          <a:p>
            <a:pPr marL="303530" indent="-285750">
              <a:buFont typeface="Arial" panose="020B0604020202020204" pitchFamily="34" charset="0"/>
              <a:buChar char="•"/>
            </a:pPr>
            <a:r>
              <a:rPr lang="fr-CA" sz="3200" dirty="0"/>
              <a:t>La remise du rapport?</a:t>
            </a:r>
          </a:p>
          <a:p>
            <a:pPr marL="303530" indent="-285750">
              <a:buFont typeface="Arial" panose="020B0604020202020204" pitchFamily="34" charset="0"/>
              <a:buChar char="•"/>
            </a:pPr>
            <a:r>
              <a:rPr lang="fr-CA" sz="3200" dirty="0"/>
              <a:t>Choix d’ateliers pour la journée équilibrée: Questionnaire FORMS</a:t>
            </a:r>
          </a:p>
          <a:p>
            <a:pPr marL="303530" indent="-285750">
              <a:buFont typeface="Arial" panose="020B0604020202020204" pitchFamily="34" charset="0"/>
              <a:buChar char="•"/>
            </a:pPr>
            <a:r>
              <a:rPr lang="fr-CA" sz="3200" dirty="0">
                <a:cs typeface="Calibri"/>
              </a:rPr>
              <a:t>Rédaction des critères C et D</a:t>
            </a:r>
          </a:p>
          <a:p>
            <a:pPr marL="303530" indent="-285750">
              <a:buFont typeface="Arial" panose="020B0604020202020204" pitchFamily="34" charset="0"/>
              <a:buChar char="•"/>
            </a:pPr>
            <a:endParaRPr lang="fr-CA" sz="3200" dirty="0">
              <a:cs typeface="Calibri"/>
            </a:endParaRPr>
          </a:p>
          <a:p>
            <a:pPr marL="17780" indent="0">
              <a:buNone/>
            </a:pPr>
            <a:endParaRPr lang="fr-CA" dirty="0">
              <a:cs typeface="Calibri"/>
            </a:endParaRPr>
          </a:p>
        </p:txBody>
      </p:sp>
    </p:spTree>
    <p:extLst>
      <p:ext uri="{BB962C8B-B14F-4D97-AF65-F5344CB8AC3E}">
        <p14:creationId xmlns:p14="http://schemas.microsoft.com/office/powerpoint/2010/main" val="4225442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buNone/>
            </a:pPr>
            <a:r>
              <a:rPr lang="fr-CA" sz="3200"/>
              <a:t>Critère C 					ACTION</a:t>
            </a:r>
            <a:endParaRPr lang="fr-FR"/>
          </a:p>
          <a:p>
            <a:pPr marL="18000" indent="0">
              <a:buNone/>
            </a:pPr>
            <a:r>
              <a:rPr lang="fr-CA" sz="3200" u="sng" cap="all">
                <a:ea typeface="+mn-lt"/>
                <a:cs typeface="+mn-lt"/>
              </a:rPr>
              <a:t>Aspect (i) :</a:t>
            </a:r>
            <a:r>
              <a:rPr lang="fr-CA" sz="3000" u="sng"/>
              <a:t>Créer un produit en tenant compte du but, du contexte mondial et des critères de réussite</a:t>
            </a:r>
            <a:r>
              <a:rPr lang="fr-CA" sz="3200"/>
              <a:t>		</a:t>
            </a:r>
            <a:r>
              <a:rPr lang="fr-CA"/>
              <a:t>					                          </a:t>
            </a:r>
            <a:endParaRPr lang="fr-CA" sz="3200" cap="all">
              <a:ea typeface="+mn-lt"/>
              <a:cs typeface="+mn-lt"/>
            </a:endParaRPr>
          </a:p>
          <a:p>
            <a:pPr marL="17780" indent="0">
              <a:spcBef>
                <a:spcPts val="600"/>
              </a:spcBef>
              <a:buNone/>
            </a:pPr>
            <a:r>
              <a:rPr lang="fr-CA" sz="3200" u="sng" cap="all">
                <a:ea typeface="+mn-lt"/>
                <a:cs typeface="+mn-lt"/>
              </a:rPr>
              <a:t>Aspect (ii) :</a:t>
            </a:r>
            <a:r>
              <a:rPr lang="fr-CA" sz="3000" u="sng"/>
              <a:t>Démontrer des compétences de pensée</a:t>
            </a:r>
          </a:p>
          <a:p>
            <a:pPr marL="17780" indent="0">
              <a:spcBef>
                <a:spcPts val="600"/>
              </a:spcBef>
              <a:buNone/>
            </a:pPr>
            <a:endParaRPr lang="fr-CA" sz="3000" cap="all">
              <a:ea typeface="+mn-lt"/>
              <a:cs typeface="+mn-lt"/>
            </a:endParaRPr>
          </a:p>
          <a:p>
            <a:pPr marL="17780" indent="0">
              <a:spcBef>
                <a:spcPts val="600"/>
              </a:spcBef>
              <a:buNone/>
            </a:pPr>
            <a:r>
              <a:rPr lang="fr-CA" sz="3200" u="sng" cap="all">
                <a:ea typeface="+mn-lt"/>
                <a:cs typeface="+mn-lt"/>
              </a:rPr>
              <a:t>Aspect (iii) :</a:t>
            </a:r>
            <a:r>
              <a:rPr lang="fr-CA" sz="3000" u="sng"/>
              <a:t>Démontrer des compétences de communication et des compétences sociales</a:t>
            </a:r>
            <a:r>
              <a:rPr lang="fr-CA" sz="3000"/>
              <a:t> 	</a:t>
            </a:r>
            <a:endParaRPr lang="fr-CA" sz="3000" cap="all">
              <a:cs typeface="Calibri"/>
            </a:endParaRP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3992560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buNone/>
            </a:pPr>
            <a:r>
              <a:rPr lang="fr-CA" sz="3200" dirty="0"/>
              <a:t>Critère C</a:t>
            </a:r>
            <a:endParaRPr lang="fr-FR" dirty="0"/>
          </a:p>
          <a:p>
            <a:r>
              <a:rPr lang="fr-CA" sz="3200" u="sng" cap="all" dirty="0">
                <a:ea typeface="+mn-lt"/>
                <a:cs typeface="+mn-lt"/>
              </a:rPr>
              <a:t>Aspect (i) :</a:t>
            </a:r>
            <a:r>
              <a:rPr lang="fr-CA" sz="3200" u="sng" dirty="0"/>
              <a:t>Créer un produit en tenant compte du but, du contexte mondial et des critères de réussite</a:t>
            </a:r>
            <a:r>
              <a:rPr lang="fr-CA" sz="3200" dirty="0"/>
              <a:t>			</a:t>
            </a:r>
            <a:r>
              <a:rPr lang="fr-CA" dirty="0"/>
              <a:t>					                          </a:t>
            </a:r>
          </a:p>
          <a:p>
            <a:pPr lvl="0">
              <a:buFont typeface="Wingdings" panose="05000000000000000000" pitchFamily="2" charset="2"/>
              <a:buChar char="q"/>
            </a:pPr>
            <a:r>
              <a:rPr lang="fr-CA" sz="2400" dirty="0"/>
              <a:t>je justifie les actions, basées sur les critères de réussite, que j’ai posées pour atteindre mon but;</a:t>
            </a:r>
          </a:p>
          <a:p>
            <a:pPr lvl="0">
              <a:buFont typeface="Wingdings" panose="05000000000000000000" pitchFamily="2" charset="2"/>
              <a:buChar char="q"/>
            </a:pPr>
            <a:r>
              <a:rPr lang="fr-CA" sz="2400" dirty="0"/>
              <a:t>j’explique et je justifie le lien entre mon produit et le contexte mondial examiné dans le cadre de mon projet ;</a:t>
            </a:r>
          </a:p>
          <a:p>
            <a:pPr marL="303530" indent="-285750">
              <a:spcBef>
                <a:spcPts val="600"/>
              </a:spcBef>
              <a:buFont typeface="Arial,Sans-Serif"/>
              <a:buChar char="•"/>
            </a:pPr>
            <a:endParaRPr lang="fr-CA" sz="3200" cap="all" dirty="0">
              <a:ea typeface="+mn-lt"/>
              <a:cs typeface="+mn-lt"/>
            </a:endParaRPr>
          </a:p>
          <a:p>
            <a:pPr marL="474980" indent="-457200">
              <a:spcAft>
                <a:spcPts val="600"/>
              </a:spcAft>
              <a:buFont typeface="Wingdings" panose="05000000000000000000" pitchFamily="2" charset="2"/>
              <a:buChar char="ü"/>
            </a:pPr>
            <a:endParaRPr lang="fr-CA" sz="2200" dirty="0">
              <a:solidFill>
                <a:srgbClr val="4D4988"/>
              </a:solidFill>
              <a:cs typeface="Calibri"/>
            </a:endParaRPr>
          </a:p>
          <a:p>
            <a:pPr marL="582930" lvl="1" algn="just">
              <a:spcAft>
                <a:spcPts val="600"/>
              </a:spcAft>
              <a:buFont typeface="Wingdings"/>
              <a:buChar char="ü"/>
            </a:pPr>
            <a:endParaRPr lang="fr-CA" sz="2000" dirty="0">
              <a:solidFill>
                <a:srgbClr val="4D4988"/>
              </a:solidFill>
              <a:cs typeface="Calibri"/>
            </a:endParaRPr>
          </a:p>
          <a:p>
            <a:pPr marL="582930" lvl="1" algn="just">
              <a:buFont typeface="Wingdings"/>
              <a:buChar char="ü"/>
            </a:pPr>
            <a:endParaRPr lang="fr-CA" sz="2000" dirty="0">
              <a:solidFill>
                <a:srgbClr val="262626"/>
              </a:solidFill>
              <a:cs typeface="Calibri"/>
            </a:endParaRPr>
          </a:p>
          <a:p>
            <a:pPr marL="457200" indent="-457200" algn="just">
              <a:buFont typeface="Wingdings"/>
              <a:buChar char="ü"/>
            </a:pPr>
            <a:endParaRPr lang="fr-CA" sz="3200" dirty="0">
              <a:cs typeface="Calibri"/>
            </a:endParaRPr>
          </a:p>
          <a:p>
            <a:pPr marL="17780" indent="0">
              <a:buNone/>
            </a:pPr>
            <a:endParaRPr lang="fr-CA" dirty="0">
              <a:cs typeface="Calibri"/>
            </a:endParaRPr>
          </a:p>
        </p:txBody>
      </p:sp>
    </p:spTree>
    <p:extLst>
      <p:ext uri="{BB962C8B-B14F-4D97-AF65-F5344CB8AC3E}">
        <p14:creationId xmlns:p14="http://schemas.microsoft.com/office/powerpoint/2010/main" val="557539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04302" y="735507"/>
            <a:ext cx="6950511" cy="468205"/>
          </a:xfrm>
        </p:spPr>
        <p:txBody>
          <a:bodyPr>
            <a:noAutofit/>
          </a:bodyPr>
          <a:lstStyle/>
          <a:p>
            <a:r>
              <a:rPr lang="fr-CA" sz="3200"/>
              <a:t>SEPT  -  OCT  -  NOV  -  DEC  -  JAN  -  FEV</a:t>
            </a:r>
          </a:p>
        </p:txBody>
      </p:sp>
      <p:sp>
        <p:nvSpPr>
          <p:cNvPr id="5" name="Rectangle à coins arrondis 4"/>
          <p:cNvSpPr/>
          <p:nvPr/>
        </p:nvSpPr>
        <p:spPr>
          <a:xfrm>
            <a:off x="2004302" y="1391790"/>
            <a:ext cx="2473105" cy="486764"/>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Critère A : Investigation</a:t>
            </a:r>
            <a:endPar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Rectangle à coins arrondis 5"/>
          <p:cNvSpPr/>
          <p:nvPr/>
        </p:nvSpPr>
        <p:spPr>
          <a:xfrm>
            <a:off x="3417944" y="2066632"/>
            <a:ext cx="2473105" cy="486764"/>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Critère B : Planification</a:t>
            </a:r>
            <a:endPar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à coins arrondis 6"/>
          <p:cNvSpPr/>
          <p:nvPr/>
        </p:nvSpPr>
        <p:spPr>
          <a:xfrm>
            <a:off x="4354459" y="2741474"/>
            <a:ext cx="2576621" cy="486764"/>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Critère C : Action</a:t>
            </a:r>
            <a:endPar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angle à coins arrondis 7"/>
          <p:cNvSpPr/>
          <p:nvPr/>
        </p:nvSpPr>
        <p:spPr>
          <a:xfrm>
            <a:off x="6980128" y="3366310"/>
            <a:ext cx="2165924" cy="486764"/>
          </a:xfrm>
          <a:prstGeom prst="wedgeRoundRectCallout">
            <a:avLst>
              <a:gd name="adj1" fmla="val -22372"/>
              <a:gd name="adj2" fmla="val 49622"/>
              <a:gd name="adj3" fmla="val 16667"/>
            </a:avLst>
          </a:prstGeom>
          <a:solidFill>
            <a:schemeClr val="accent1">
              <a:lumMod val="20000"/>
              <a:lumOff val="80000"/>
            </a:schemeClr>
          </a:solidFill>
          <a:ln w="28575" cap="flat" cmpd="sng" algn="ctr">
            <a:solidFill>
              <a:schemeClr val="accent1">
                <a:lumMod val="75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CA" b="1">
                <a:solidFill>
                  <a:srgbClr val="000000"/>
                </a:solidFill>
                <a:latin typeface="Calibri" panose="020F0502020204030204" pitchFamily="34" charset="0"/>
                <a:ea typeface="Calibri" panose="020F0502020204030204" pitchFamily="34" charset="0"/>
                <a:cs typeface="Calibri" panose="020F0502020204030204" pitchFamily="34" charset="0"/>
              </a:rPr>
              <a:t>Critère D : Réflexion</a:t>
            </a:r>
            <a:endParaRPr lang="fr-CA" b="1">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itre 1"/>
          <p:cNvSpPr txBox="1">
            <a:spLocks/>
          </p:cNvSpPr>
          <p:nvPr/>
        </p:nvSpPr>
        <p:spPr>
          <a:xfrm rot="16200000">
            <a:off x="-1568009" y="2230167"/>
            <a:ext cx="5143502" cy="68317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r-FR" sz="6600">
                <a:solidFill>
                  <a:schemeClr val="bg1"/>
                </a:solidFill>
              </a:rPr>
              <a:t>ÉCHÉANCIER</a:t>
            </a:r>
          </a:p>
        </p:txBody>
      </p:sp>
    </p:spTree>
    <p:extLst>
      <p:ext uri="{BB962C8B-B14F-4D97-AF65-F5344CB8AC3E}">
        <p14:creationId xmlns:p14="http://schemas.microsoft.com/office/powerpoint/2010/main" val="3835791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0" y="432764"/>
            <a:ext cx="8860901" cy="4527274"/>
          </a:xfrm>
        </p:spPr>
        <p:txBody>
          <a:bodyPr vert="horz" lIns="91440" tIns="45720" rIns="91440" bIns="45720" rtlCol="0" anchor="t">
            <a:normAutofit/>
          </a:bodyPr>
          <a:lstStyle/>
          <a:p>
            <a:pPr marL="17780" indent="0">
              <a:spcBef>
                <a:spcPts val="600"/>
              </a:spcBef>
              <a:buNone/>
            </a:pPr>
            <a:endParaRPr lang="fr-CA" sz="3200" cap="all" dirty="0">
              <a:ea typeface="+mn-lt"/>
              <a:cs typeface="+mn-lt"/>
            </a:endParaRPr>
          </a:p>
          <a:p>
            <a:pPr marL="474980" indent="-457200">
              <a:spcAft>
                <a:spcPts val="600"/>
              </a:spcAft>
              <a:buFont typeface="Wingdings" panose="05000000000000000000" pitchFamily="2" charset="2"/>
              <a:buChar char="ü"/>
            </a:pPr>
            <a:endParaRPr lang="fr-CA" sz="2200" dirty="0">
              <a:solidFill>
                <a:srgbClr val="4D4988"/>
              </a:solidFill>
              <a:cs typeface="Calibri"/>
            </a:endParaRPr>
          </a:p>
          <a:p>
            <a:pPr marL="360630" algn="just">
              <a:buFont typeface="Wingdings"/>
              <a:buChar char="ü"/>
            </a:pPr>
            <a:endParaRPr lang="fr-CA" sz="2200" dirty="0">
              <a:solidFill>
                <a:srgbClr val="4D4988"/>
              </a:solidFill>
              <a:cs typeface="Calibri"/>
            </a:endParaRPr>
          </a:p>
          <a:p>
            <a:pPr marL="582930" lvl="1" algn="just">
              <a:buFont typeface="Wingdings"/>
              <a:buChar char="ü"/>
            </a:pPr>
            <a:endParaRPr lang="fr-CA" sz="2000" dirty="0">
              <a:solidFill>
                <a:srgbClr val="262626"/>
              </a:solidFill>
              <a:cs typeface="Calibri"/>
            </a:endParaRPr>
          </a:p>
          <a:p>
            <a:pPr marL="457200" indent="-457200" algn="just">
              <a:buFont typeface="Wingdings"/>
              <a:buChar char="ü"/>
            </a:pPr>
            <a:endParaRPr lang="fr-CA" sz="3200" dirty="0">
              <a:cs typeface="Calibri"/>
            </a:endParaRPr>
          </a:p>
          <a:p>
            <a:pPr marL="17780" indent="0">
              <a:buNone/>
            </a:pPr>
            <a:endParaRPr lang="fr-CA" dirty="0">
              <a:cs typeface="Calibri"/>
            </a:endParaRPr>
          </a:p>
        </p:txBody>
      </p:sp>
      <p:sp>
        <p:nvSpPr>
          <p:cNvPr id="6" name="Rectangle 5">
            <a:extLst>
              <a:ext uri="{FF2B5EF4-FFF2-40B4-BE49-F238E27FC236}">
                <a16:creationId xmlns:a16="http://schemas.microsoft.com/office/drawing/2014/main" id="{C7E8D1A0-57D1-46CA-8B72-7C47DF73CCED}"/>
              </a:ext>
            </a:extLst>
          </p:cNvPr>
          <p:cNvSpPr/>
          <p:nvPr/>
        </p:nvSpPr>
        <p:spPr>
          <a:xfrm>
            <a:off x="0" y="260027"/>
            <a:ext cx="2907162" cy="4623445"/>
          </a:xfrm>
          <a:prstGeom prst="rect">
            <a:avLst/>
          </a:prstGeom>
        </p:spPr>
        <p:txBody>
          <a:bodyPr wrap="square">
            <a:spAutoFit/>
          </a:bodyPr>
          <a:lstStyle/>
          <a:p>
            <a:pPr algn="ctr">
              <a:lnSpc>
                <a:spcPct val="107000"/>
              </a:lnSpc>
              <a:spcAft>
                <a:spcPts val="0"/>
              </a:spcAft>
            </a:pPr>
            <a:r>
              <a:rPr lang="fr-CA" sz="2400" b="1" dirty="0">
                <a:latin typeface="Calibri" panose="020F0502020204030204" pitchFamily="34" charset="0"/>
                <a:ea typeface="Calibri" panose="020F0502020204030204" pitchFamily="34" charset="0"/>
                <a:cs typeface="Times New Roman" panose="02020603050405020304" pitchFamily="18" charset="0"/>
              </a:rPr>
              <a:t>Critère C – Action</a:t>
            </a:r>
            <a:endParaRPr lang="fr-CA"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fr-CA" b="1" dirty="0">
                <a:latin typeface="Calibri" panose="020F0502020204030204" pitchFamily="34" charset="0"/>
                <a:ea typeface="Calibri" panose="020F0502020204030204" pitchFamily="34" charset="0"/>
                <a:cs typeface="Times New Roman" panose="02020603050405020304" pitchFamily="18" charset="0"/>
              </a:rPr>
              <a:t>Aspect </a:t>
            </a:r>
            <a:r>
              <a:rPr lang="fr-CA" b="1" i="1" dirty="0">
                <a:latin typeface="Calibri" panose="020F0502020204030204" pitchFamily="34" charset="0"/>
                <a:ea typeface="Calibri" panose="020F0502020204030204" pitchFamily="34" charset="0"/>
                <a:cs typeface="Times New Roman" panose="02020603050405020304" pitchFamily="18" charset="0"/>
              </a:rPr>
              <a:t>i</a:t>
            </a:r>
            <a:r>
              <a:rPr lang="fr-CA" b="1" dirty="0">
                <a:latin typeface="Calibri" panose="020F0502020204030204" pitchFamily="34" charset="0"/>
                <a:ea typeface="Calibri" panose="020F0502020204030204" pitchFamily="34" charset="0"/>
                <a:cs typeface="Times New Roman" panose="02020603050405020304" pitchFamily="18" charset="0"/>
              </a:rPr>
              <a:t> : créer un produit en tenant compte du but, du contexte mondial </a:t>
            </a:r>
            <a:endParaRPr lang="fr-CA"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fr-CA" b="1" dirty="0">
                <a:latin typeface="Calibri" panose="020F0502020204030204" pitchFamily="34" charset="0"/>
                <a:ea typeface="Calibri" panose="020F0502020204030204" pitchFamily="34" charset="0"/>
                <a:cs typeface="Times New Roman" panose="02020603050405020304" pitchFamily="18" charset="0"/>
              </a:rPr>
              <a:t>et des critères de réussite</a:t>
            </a:r>
            <a:endParaRPr lang="fr-CA"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CA"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0"/>
              </a:spcAft>
            </a:pPr>
            <a:r>
              <a:rPr lang="fr-CA" dirty="0">
                <a:latin typeface="Calibri" panose="020F0502020204030204" pitchFamily="34" charset="0"/>
                <a:ea typeface="Calibri" panose="020F0502020204030204" pitchFamily="34" charset="0"/>
                <a:cs typeface="Times New Roman" panose="02020603050405020304" pitchFamily="18" charset="0"/>
              </a:rPr>
              <a:t>Les examinateurs évaluent l’aspect </a:t>
            </a:r>
            <a:r>
              <a:rPr lang="fr-CA" i="1" dirty="0">
                <a:latin typeface="Calibri" panose="020F0502020204030204" pitchFamily="34" charset="0"/>
                <a:ea typeface="Calibri" panose="020F0502020204030204" pitchFamily="34" charset="0"/>
                <a:cs typeface="Times New Roman" panose="02020603050405020304" pitchFamily="18" charset="0"/>
              </a:rPr>
              <a:t>i</a:t>
            </a:r>
            <a:r>
              <a:rPr lang="fr-CA" dirty="0">
                <a:latin typeface="Calibri" panose="020F0502020204030204" pitchFamily="34" charset="0"/>
                <a:ea typeface="Calibri" panose="020F0502020204030204" pitchFamily="34" charset="0"/>
                <a:cs typeface="Times New Roman" panose="02020603050405020304" pitchFamily="18" charset="0"/>
              </a:rPr>
              <a:t> du critère C en se fondant sur les preuves du produit qui ont été fournies (conformément aux limites imposées) ainsi que sur l’analyse du produit présentée dans la section « Action » du rapport.</a:t>
            </a:r>
          </a:p>
        </p:txBody>
      </p:sp>
      <p:pic>
        <p:nvPicPr>
          <p:cNvPr id="7" name="Image 6">
            <a:extLst>
              <a:ext uri="{FF2B5EF4-FFF2-40B4-BE49-F238E27FC236}">
                <a16:creationId xmlns:a16="http://schemas.microsoft.com/office/drawing/2014/main" id="{4D5F0B4F-0F2C-48FD-BC53-40AED29CB5FE}"/>
              </a:ext>
            </a:extLst>
          </p:cNvPr>
          <p:cNvPicPr>
            <a:picLocks noChangeAspect="1"/>
          </p:cNvPicPr>
          <p:nvPr/>
        </p:nvPicPr>
        <p:blipFill>
          <a:blip r:embed="rId2"/>
          <a:stretch>
            <a:fillRect/>
          </a:stretch>
        </p:blipFill>
        <p:spPr>
          <a:xfrm>
            <a:off x="3065162" y="87291"/>
            <a:ext cx="5220982" cy="4623445"/>
          </a:xfrm>
          <a:prstGeom prst="rect">
            <a:avLst/>
          </a:prstGeom>
        </p:spPr>
      </p:pic>
    </p:spTree>
    <p:extLst>
      <p:ext uri="{BB962C8B-B14F-4D97-AF65-F5344CB8AC3E}">
        <p14:creationId xmlns:p14="http://schemas.microsoft.com/office/powerpoint/2010/main" val="3463704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18288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303530" indent="-285750">
              <a:spcBef>
                <a:spcPts val="600"/>
              </a:spcBef>
              <a:buFont typeface="Arial,Sans-Serif"/>
              <a:buChar char="•"/>
            </a:pPr>
            <a:endParaRPr lang="fr-CA" sz="3200" cap="all" dirty="0">
              <a:ea typeface="+mn-lt"/>
              <a:cs typeface="+mn-lt"/>
            </a:endParaRPr>
          </a:p>
          <a:p>
            <a:pPr marL="17780" indent="0">
              <a:spcBef>
                <a:spcPts val="600"/>
              </a:spcBef>
              <a:buNone/>
            </a:pPr>
            <a:endParaRPr lang="fr-CA" sz="3200" cap="all" dirty="0">
              <a:ea typeface="+mn-lt"/>
              <a:cs typeface="+mn-lt"/>
            </a:endParaRPr>
          </a:p>
          <a:p>
            <a:pPr marL="474980" indent="-457200">
              <a:spcAft>
                <a:spcPts val="600"/>
              </a:spcAft>
              <a:buFont typeface="Wingdings" panose="05000000000000000000" pitchFamily="2" charset="2"/>
              <a:buChar char="ü"/>
            </a:pPr>
            <a:endParaRPr lang="fr-CA" sz="2200" dirty="0">
              <a:solidFill>
                <a:srgbClr val="4D4988"/>
              </a:solidFill>
              <a:cs typeface="Calibri"/>
            </a:endParaRPr>
          </a:p>
          <a:p>
            <a:pPr marL="582930" lvl="1" algn="just">
              <a:spcAft>
                <a:spcPts val="600"/>
              </a:spcAft>
              <a:buFont typeface="Wingdings"/>
              <a:buChar char="ü"/>
            </a:pPr>
            <a:endParaRPr lang="fr-CA" sz="2000" dirty="0">
              <a:solidFill>
                <a:srgbClr val="4D4988"/>
              </a:solidFill>
              <a:cs typeface="Calibri"/>
            </a:endParaRPr>
          </a:p>
          <a:p>
            <a:pPr marL="582930" lvl="1" algn="just">
              <a:buFont typeface="Wingdings"/>
              <a:buChar char="ü"/>
            </a:pPr>
            <a:endParaRPr lang="fr-CA" sz="2000" dirty="0">
              <a:solidFill>
                <a:srgbClr val="262626"/>
              </a:solidFill>
              <a:cs typeface="Calibri"/>
            </a:endParaRPr>
          </a:p>
          <a:p>
            <a:pPr marL="457200" indent="-457200" algn="just">
              <a:buFont typeface="Wingdings"/>
              <a:buChar char="ü"/>
            </a:pPr>
            <a:endParaRPr lang="fr-CA" sz="3200" dirty="0">
              <a:cs typeface="Calibri"/>
            </a:endParaRPr>
          </a:p>
          <a:p>
            <a:pPr marL="17780" indent="0">
              <a:buNone/>
            </a:pPr>
            <a:endParaRPr lang="fr-CA" dirty="0">
              <a:cs typeface="Calibri"/>
            </a:endParaRPr>
          </a:p>
        </p:txBody>
      </p:sp>
      <p:sp>
        <p:nvSpPr>
          <p:cNvPr id="6" name="Espace réservé du contenu 2">
            <a:extLst>
              <a:ext uri="{FF2B5EF4-FFF2-40B4-BE49-F238E27FC236}">
                <a16:creationId xmlns:a16="http://schemas.microsoft.com/office/drawing/2014/main" id="{8A86A74C-1B1F-4BFA-8AAE-C425B0376F76}"/>
              </a:ext>
            </a:extLst>
          </p:cNvPr>
          <p:cNvSpPr txBox="1">
            <a:spLocks/>
          </p:cNvSpPr>
          <p:nvPr/>
        </p:nvSpPr>
        <p:spPr>
          <a:xfrm>
            <a:off x="30995" y="233330"/>
            <a:ext cx="9177453" cy="4880253"/>
          </a:xfrm>
          <a:prstGeom prst="rect">
            <a:avLst/>
          </a:prstGeom>
        </p:spPr>
        <p:txBody>
          <a:bodyPr vert="horz" lIns="91440" tIns="45720" rIns="91440" bIns="45720" rtlCol="0" anchor="t">
            <a:normAutofit fontScale="77500" lnSpcReduction="20000"/>
          </a:bodyPr>
          <a:lstStyle>
            <a:lvl1pPr marL="360900" indent="-342900" algn="l" defTabSz="457200" rtl="0" eaLnBrk="1" latinLnBrk="0" hangingPunct="1">
              <a:spcBef>
                <a:spcPts val="0"/>
              </a:spcBef>
              <a:spcAft>
                <a:spcPts val="600"/>
              </a:spcAft>
              <a:buSzPct val="95000"/>
              <a:buFont typeface="+mj-lt"/>
              <a:buAutoNum type="arabicPeriod"/>
              <a:defRPr sz="1700" b="1" kern="1200">
                <a:solidFill>
                  <a:srgbClr val="4D4988"/>
                </a:solidFill>
                <a:latin typeface="+mn-lt"/>
                <a:ea typeface="+mn-ea"/>
                <a:cs typeface="+mn-cs"/>
              </a:defRPr>
            </a:lvl1pPr>
            <a:lvl2pPr marL="583200" indent="-342900" algn="l" defTabSz="457200" rtl="0" eaLnBrk="1" latinLnBrk="0" hangingPunct="1">
              <a:spcBef>
                <a:spcPct val="20000"/>
              </a:spcBef>
              <a:buSzPct val="90000"/>
              <a:buFontTx/>
              <a:buBlip>
                <a:blip r:embed="rId2"/>
              </a:buBlip>
              <a:defRPr sz="1500" b="1" i="0" kern="1200">
                <a:solidFill>
                  <a:schemeClr val="tx1">
                    <a:lumMod val="85000"/>
                    <a:lumOff val="15000"/>
                  </a:schemeClr>
                </a:solidFill>
                <a:latin typeface="+mn-lt"/>
                <a:ea typeface="+mn-ea"/>
                <a:cs typeface="+mn-cs"/>
              </a:defRPr>
            </a:lvl2pPr>
            <a:lvl3pPr marL="788400" indent="-198000" algn="l" defTabSz="457200" rtl="0" eaLnBrk="1" latinLnBrk="0" hangingPunct="1">
              <a:spcBef>
                <a:spcPts val="600"/>
              </a:spcBef>
              <a:buSzPct val="100000"/>
              <a:buFont typeface="Arial"/>
              <a:buChar char="•"/>
              <a:defRPr sz="1300" kern="1200">
                <a:solidFill>
                  <a:schemeClr val="tx1">
                    <a:lumMod val="75000"/>
                    <a:lumOff val="25000"/>
                  </a:schemeClr>
                </a:solidFill>
                <a:latin typeface="+mn-lt"/>
                <a:ea typeface="+mn-ea"/>
                <a:cs typeface="+mn-cs"/>
              </a:defRPr>
            </a:lvl3pPr>
            <a:lvl4pPr marL="1116000" indent="-176400" algn="l" defTabSz="457200" rtl="0" eaLnBrk="1" latinLnBrk="0" hangingPunct="1">
              <a:spcBef>
                <a:spcPts val="380"/>
              </a:spcBef>
              <a:buSzPct val="60000"/>
              <a:buFont typeface="Courier New"/>
              <a:buChar char="o"/>
              <a:defRPr sz="1100" kern="1200">
                <a:solidFill>
                  <a:schemeClr val="tx1">
                    <a:lumMod val="50000"/>
                    <a:lumOff val="50000"/>
                  </a:schemeClr>
                </a:solidFill>
                <a:latin typeface="+mn-lt"/>
                <a:ea typeface="+mn-ea"/>
                <a:cs typeface="+mn-cs"/>
              </a:defRPr>
            </a:lvl4pPr>
            <a:lvl5pPr marL="2114550" indent="-285750" algn="l" defTabSz="457200" rtl="0" eaLnBrk="1" latinLnBrk="0" hangingPunct="1">
              <a:spcBef>
                <a:spcPct val="20000"/>
              </a:spcBef>
              <a:buFontTx/>
              <a:buBlip>
                <a:blip r:embed="rId3"/>
              </a:buBlip>
              <a:defRPr sz="1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18000" indent="0" fontAlgn="base">
              <a:buNone/>
            </a:pPr>
            <a:r>
              <a:rPr lang="fr-CA" b="0" dirty="0"/>
              <a:t>Le 12 décembre 2019 était la Soirée des Projets Personnels. J’y ai présenté mon documentaire devant les visiteurs, en plus de l’avoir présenté devant deux classes durant la journée. Mon but, mon produit et mon contexte mondial ont été évalués. J’ai travaillé mon projet afin de m’assurer que les trois volets du projet personnel soient comblés, et j’y suis arrivée.  </a:t>
            </a:r>
          </a:p>
          <a:p>
            <a:pPr marL="18000" indent="0" fontAlgn="base">
              <a:buNone/>
            </a:pPr>
            <a:endParaRPr lang="fr-CA" b="0" dirty="0"/>
          </a:p>
          <a:p>
            <a:pPr marL="18000" indent="0" fontAlgn="base">
              <a:buNone/>
            </a:pPr>
            <a:r>
              <a:rPr lang="fr-CA" b="0" dirty="0"/>
              <a:t>J’ai créé des questions précises</a:t>
            </a:r>
            <a:r>
              <a:rPr lang="fr-CA" b="0" baseline="30000" dirty="0"/>
              <a:t>9</a:t>
            </a:r>
            <a:r>
              <a:rPr lang="fr-CA" b="0" dirty="0"/>
              <a:t> afin de vraiment prendre conscience de ce que le public avait compris. Je l’ai invité à poser des questions afin de le faire réfléchir davantage. Par exemple, une personne m’a demandé si c’était une bonne idée de stériliser tous les animaux qui vivaient dans la rue. J’ai pu lui répondre grâce aux paroles de Vicky </a:t>
            </a:r>
            <a:r>
              <a:rPr lang="fr-CA" b="0" dirty="0" err="1"/>
              <a:t>Aubuchon</a:t>
            </a:r>
            <a:r>
              <a:rPr lang="fr-CA" b="0" dirty="0"/>
              <a:t>, T.S.A. : </a:t>
            </a:r>
          </a:p>
          <a:p>
            <a:pPr marL="18000" indent="0" fontAlgn="base">
              <a:buNone/>
            </a:pPr>
            <a:endParaRPr lang="fr-CA" b="0" dirty="0"/>
          </a:p>
          <a:p>
            <a:pPr marL="18000" indent="0" algn="just" fontAlgn="base">
              <a:buNone/>
            </a:pPr>
            <a:r>
              <a:rPr lang="fr-CA" sz="1400" b="0" dirty="0"/>
              <a:t>« Même si on arrivait à stériliser tous les chats d’un secteur, on ne sera jamais capable d’éliminer à 100% la surpopulation féline car les individus qui quitteraient le territoire se feraient rapidement remplacer par des animaux des autres secteurs en raison de leur comportement territorial. Aussi, le fait de maintenir un certain cheptel d’animaux vivants à l’extérieur permet de contrôler la vermine. […]  »</a:t>
            </a:r>
          </a:p>
          <a:p>
            <a:pPr marL="18000" indent="0" fontAlgn="base">
              <a:buNone/>
            </a:pPr>
            <a:r>
              <a:rPr lang="fr-CA" b="0" dirty="0"/>
              <a:t> </a:t>
            </a:r>
          </a:p>
          <a:p>
            <a:pPr marL="18000" indent="0" fontAlgn="base">
              <a:buNone/>
            </a:pPr>
            <a:r>
              <a:rPr lang="fr-CA" b="0" dirty="0"/>
              <a:t>Il était important pour moi de créer un documentaire le plus professionnel possible, en allant chercher de l’information supplémentaire avec des entrevues et une analyse de mon produit par une professionnelle amatrice.</a:t>
            </a:r>
            <a:r>
              <a:rPr lang="fr-CA" b="0" baseline="30000" dirty="0"/>
              <a:t>10</a:t>
            </a:r>
            <a:r>
              <a:rPr lang="fr-CA" b="0" dirty="0"/>
              <a:t> J’ai été chercher dans mes anciennes notes et je l’ai fait visionner aux membres de mon entourage avant de le présenter officiellement pour avoir des avis extérieurs et l’améliorer au maximum. De plus, j’ai favorisé l’utilisation de questions ouvertes lors de mes entrevues figurant dans mon documentaire pour permettre une plus grande profondeur d’explications. (</a:t>
            </a:r>
            <a:r>
              <a:rPr lang="fr-CA" b="0" dirty="0" err="1"/>
              <a:t>Matlin</a:t>
            </a:r>
            <a:r>
              <a:rPr lang="fr-CA" b="0" dirty="0"/>
              <a:t>, 2010) </a:t>
            </a:r>
          </a:p>
          <a:p>
            <a:pPr marL="18000" indent="0" fontAlgn="base">
              <a:buNone/>
            </a:pPr>
            <a:r>
              <a:rPr lang="fr-CA" b="0" dirty="0"/>
              <a:t> </a:t>
            </a:r>
          </a:p>
          <a:p>
            <a:pPr marL="18000" indent="0" fontAlgn="base">
              <a:buNone/>
            </a:pPr>
            <a:r>
              <a:rPr lang="fr-CA" b="0" dirty="0"/>
              <a:t>Finalement, l’application de mon contexte mondial </a:t>
            </a:r>
            <a:r>
              <a:rPr lang="fr-CA" b="0" i="1" dirty="0"/>
              <a:t>Équité et développement</a:t>
            </a:r>
            <a:r>
              <a:rPr lang="fr-CA" b="0" dirty="0"/>
              <a:t> était l’essence même de mon projet. J’ai choisi un sujet qui me touchait et j’ai voulu le développer afin d’aller toucher le public et de lui faire comprendre l’ampleur du problème, la définition même de ce contexte mondial. L’être humain aime avoir un certain contrôle sur ce qu’il vit et n’aime pas se faire dicter les choses (Carnegie, 1981). J’ai donc voulu lui donner quelque chose qu’il a le pouvoir de contrôler et je l’ai guidé vers la bonne décision. Mon produit était donc mon moyen de lui  fournir mes explications. </a:t>
            </a:r>
          </a:p>
          <a:p>
            <a:pPr marL="18000" indent="0" fontAlgn="base">
              <a:buNone/>
            </a:pPr>
            <a:r>
              <a:rPr lang="fr-CA" b="0" dirty="0"/>
              <a:t> </a:t>
            </a:r>
          </a:p>
          <a:p>
            <a:pPr marL="17780" indent="0">
              <a:buNone/>
            </a:pPr>
            <a:endParaRPr lang="fr-CA" sz="2200" dirty="0">
              <a:cs typeface="Calibri"/>
            </a:endParaRPr>
          </a:p>
          <a:p>
            <a:pPr marL="582930" lvl="1" algn="just">
              <a:spcAft>
                <a:spcPts val="600"/>
              </a:spcAft>
              <a:buFont typeface="Wingdings"/>
              <a:buChar char="ü"/>
            </a:pPr>
            <a:endParaRPr lang="fr-CA" sz="2000" dirty="0">
              <a:solidFill>
                <a:srgbClr val="4D4988"/>
              </a:solidFill>
              <a:cs typeface="Calibri"/>
            </a:endParaRPr>
          </a:p>
          <a:p>
            <a:pPr marL="582930" lvl="1" algn="just">
              <a:buFont typeface="Wingdings"/>
              <a:buChar char="ü"/>
            </a:pPr>
            <a:endParaRPr lang="fr-CA" sz="2000" dirty="0">
              <a:solidFill>
                <a:srgbClr val="262626"/>
              </a:solidFill>
              <a:cs typeface="Calibri"/>
            </a:endParaRPr>
          </a:p>
          <a:p>
            <a:pPr marL="457200" indent="-457200" algn="just">
              <a:buFont typeface="Wingdings"/>
              <a:buChar char="ü"/>
            </a:pPr>
            <a:endParaRPr lang="fr-CA" sz="3200" dirty="0">
              <a:cs typeface="Calibri"/>
            </a:endParaRPr>
          </a:p>
          <a:p>
            <a:pPr marL="17780" indent="0">
              <a:buFont typeface="+mj-lt"/>
              <a:buNone/>
            </a:pPr>
            <a:endParaRPr lang="fr-CA" dirty="0">
              <a:cs typeface="Calibri"/>
            </a:endParaRPr>
          </a:p>
        </p:txBody>
      </p:sp>
    </p:spTree>
    <p:extLst>
      <p:ext uri="{BB962C8B-B14F-4D97-AF65-F5344CB8AC3E}">
        <p14:creationId xmlns:p14="http://schemas.microsoft.com/office/powerpoint/2010/main" val="3875083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buNone/>
            </a:pPr>
            <a:r>
              <a:rPr lang="fr-CA" sz="3200"/>
              <a:t>Critère C</a:t>
            </a:r>
            <a:endParaRPr lang="fr-FR"/>
          </a:p>
          <a:p>
            <a:pPr marL="303530" indent="-285750">
              <a:spcBef>
                <a:spcPts val="600"/>
              </a:spcBef>
              <a:buFont typeface="Arial,Sans-Serif"/>
              <a:buChar char="•"/>
            </a:pPr>
            <a:r>
              <a:rPr lang="fr-CA" sz="3200" u="sng" cap="all">
                <a:ea typeface="+mn-lt"/>
                <a:cs typeface="+mn-lt"/>
              </a:rPr>
              <a:t>Aspect (ii) :</a:t>
            </a:r>
            <a:r>
              <a:rPr lang="fr-CA" sz="3000" u="sng"/>
              <a:t>Démontrer des compétences de pensée</a:t>
            </a:r>
          </a:p>
          <a:p>
            <a:pPr marL="742950" lvl="1" indent="-285750" algn="just">
              <a:lnSpc>
                <a:spcPct val="107000"/>
              </a:lnSpc>
              <a:spcAft>
                <a:spcPts val="0"/>
              </a:spcAft>
              <a:buFont typeface="Wingdings" panose="05000000000000000000" pitchFamily="2" charset="2"/>
              <a:buChar char=""/>
            </a:pPr>
            <a:r>
              <a:rPr lang="fr-CA" sz="2400">
                <a:solidFill>
                  <a:srgbClr val="4D4988"/>
                </a:solidFill>
                <a:latin typeface="Calibri" panose="020F0502020204030204" pitchFamily="34" charset="0"/>
                <a:ea typeface="Calibri" panose="020F0502020204030204" pitchFamily="34" charset="0"/>
                <a:cs typeface="Times New Roman" panose="02020603050405020304" pitchFamily="18" charset="0"/>
              </a:rPr>
              <a:t>je résume les compétences de pensée qui étaient les miennes lorsque j’ai commencé le projet; </a:t>
            </a:r>
          </a:p>
          <a:p>
            <a:pPr marL="742950" lvl="1" indent="-285750" algn="just">
              <a:lnSpc>
                <a:spcPct val="107000"/>
              </a:lnSpc>
              <a:spcAft>
                <a:spcPts val="0"/>
              </a:spcAft>
              <a:buFont typeface="Wingdings" panose="05000000000000000000" pitchFamily="2" charset="2"/>
              <a:buChar char=""/>
            </a:pPr>
            <a:r>
              <a:rPr lang="fr-CA" sz="2400">
                <a:solidFill>
                  <a:srgbClr val="4D4988"/>
                </a:solidFill>
                <a:latin typeface="Calibri" panose="020F0502020204030204" pitchFamily="34" charset="0"/>
                <a:ea typeface="Calibri" panose="020F0502020204030204" pitchFamily="34" charset="0"/>
                <a:cs typeface="Times New Roman" panose="02020603050405020304" pitchFamily="18" charset="0"/>
              </a:rPr>
              <a:t>je discute des compétences de pensée que j’ai développées tout au long du projet:</a:t>
            </a:r>
          </a:p>
          <a:p>
            <a:pPr marL="1275750" lvl="3" indent="-285750" algn="just">
              <a:lnSpc>
                <a:spcPct val="107000"/>
              </a:lnSpc>
              <a:buFont typeface="Wingdings" panose="05000000000000000000" pitchFamily="2" charset="2"/>
              <a:buChar char=""/>
            </a:pPr>
            <a:r>
              <a:rPr lang="fr-CA" sz="1800">
                <a:solidFill>
                  <a:srgbClr val="4D4988"/>
                </a:solidFill>
                <a:latin typeface="Calibri" panose="020F0502020204030204" pitchFamily="34" charset="0"/>
                <a:ea typeface="Calibri" panose="020F0502020204030204" pitchFamily="34" charset="0"/>
                <a:cs typeface="Calibri" panose="020F0502020204030204" pitchFamily="34" charset="0"/>
              </a:rPr>
              <a:t>une compétence de pensée critique ;</a:t>
            </a:r>
            <a:endParaRPr lang="fr-CA" sz="1800">
              <a:solidFill>
                <a:srgbClr val="4D4988"/>
              </a:solidFill>
              <a:latin typeface="Calibri" panose="020F0502020204030204" pitchFamily="34" charset="0"/>
              <a:ea typeface="Calibri" panose="020F0502020204030204" pitchFamily="34" charset="0"/>
              <a:cs typeface="Times New Roman" panose="02020603050405020304" pitchFamily="18" charset="0"/>
            </a:endParaRPr>
          </a:p>
          <a:p>
            <a:pPr marL="1275750" lvl="3" indent="-285750" algn="just">
              <a:lnSpc>
                <a:spcPct val="107000"/>
              </a:lnSpc>
              <a:buFont typeface="Wingdings" panose="05000000000000000000" pitchFamily="2" charset="2"/>
              <a:buChar char=""/>
            </a:pPr>
            <a:r>
              <a:rPr lang="fr-CA" sz="1800">
                <a:solidFill>
                  <a:srgbClr val="4D4988"/>
                </a:solidFill>
                <a:latin typeface="Calibri" panose="020F0502020204030204" pitchFamily="34" charset="0"/>
                <a:ea typeface="Calibri" panose="020F0502020204030204" pitchFamily="34" charset="0"/>
                <a:cs typeface="Calibri" panose="020F0502020204030204" pitchFamily="34" charset="0"/>
              </a:rPr>
              <a:t>une compétence de pensée créative ;</a:t>
            </a:r>
            <a:endParaRPr lang="fr-CA" sz="1800">
              <a:solidFill>
                <a:srgbClr val="4D4988"/>
              </a:solidFill>
              <a:latin typeface="Calibri" panose="020F0502020204030204" pitchFamily="34" charset="0"/>
              <a:ea typeface="Calibri" panose="020F0502020204030204" pitchFamily="34" charset="0"/>
              <a:cs typeface="Times New Roman" panose="02020603050405020304" pitchFamily="18" charset="0"/>
            </a:endParaRPr>
          </a:p>
          <a:p>
            <a:pPr marL="1275750" lvl="3" indent="-285750" algn="just">
              <a:lnSpc>
                <a:spcPct val="107000"/>
              </a:lnSpc>
              <a:buFont typeface="Wingdings" panose="05000000000000000000" pitchFamily="2" charset="2"/>
              <a:buChar char=""/>
            </a:pPr>
            <a:r>
              <a:rPr lang="fr-CA" sz="1800">
                <a:solidFill>
                  <a:srgbClr val="4D4988"/>
                </a:solidFill>
                <a:latin typeface="Calibri" panose="020F0502020204030204" pitchFamily="34" charset="0"/>
                <a:ea typeface="Calibri" panose="020F0502020204030204" pitchFamily="34" charset="0"/>
                <a:cs typeface="Calibri" panose="020F0502020204030204" pitchFamily="34" charset="0"/>
              </a:rPr>
              <a:t>une compétence de transfert.</a:t>
            </a:r>
            <a:endParaRPr lang="fr-CA" sz="1800">
              <a:solidFill>
                <a:srgbClr val="4D4988"/>
              </a:solidFill>
              <a:latin typeface="Calibri" panose="020F0502020204030204" pitchFamily="34" charset="0"/>
              <a:ea typeface="Calibri" panose="020F0502020204030204" pitchFamily="34" charset="0"/>
              <a:cs typeface="Times New Roman" panose="02020603050405020304" pitchFamily="18" charset="0"/>
            </a:endParaRPr>
          </a:p>
          <a:p>
            <a:pPr marL="303530" indent="-285750">
              <a:spcBef>
                <a:spcPts val="600"/>
              </a:spcBef>
              <a:buFont typeface="Arial,Sans-Serif"/>
              <a:buChar char="•"/>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614222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buNone/>
            </a:pPr>
            <a:r>
              <a:rPr lang="fr-CA" sz="3200"/>
              <a:t>Critère C</a:t>
            </a:r>
            <a:endParaRPr lang="fr-FR"/>
          </a:p>
          <a:p>
            <a:pPr marL="303530" indent="-285750">
              <a:spcBef>
                <a:spcPts val="600"/>
              </a:spcBef>
              <a:buFont typeface="Arial,Sans-Serif"/>
              <a:buChar char="•"/>
            </a:pPr>
            <a:r>
              <a:rPr lang="fr-CA" sz="3200" u="sng" cap="all">
                <a:ea typeface="+mn-lt"/>
                <a:cs typeface="+mn-lt"/>
              </a:rPr>
              <a:t>Aspect (iii) :</a:t>
            </a:r>
            <a:r>
              <a:rPr lang="fr-CA" sz="3000" u="sng"/>
              <a:t>Démontrer des compétences de communication et des compétences sociales</a:t>
            </a:r>
            <a:r>
              <a:rPr lang="fr-CA" sz="3000"/>
              <a:t> 	</a:t>
            </a:r>
            <a:endParaRPr lang="fr-CA" sz="3000" cap="all">
              <a:cs typeface="Calibri"/>
            </a:endParaRPr>
          </a:p>
          <a:p>
            <a:pPr lvl="1">
              <a:buFont typeface="Wingdings" panose="05000000000000000000" pitchFamily="2" charset="2"/>
              <a:buChar char="q"/>
            </a:pPr>
            <a:r>
              <a:rPr lang="fr-CA" sz="2400">
                <a:solidFill>
                  <a:srgbClr val="4D4988"/>
                </a:solidFill>
              </a:rPr>
              <a:t>je résume les compétences de communication et les compétences sociales qui étaient les miennes lorsque j’ai commencé le projet ;</a:t>
            </a:r>
            <a:r>
              <a:rPr lang="fr-CA" sz="1800">
                <a:solidFill>
                  <a:srgbClr val="4D4988"/>
                </a:solidFill>
              </a:rPr>
              <a:t> </a:t>
            </a:r>
            <a:endParaRPr lang="fr-CA" sz="2400">
              <a:solidFill>
                <a:srgbClr val="4D4988"/>
              </a:solidFill>
            </a:endParaRPr>
          </a:p>
          <a:p>
            <a:pPr lvl="1">
              <a:buFont typeface="Wingdings" panose="05000000000000000000" pitchFamily="2" charset="2"/>
              <a:buChar char="q"/>
            </a:pPr>
            <a:r>
              <a:rPr lang="fr-CA" sz="2400">
                <a:solidFill>
                  <a:srgbClr val="4D4988"/>
                </a:solidFill>
              </a:rPr>
              <a:t>je discute des compétences de communication et des compétences sociales que j’ai développées tout au long du projet.</a:t>
            </a: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88544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92500" lnSpcReduction="20000"/>
          </a:bodyPr>
          <a:lstStyle/>
          <a:p>
            <a:pPr marL="17780" indent="0">
              <a:buNone/>
            </a:pPr>
            <a:r>
              <a:rPr lang="fr-CA" sz="3200"/>
              <a:t>Critère D 				    Réflexion</a:t>
            </a:r>
            <a:endParaRPr lang="fr-FR"/>
          </a:p>
          <a:p>
            <a:pPr marL="17780" indent="0">
              <a:spcBef>
                <a:spcPts val="600"/>
              </a:spcBef>
              <a:buNone/>
            </a:pPr>
            <a:r>
              <a:rPr lang="fr-CA" sz="3200" u="sng" cap="all">
                <a:ea typeface="+mn-lt"/>
                <a:cs typeface="+mn-lt"/>
              </a:rPr>
              <a:t>Aspect (i) :</a:t>
            </a:r>
            <a:r>
              <a:rPr lang="fr-CA" sz="3000" u="sng"/>
              <a:t>Évaluer la qualité du produit ou le succès du résultat à l’aide des critères de réussite que j’ai moi-même établis</a:t>
            </a:r>
            <a:r>
              <a:rPr lang="fr-CA" sz="3000"/>
              <a:t>	</a:t>
            </a:r>
            <a:endParaRPr lang="fr-CA" sz="3000" cap="all">
              <a:ea typeface="+mn-lt"/>
              <a:cs typeface="+mn-lt"/>
            </a:endParaRPr>
          </a:p>
          <a:p>
            <a:pPr marL="17780" indent="0">
              <a:spcBef>
                <a:spcPts val="600"/>
              </a:spcBef>
              <a:buNone/>
            </a:pPr>
            <a:r>
              <a:rPr lang="fr-CA" sz="3200" u="sng" cap="all">
                <a:ea typeface="+mn-lt"/>
                <a:cs typeface="+mn-lt"/>
              </a:rPr>
              <a:t>Aspect (ii) :</a:t>
            </a:r>
            <a:r>
              <a:rPr lang="fr-CA" sz="3000" u="sng"/>
              <a:t>Réfléchir sur la façon dont la réalisation du projet a approfondi ma connaissance et ma compréhension du sujet et du contexte mondial</a:t>
            </a:r>
            <a:endParaRPr lang="fr-CA" sz="3000" cap="all">
              <a:ea typeface="+mn-lt"/>
              <a:cs typeface="+mn-lt"/>
            </a:endParaRPr>
          </a:p>
          <a:p>
            <a:pPr marL="17780" indent="0">
              <a:spcBef>
                <a:spcPts val="600"/>
              </a:spcBef>
              <a:buNone/>
            </a:pPr>
            <a:r>
              <a:rPr lang="fr-CA" sz="3200" u="sng" cap="all">
                <a:ea typeface="+mn-lt"/>
                <a:cs typeface="+mn-lt"/>
              </a:rPr>
              <a:t>Aspect (iii) :</a:t>
            </a:r>
            <a:r>
              <a:rPr lang="fr-CA" sz="3200" u="sng"/>
              <a:t>Réfléchir sur la façon dont la réalisation du projet m’a permis de me développer en tant qu’apprenants de l’IB</a:t>
            </a:r>
            <a:endParaRPr lang="fr-CA" sz="3200" cap="all">
              <a:cs typeface="Calibri"/>
            </a:endParaRP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865439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92500" lnSpcReduction="20000"/>
          </a:bodyPr>
          <a:lstStyle/>
          <a:p>
            <a:pPr marL="17780" indent="0">
              <a:buNone/>
            </a:pPr>
            <a:r>
              <a:rPr lang="fr-CA" sz="3200"/>
              <a:t>Critère D</a:t>
            </a:r>
            <a:endParaRPr lang="fr-FR"/>
          </a:p>
          <a:p>
            <a:pPr marL="17780" indent="0">
              <a:spcBef>
                <a:spcPts val="600"/>
              </a:spcBef>
              <a:buNone/>
            </a:pPr>
            <a:r>
              <a:rPr lang="fr-CA" sz="3200" u="sng" cap="all">
                <a:ea typeface="+mn-lt"/>
                <a:cs typeface="+mn-lt"/>
              </a:rPr>
              <a:t>Aspect (i) :</a:t>
            </a:r>
            <a:r>
              <a:rPr lang="fr-CA" sz="3000" u="sng"/>
              <a:t>Évaluer la qualité du produit ou le succès du résultat à l’aide des critères de réussite que j’ai moi-même établis</a:t>
            </a:r>
            <a:r>
              <a:rPr lang="fr-CA" sz="3000"/>
              <a:t>	</a:t>
            </a:r>
            <a:endParaRPr lang="fr-CA" sz="3000" cap="all">
              <a:ea typeface="+mn-lt"/>
              <a:cs typeface="+mn-lt"/>
            </a:endParaRPr>
          </a:p>
          <a:p>
            <a:pPr marL="17780" indent="0">
              <a:spcAft>
                <a:spcPts val="600"/>
              </a:spcAft>
              <a:buNone/>
            </a:pPr>
            <a:endParaRPr lang="fr-CA" sz="3900">
              <a:cs typeface="Calibri"/>
            </a:endParaRPr>
          </a:p>
          <a:p>
            <a:pPr lvl="1">
              <a:buFont typeface="Wingdings" panose="05000000000000000000" pitchFamily="2" charset="2"/>
              <a:buChar char="q"/>
            </a:pPr>
            <a:r>
              <a:rPr lang="fr-CA" sz="2600">
                <a:solidFill>
                  <a:srgbClr val="4D4988"/>
                </a:solidFill>
              </a:rPr>
              <a:t>j’explique la nature et les raisons des changements éventuellement apportés à mon but pendant le projet ;</a:t>
            </a:r>
          </a:p>
          <a:p>
            <a:pPr lvl="1">
              <a:buFont typeface="Wingdings" panose="05000000000000000000" pitchFamily="2" charset="2"/>
              <a:buChar char="q"/>
            </a:pPr>
            <a:r>
              <a:rPr lang="fr-CA" sz="2600">
                <a:solidFill>
                  <a:srgbClr val="4D4988"/>
                </a:solidFill>
              </a:rPr>
              <a:t>j’évalue le produit ou le résultat à l’aide des critères de réussite que j’ai établis ;</a:t>
            </a:r>
          </a:p>
          <a:p>
            <a:pPr lvl="1">
              <a:buFont typeface="Wingdings" panose="05000000000000000000" pitchFamily="2" charset="2"/>
              <a:buChar char="q"/>
            </a:pPr>
            <a:r>
              <a:rPr lang="fr-CA" sz="2600">
                <a:solidFill>
                  <a:srgbClr val="4D4988"/>
                </a:solidFill>
              </a:rPr>
              <a:t>j’indique les améliorations qu’il est possible d’apporter au produit ou au résultat.</a:t>
            </a: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247135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12E091DD-2EEF-490E-AF96-AA71AC442EAF}"/>
              </a:ext>
            </a:extLst>
          </p:cNvPr>
          <p:cNvSpPr>
            <a:spLocks noGrp="1"/>
          </p:cNvSpPr>
          <p:nvPr>
            <p:ph sz="half" idx="13"/>
          </p:nvPr>
        </p:nvSpPr>
        <p:spPr>
          <a:xfrm>
            <a:off x="2097741" y="238205"/>
            <a:ext cx="6900262" cy="4794837"/>
          </a:xfrm>
        </p:spPr>
        <p:txBody>
          <a:bodyPr>
            <a:normAutofit/>
          </a:bodyPr>
          <a:lstStyle/>
          <a:p>
            <a:pPr marL="18000" indent="0">
              <a:buNone/>
            </a:pPr>
            <a:r>
              <a:rPr lang="fr-FR" b="0" dirty="0"/>
              <a:t>Lors de la conception de mon projet, </a:t>
            </a:r>
            <a:r>
              <a:rPr lang="fr-FR" b="0" dirty="0">
                <a:highlight>
                  <a:srgbClr val="FFFF00"/>
                </a:highlight>
              </a:rPr>
              <a:t>mon but était déjà bien clair et bien déterminé. </a:t>
            </a:r>
            <a:r>
              <a:rPr lang="fr-FR" b="0" dirty="0"/>
              <a:t>Je crois tout de même que mon produit était un produit de qualité et à la hauteur de mes attentes. </a:t>
            </a:r>
            <a:r>
              <a:rPr lang="fr-FR" b="0" dirty="0">
                <a:highlight>
                  <a:srgbClr val="FFFF00"/>
                </a:highlight>
              </a:rPr>
              <a:t>Je dirais que mes critères de réussite ont été atteints</a:t>
            </a:r>
            <a:r>
              <a:rPr lang="fr-FR" b="0" dirty="0"/>
              <a:t>. Je voulais transmettre ma passion de la musique en démontrant les bienfaits de cette passion et c’est exactement ce que j’ai fait dans mon produit, soit mon vidéo. </a:t>
            </a:r>
          </a:p>
          <a:p>
            <a:pPr marL="18000" indent="0">
              <a:buNone/>
            </a:pPr>
            <a:r>
              <a:rPr lang="fr-FR" b="0" dirty="0"/>
              <a:t>Je crois que j’aurais peut-être pu demander des conseils à des gens qui s’y connaissent mieux que moi dans le montage vidéo afin d’obtenir un produit encore meilleur. Bien évidemment, je ne dis pas que mon produit est parfait, simplement qu’il était à mon image est c’est ce qui rendait mon projet personnel. </a:t>
            </a:r>
          </a:p>
          <a:p>
            <a:pPr marL="18000" indent="0">
              <a:buNone/>
            </a:pPr>
            <a:r>
              <a:rPr lang="fr-FR" b="0" dirty="0"/>
              <a:t>J’aurais pu aussi demander des conseils à des enseignants de français afin de trouver des expressions et des mots plus démonstratifs de mes intentions face à mon projet. </a:t>
            </a:r>
          </a:p>
          <a:p>
            <a:pPr marL="18000" indent="0">
              <a:buNone/>
            </a:pPr>
            <a:endParaRPr lang="fr-FR" b="0" dirty="0"/>
          </a:p>
          <a:p>
            <a:pPr marL="18000" indent="0">
              <a:buNone/>
            </a:pPr>
            <a:r>
              <a:rPr lang="fr-FR" b="0" dirty="0"/>
              <a:t>2</a:t>
            </a:r>
            <a:endParaRPr lang="fr-CA" dirty="0"/>
          </a:p>
        </p:txBody>
      </p:sp>
      <mc:AlternateContent xmlns:mc="http://schemas.openxmlformats.org/markup-compatibility/2006" xmlns:p14="http://schemas.microsoft.com/office/powerpoint/2010/main">
        <mc:Choice Requires="p14">
          <p:contentPart p14:bwMode="auto" r:id="rId2">
            <p14:nvContentPartPr>
              <p14:cNvPr id="5" name="Encre 4">
                <a:extLst>
                  <a:ext uri="{FF2B5EF4-FFF2-40B4-BE49-F238E27FC236}">
                    <a16:creationId xmlns:a16="http://schemas.microsoft.com/office/drawing/2014/main" id="{6DBC94AF-6C61-468C-A3A0-41026056607A}"/>
                  </a:ext>
                </a:extLst>
              </p14:cNvPr>
              <p14:cNvContentPartPr/>
              <p14:nvPr/>
            </p14:nvContentPartPr>
            <p14:xfrm>
              <a:off x="6195633" y="1396988"/>
              <a:ext cx="2552400" cy="123840"/>
            </p14:xfrm>
          </p:contentPart>
        </mc:Choice>
        <mc:Fallback xmlns="">
          <p:pic>
            <p:nvPicPr>
              <p:cNvPr id="5" name="Encre 4">
                <a:extLst>
                  <a:ext uri="{FF2B5EF4-FFF2-40B4-BE49-F238E27FC236}">
                    <a16:creationId xmlns:a16="http://schemas.microsoft.com/office/drawing/2014/main" id="{6DBC94AF-6C61-468C-A3A0-41026056607A}"/>
                  </a:ext>
                </a:extLst>
              </p:cNvPr>
              <p:cNvPicPr/>
              <p:nvPr/>
            </p:nvPicPr>
            <p:blipFill>
              <a:blip r:embed="rId3"/>
              <a:stretch>
                <a:fillRect/>
              </a:stretch>
            </p:blipFill>
            <p:spPr>
              <a:xfrm>
                <a:off x="6141993" y="1289348"/>
                <a:ext cx="26600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863A26B2-857A-4A98-8A1A-D3300F1E5BEF}"/>
                  </a:ext>
                </a:extLst>
              </p14:cNvPr>
              <p14:cNvContentPartPr/>
              <p14:nvPr/>
            </p14:nvContentPartPr>
            <p14:xfrm>
              <a:off x="1807593" y="1665548"/>
              <a:ext cx="3816720" cy="81360"/>
            </p14:xfrm>
          </p:contentPart>
        </mc:Choice>
        <mc:Fallback xmlns="">
          <p:pic>
            <p:nvPicPr>
              <p:cNvPr id="6" name="Encre 5">
                <a:extLst>
                  <a:ext uri="{FF2B5EF4-FFF2-40B4-BE49-F238E27FC236}">
                    <a16:creationId xmlns:a16="http://schemas.microsoft.com/office/drawing/2014/main" id="{863A26B2-857A-4A98-8A1A-D3300F1E5BEF}"/>
                  </a:ext>
                </a:extLst>
              </p:cNvPr>
              <p:cNvPicPr/>
              <p:nvPr/>
            </p:nvPicPr>
            <p:blipFill>
              <a:blip r:embed="rId5"/>
              <a:stretch>
                <a:fillRect/>
              </a:stretch>
            </p:blipFill>
            <p:spPr>
              <a:xfrm>
                <a:off x="1753953" y="1557548"/>
                <a:ext cx="39243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cre 6">
                <a:extLst>
                  <a:ext uri="{FF2B5EF4-FFF2-40B4-BE49-F238E27FC236}">
                    <a16:creationId xmlns:a16="http://schemas.microsoft.com/office/drawing/2014/main" id="{2DA4102F-94D4-4CFA-994A-EAC8DF2EC5D0}"/>
                  </a:ext>
                </a:extLst>
              </p14:cNvPr>
              <p14:cNvContentPartPr/>
              <p14:nvPr/>
            </p14:nvContentPartPr>
            <p14:xfrm>
              <a:off x="3309153" y="2003228"/>
              <a:ext cx="5333040" cy="158400"/>
            </p14:xfrm>
          </p:contentPart>
        </mc:Choice>
        <mc:Fallback xmlns="">
          <p:pic>
            <p:nvPicPr>
              <p:cNvPr id="7" name="Encre 6">
                <a:extLst>
                  <a:ext uri="{FF2B5EF4-FFF2-40B4-BE49-F238E27FC236}">
                    <a16:creationId xmlns:a16="http://schemas.microsoft.com/office/drawing/2014/main" id="{2DA4102F-94D4-4CFA-994A-EAC8DF2EC5D0}"/>
                  </a:ext>
                </a:extLst>
              </p:cNvPr>
              <p:cNvPicPr/>
              <p:nvPr/>
            </p:nvPicPr>
            <p:blipFill>
              <a:blip r:embed="rId7"/>
              <a:stretch>
                <a:fillRect/>
              </a:stretch>
            </p:blipFill>
            <p:spPr>
              <a:xfrm>
                <a:off x="3255513" y="1895228"/>
                <a:ext cx="5440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3265011B-8DB6-4AFF-9D34-823967190D28}"/>
                  </a:ext>
                </a:extLst>
              </p14:cNvPr>
              <p14:cNvContentPartPr/>
              <p14:nvPr/>
            </p14:nvContentPartPr>
            <p14:xfrm>
              <a:off x="2198913" y="2287268"/>
              <a:ext cx="6570720" cy="127800"/>
            </p14:xfrm>
          </p:contentPart>
        </mc:Choice>
        <mc:Fallback xmlns="">
          <p:pic>
            <p:nvPicPr>
              <p:cNvPr id="8" name="Encre 7">
                <a:extLst>
                  <a:ext uri="{FF2B5EF4-FFF2-40B4-BE49-F238E27FC236}">
                    <a16:creationId xmlns:a16="http://schemas.microsoft.com/office/drawing/2014/main" id="{3265011B-8DB6-4AFF-9D34-823967190D28}"/>
                  </a:ext>
                </a:extLst>
              </p:cNvPr>
              <p:cNvPicPr/>
              <p:nvPr/>
            </p:nvPicPr>
            <p:blipFill>
              <a:blip r:embed="rId9"/>
              <a:stretch>
                <a:fillRect/>
              </a:stretch>
            </p:blipFill>
            <p:spPr>
              <a:xfrm>
                <a:off x="2145273" y="2179628"/>
                <a:ext cx="66783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cre 8">
                <a:extLst>
                  <a:ext uri="{FF2B5EF4-FFF2-40B4-BE49-F238E27FC236}">
                    <a16:creationId xmlns:a16="http://schemas.microsoft.com/office/drawing/2014/main" id="{D6E0E72A-93F6-4C7B-AC25-488C6E56DA21}"/>
                  </a:ext>
                </a:extLst>
              </p14:cNvPr>
              <p14:cNvContentPartPr/>
              <p14:nvPr/>
            </p14:nvContentPartPr>
            <p14:xfrm>
              <a:off x="2157873" y="2572748"/>
              <a:ext cx="1373400" cy="37440"/>
            </p14:xfrm>
          </p:contentPart>
        </mc:Choice>
        <mc:Fallback xmlns="">
          <p:pic>
            <p:nvPicPr>
              <p:cNvPr id="9" name="Encre 8">
                <a:extLst>
                  <a:ext uri="{FF2B5EF4-FFF2-40B4-BE49-F238E27FC236}">
                    <a16:creationId xmlns:a16="http://schemas.microsoft.com/office/drawing/2014/main" id="{D6E0E72A-93F6-4C7B-AC25-488C6E56DA21}"/>
                  </a:ext>
                </a:extLst>
              </p:cNvPr>
              <p:cNvPicPr/>
              <p:nvPr/>
            </p:nvPicPr>
            <p:blipFill>
              <a:blip r:embed="rId11"/>
              <a:stretch>
                <a:fillRect/>
              </a:stretch>
            </p:blipFill>
            <p:spPr>
              <a:xfrm>
                <a:off x="2104233" y="2464748"/>
                <a:ext cx="1481040" cy="253080"/>
              </a:xfrm>
              <a:prstGeom prst="rect">
                <a:avLst/>
              </a:prstGeom>
            </p:spPr>
          </p:pic>
        </mc:Fallback>
      </mc:AlternateContent>
      <p:grpSp>
        <p:nvGrpSpPr>
          <p:cNvPr id="13" name="Groupe 12">
            <a:extLst>
              <a:ext uri="{FF2B5EF4-FFF2-40B4-BE49-F238E27FC236}">
                <a16:creationId xmlns:a16="http://schemas.microsoft.com/office/drawing/2014/main" id="{929F89F9-6DD2-4AC2-9387-887C2016AFF4}"/>
              </a:ext>
            </a:extLst>
          </p:cNvPr>
          <p:cNvGrpSpPr/>
          <p:nvPr/>
        </p:nvGrpSpPr>
        <p:grpSpPr>
          <a:xfrm>
            <a:off x="1787793" y="2547548"/>
            <a:ext cx="514440" cy="888480"/>
            <a:chOff x="1787793" y="2547548"/>
            <a:chExt cx="514440" cy="888480"/>
          </a:xfrm>
        </p:grpSpPr>
        <mc:AlternateContent xmlns:mc="http://schemas.openxmlformats.org/markup-compatibility/2006" xmlns:p14="http://schemas.microsoft.com/office/powerpoint/2010/main">
          <mc:Choice Requires="p14">
            <p:contentPart p14:bwMode="auto" r:id="rId12">
              <p14:nvContentPartPr>
                <p14:cNvPr id="11" name="Encre 10">
                  <a:extLst>
                    <a:ext uri="{FF2B5EF4-FFF2-40B4-BE49-F238E27FC236}">
                      <a16:creationId xmlns:a16="http://schemas.microsoft.com/office/drawing/2014/main" id="{CC554627-FA11-4BC2-B67C-10F75D1F461E}"/>
                    </a:ext>
                  </a:extLst>
                </p14:cNvPr>
                <p14:cNvContentPartPr/>
                <p14:nvPr/>
              </p14:nvContentPartPr>
              <p14:xfrm>
                <a:off x="1876353" y="2786588"/>
                <a:ext cx="277920" cy="523800"/>
              </p14:xfrm>
            </p:contentPart>
          </mc:Choice>
          <mc:Fallback xmlns="">
            <p:pic>
              <p:nvPicPr>
                <p:cNvPr id="11" name="Encre 10">
                  <a:extLst>
                    <a:ext uri="{FF2B5EF4-FFF2-40B4-BE49-F238E27FC236}">
                      <a16:creationId xmlns:a16="http://schemas.microsoft.com/office/drawing/2014/main" id="{CC554627-FA11-4BC2-B67C-10F75D1F461E}"/>
                    </a:ext>
                  </a:extLst>
                </p:cNvPr>
                <p:cNvPicPr/>
                <p:nvPr/>
              </p:nvPicPr>
              <p:blipFill>
                <a:blip r:embed="rId13"/>
                <a:stretch>
                  <a:fillRect/>
                </a:stretch>
              </p:blipFill>
              <p:spPr>
                <a:xfrm>
                  <a:off x="1867353" y="2777588"/>
                  <a:ext cx="29556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Encre 11">
                  <a:extLst>
                    <a:ext uri="{FF2B5EF4-FFF2-40B4-BE49-F238E27FC236}">
                      <a16:creationId xmlns:a16="http://schemas.microsoft.com/office/drawing/2014/main" id="{EB5BE6C1-D269-44B3-ADA5-AAB321737887}"/>
                    </a:ext>
                  </a:extLst>
                </p14:cNvPr>
                <p14:cNvContentPartPr/>
                <p14:nvPr/>
              </p14:nvContentPartPr>
              <p14:xfrm>
                <a:off x="1787793" y="2547548"/>
                <a:ext cx="514440" cy="888480"/>
              </p14:xfrm>
            </p:contentPart>
          </mc:Choice>
          <mc:Fallback xmlns="">
            <p:pic>
              <p:nvPicPr>
                <p:cNvPr id="12" name="Encre 11">
                  <a:extLst>
                    <a:ext uri="{FF2B5EF4-FFF2-40B4-BE49-F238E27FC236}">
                      <a16:creationId xmlns:a16="http://schemas.microsoft.com/office/drawing/2014/main" id="{EB5BE6C1-D269-44B3-ADA5-AAB321737887}"/>
                    </a:ext>
                  </a:extLst>
                </p:cNvPr>
                <p:cNvPicPr/>
                <p:nvPr/>
              </p:nvPicPr>
              <p:blipFill>
                <a:blip r:embed="rId15"/>
                <a:stretch>
                  <a:fillRect/>
                </a:stretch>
              </p:blipFill>
              <p:spPr>
                <a:xfrm>
                  <a:off x="1779153" y="2538548"/>
                  <a:ext cx="532080" cy="906120"/>
                </a:xfrm>
                <a:prstGeom prst="rect">
                  <a:avLst/>
                </a:prstGeom>
              </p:spPr>
            </p:pic>
          </mc:Fallback>
        </mc:AlternateContent>
      </p:grpSp>
      <p:grpSp>
        <p:nvGrpSpPr>
          <p:cNvPr id="16" name="Groupe 15">
            <a:extLst>
              <a:ext uri="{FF2B5EF4-FFF2-40B4-BE49-F238E27FC236}">
                <a16:creationId xmlns:a16="http://schemas.microsoft.com/office/drawing/2014/main" id="{FFA147E7-36DD-49D3-B396-9FEBA7058D28}"/>
              </a:ext>
            </a:extLst>
          </p:cNvPr>
          <p:cNvGrpSpPr/>
          <p:nvPr/>
        </p:nvGrpSpPr>
        <p:grpSpPr>
          <a:xfrm>
            <a:off x="1788873" y="969668"/>
            <a:ext cx="423000" cy="531000"/>
            <a:chOff x="1788873" y="969668"/>
            <a:chExt cx="423000" cy="531000"/>
          </a:xfrm>
        </p:grpSpPr>
        <mc:AlternateContent xmlns:mc="http://schemas.openxmlformats.org/markup-compatibility/2006" xmlns:p14="http://schemas.microsoft.com/office/powerpoint/2010/main">
          <mc:Choice Requires="p14">
            <p:contentPart p14:bwMode="auto" r:id="rId16">
              <p14:nvContentPartPr>
                <p14:cNvPr id="14" name="Encre 13">
                  <a:extLst>
                    <a:ext uri="{FF2B5EF4-FFF2-40B4-BE49-F238E27FC236}">
                      <a16:creationId xmlns:a16="http://schemas.microsoft.com/office/drawing/2014/main" id="{C602E005-C3D4-446B-B888-4AB89B95D4F2}"/>
                    </a:ext>
                  </a:extLst>
                </p14:cNvPr>
                <p14:cNvContentPartPr/>
                <p14:nvPr/>
              </p14:nvContentPartPr>
              <p14:xfrm>
                <a:off x="1882113" y="1118708"/>
                <a:ext cx="267480" cy="257040"/>
              </p14:xfrm>
            </p:contentPart>
          </mc:Choice>
          <mc:Fallback xmlns="">
            <p:pic>
              <p:nvPicPr>
                <p:cNvPr id="14" name="Encre 13">
                  <a:extLst>
                    <a:ext uri="{FF2B5EF4-FFF2-40B4-BE49-F238E27FC236}">
                      <a16:creationId xmlns:a16="http://schemas.microsoft.com/office/drawing/2014/main" id="{C602E005-C3D4-446B-B888-4AB89B95D4F2}"/>
                    </a:ext>
                  </a:extLst>
                </p:cNvPr>
                <p:cNvPicPr/>
                <p:nvPr/>
              </p:nvPicPr>
              <p:blipFill>
                <a:blip r:embed="rId17"/>
                <a:stretch>
                  <a:fillRect/>
                </a:stretch>
              </p:blipFill>
              <p:spPr>
                <a:xfrm>
                  <a:off x="1873113" y="1110068"/>
                  <a:ext cx="285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Encre 14">
                  <a:extLst>
                    <a:ext uri="{FF2B5EF4-FFF2-40B4-BE49-F238E27FC236}">
                      <a16:creationId xmlns:a16="http://schemas.microsoft.com/office/drawing/2014/main" id="{D8D4A343-731F-46B8-B5A2-2828A9C43E68}"/>
                    </a:ext>
                  </a:extLst>
                </p14:cNvPr>
                <p14:cNvContentPartPr/>
                <p14:nvPr/>
              </p14:nvContentPartPr>
              <p14:xfrm>
                <a:off x="1788873" y="969668"/>
                <a:ext cx="423000" cy="531000"/>
              </p14:xfrm>
            </p:contentPart>
          </mc:Choice>
          <mc:Fallback xmlns="">
            <p:pic>
              <p:nvPicPr>
                <p:cNvPr id="15" name="Encre 14">
                  <a:extLst>
                    <a:ext uri="{FF2B5EF4-FFF2-40B4-BE49-F238E27FC236}">
                      <a16:creationId xmlns:a16="http://schemas.microsoft.com/office/drawing/2014/main" id="{D8D4A343-731F-46B8-B5A2-2828A9C43E68}"/>
                    </a:ext>
                  </a:extLst>
                </p:cNvPr>
                <p:cNvPicPr/>
                <p:nvPr/>
              </p:nvPicPr>
              <p:blipFill>
                <a:blip r:embed="rId19"/>
                <a:stretch>
                  <a:fillRect/>
                </a:stretch>
              </p:blipFill>
              <p:spPr>
                <a:xfrm>
                  <a:off x="1779873" y="961028"/>
                  <a:ext cx="440640" cy="548640"/>
                </a:xfrm>
                <a:prstGeom prst="rect">
                  <a:avLst/>
                </a:prstGeom>
              </p:spPr>
            </p:pic>
          </mc:Fallback>
        </mc:AlternateContent>
      </p:grpSp>
      <p:grpSp>
        <p:nvGrpSpPr>
          <p:cNvPr id="22" name="Groupe 21">
            <a:extLst>
              <a:ext uri="{FF2B5EF4-FFF2-40B4-BE49-F238E27FC236}">
                <a16:creationId xmlns:a16="http://schemas.microsoft.com/office/drawing/2014/main" id="{A8539635-3E0D-4EBC-B5D6-3DB793C5E2C6}"/>
              </a:ext>
            </a:extLst>
          </p:cNvPr>
          <p:cNvGrpSpPr/>
          <p:nvPr/>
        </p:nvGrpSpPr>
        <p:grpSpPr>
          <a:xfrm>
            <a:off x="1828833" y="-5572"/>
            <a:ext cx="777600" cy="745920"/>
            <a:chOff x="1828833" y="-5572"/>
            <a:chExt cx="777600" cy="745920"/>
          </a:xfrm>
        </p:grpSpPr>
        <mc:AlternateContent xmlns:mc="http://schemas.openxmlformats.org/markup-compatibility/2006" xmlns:p14="http://schemas.microsoft.com/office/powerpoint/2010/main">
          <mc:Choice Requires="p14">
            <p:contentPart p14:bwMode="auto" r:id="rId20">
              <p14:nvContentPartPr>
                <p14:cNvPr id="17" name="Encre 16">
                  <a:extLst>
                    <a:ext uri="{FF2B5EF4-FFF2-40B4-BE49-F238E27FC236}">
                      <a16:creationId xmlns:a16="http://schemas.microsoft.com/office/drawing/2014/main" id="{A877FE5F-9539-4FAA-9BFF-3D0FBE2FC52D}"/>
                    </a:ext>
                  </a:extLst>
                </p14:cNvPr>
                <p14:cNvContentPartPr/>
                <p14:nvPr/>
              </p14:nvContentPartPr>
              <p14:xfrm>
                <a:off x="1828833" y="224108"/>
                <a:ext cx="383400" cy="286920"/>
              </p14:xfrm>
            </p:contentPart>
          </mc:Choice>
          <mc:Fallback xmlns="">
            <p:pic>
              <p:nvPicPr>
                <p:cNvPr id="17" name="Encre 16">
                  <a:extLst>
                    <a:ext uri="{FF2B5EF4-FFF2-40B4-BE49-F238E27FC236}">
                      <a16:creationId xmlns:a16="http://schemas.microsoft.com/office/drawing/2014/main" id="{A877FE5F-9539-4FAA-9BFF-3D0FBE2FC52D}"/>
                    </a:ext>
                  </a:extLst>
                </p:cNvPr>
                <p:cNvPicPr/>
                <p:nvPr/>
              </p:nvPicPr>
              <p:blipFill>
                <a:blip r:embed="rId21"/>
                <a:stretch>
                  <a:fillRect/>
                </a:stretch>
              </p:blipFill>
              <p:spPr>
                <a:xfrm>
                  <a:off x="1820193" y="215468"/>
                  <a:ext cx="4010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Encre 17">
                  <a:extLst>
                    <a:ext uri="{FF2B5EF4-FFF2-40B4-BE49-F238E27FC236}">
                      <a16:creationId xmlns:a16="http://schemas.microsoft.com/office/drawing/2014/main" id="{0FB67192-8610-40F0-BBBB-EA6585193E97}"/>
                    </a:ext>
                  </a:extLst>
                </p14:cNvPr>
                <p14:cNvContentPartPr/>
                <p14:nvPr/>
              </p14:nvContentPartPr>
              <p14:xfrm>
                <a:off x="1893633" y="331748"/>
                <a:ext cx="330840" cy="325440"/>
              </p14:xfrm>
            </p:contentPart>
          </mc:Choice>
          <mc:Fallback xmlns="">
            <p:pic>
              <p:nvPicPr>
                <p:cNvPr id="18" name="Encre 17">
                  <a:extLst>
                    <a:ext uri="{FF2B5EF4-FFF2-40B4-BE49-F238E27FC236}">
                      <a16:creationId xmlns:a16="http://schemas.microsoft.com/office/drawing/2014/main" id="{0FB67192-8610-40F0-BBBB-EA6585193E97}"/>
                    </a:ext>
                  </a:extLst>
                </p:cNvPr>
                <p:cNvPicPr/>
                <p:nvPr/>
              </p:nvPicPr>
              <p:blipFill>
                <a:blip r:embed="rId23"/>
                <a:stretch>
                  <a:fillRect/>
                </a:stretch>
              </p:blipFill>
              <p:spPr>
                <a:xfrm>
                  <a:off x="1884633" y="322748"/>
                  <a:ext cx="3484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Encre 18">
                  <a:extLst>
                    <a:ext uri="{FF2B5EF4-FFF2-40B4-BE49-F238E27FC236}">
                      <a16:creationId xmlns:a16="http://schemas.microsoft.com/office/drawing/2014/main" id="{E0697158-A501-49FE-A6DC-40D38A736535}"/>
                    </a:ext>
                  </a:extLst>
                </p14:cNvPr>
                <p14:cNvContentPartPr/>
                <p14:nvPr/>
              </p14:nvContentPartPr>
              <p14:xfrm>
                <a:off x="1983273" y="157508"/>
                <a:ext cx="109440" cy="582840"/>
              </p14:xfrm>
            </p:contentPart>
          </mc:Choice>
          <mc:Fallback xmlns="">
            <p:pic>
              <p:nvPicPr>
                <p:cNvPr id="19" name="Encre 18">
                  <a:extLst>
                    <a:ext uri="{FF2B5EF4-FFF2-40B4-BE49-F238E27FC236}">
                      <a16:creationId xmlns:a16="http://schemas.microsoft.com/office/drawing/2014/main" id="{E0697158-A501-49FE-A6DC-40D38A736535}"/>
                    </a:ext>
                  </a:extLst>
                </p:cNvPr>
                <p:cNvPicPr/>
                <p:nvPr/>
              </p:nvPicPr>
              <p:blipFill>
                <a:blip r:embed="rId25"/>
                <a:stretch>
                  <a:fillRect/>
                </a:stretch>
              </p:blipFill>
              <p:spPr>
                <a:xfrm>
                  <a:off x="1974273" y="148508"/>
                  <a:ext cx="12708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Encre 19">
                  <a:extLst>
                    <a:ext uri="{FF2B5EF4-FFF2-40B4-BE49-F238E27FC236}">
                      <a16:creationId xmlns:a16="http://schemas.microsoft.com/office/drawing/2014/main" id="{28458B80-2C38-411E-9702-5B3F1D37B89E}"/>
                    </a:ext>
                  </a:extLst>
                </p14:cNvPr>
                <p14:cNvContentPartPr/>
                <p14:nvPr/>
              </p14:nvContentPartPr>
              <p14:xfrm>
                <a:off x="2327793" y="91988"/>
                <a:ext cx="84600" cy="280800"/>
              </p14:xfrm>
            </p:contentPart>
          </mc:Choice>
          <mc:Fallback xmlns="">
            <p:pic>
              <p:nvPicPr>
                <p:cNvPr id="20" name="Encre 19">
                  <a:extLst>
                    <a:ext uri="{FF2B5EF4-FFF2-40B4-BE49-F238E27FC236}">
                      <a16:creationId xmlns:a16="http://schemas.microsoft.com/office/drawing/2014/main" id="{28458B80-2C38-411E-9702-5B3F1D37B89E}"/>
                    </a:ext>
                  </a:extLst>
                </p:cNvPr>
                <p:cNvPicPr/>
                <p:nvPr/>
              </p:nvPicPr>
              <p:blipFill>
                <a:blip r:embed="rId27"/>
                <a:stretch>
                  <a:fillRect/>
                </a:stretch>
              </p:blipFill>
              <p:spPr>
                <a:xfrm>
                  <a:off x="2318793" y="83348"/>
                  <a:ext cx="1022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Encre 20">
                  <a:extLst>
                    <a:ext uri="{FF2B5EF4-FFF2-40B4-BE49-F238E27FC236}">
                      <a16:creationId xmlns:a16="http://schemas.microsoft.com/office/drawing/2014/main" id="{F84CEE4B-4EBB-4868-A309-3277C282226D}"/>
                    </a:ext>
                  </a:extLst>
                </p14:cNvPr>
                <p14:cNvContentPartPr/>
                <p14:nvPr/>
              </p14:nvContentPartPr>
              <p14:xfrm>
                <a:off x="2171913" y="-5572"/>
                <a:ext cx="434520" cy="498600"/>
              </p14:xfrm>
            </p:contentPart>
          </mc:Choice>
          <mc:Fallback xmlns="">
            <p:pic>
              <p:nvPicPr>
                <p:cNvPr id="21" name="Encre 20">
                  <a:extLst>
                    <a:ext uri="{FF2B5EF4-FFF2-40B4-BE49-F238E27FC236}">
                      <a16:creationId xmlns:a16="http://schemas.microsoft.com/office/drawing/2014/main" id="{F84CEE4B-4EBB-4868-A309-3277C282226D}"/>
                    </a:ext>
                  </a:extLst>
                </p:cNvPr>
                <p:cNvPicPr/>
                <p:nvPr/>
              </p:nvPicPr>
              <p:blipFill>
                <a:blip r:embed="rId29"/>
                <a:stretch>
                  <a:fillRect/>
                </a:stretch>
              </p:blipFill>
              <p:spPr>
                <a:xfrm>
                  <a:off x="2163273" y="-14572"/>
                  <a:ext cx="452160" cy="516240"/>
                </a:xfrm>
                <a:prstGeom prst="rect">
                  <a:avLst/>
                </a:prstGeom>
              </p:spPr>
            </p:pic>
          </mc:Fallback>
        </mc:AlternateContent>
      </p:grpSp>
    </p:spTree>
    <p:extLst>
      <p:ext uri="{BB962C8B-B14F-4D97-AF65-F5344CB8AC3E}">
        <p14:creationId xmlns:p14="http://schemas.microsoft.com/office/powerpoint/2010/main" val="1253446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lnSpcReduction="10000"/>
          </a:bodyPr>
          <a:lstStyle/>
          <a:p>
            <a:pPr marL="17780" indent="0">
              <a:buNone/>
            </a:pPr>
            <a:r>
              <a:rPr lang="fr-CA" sz="3200"/>
              <a:t>Critère D</a:t>
            </a:r>
            <a:endParaRPr lang="fr-FR"/>
          </a:p>
          <a:p>
            <a:pPr marL="17780" indent="0">
              <a:spcBef>
                <a:spcPts val="600"/>
              </a:spcBef>
              <a:buNone/>
            </a:pPr>
            <a:r>
              <a:rPr lang="fr-CA" sz="3200" u="sng" cap="all">
                <a:ea typeface="+mn-lt"/>
                <a:cs typeface="+mn-lt"/>
              </a:rPr>
              <a:t>Aspect (ii) :</a:t>
            </a:r>
            <a:r>
              <a:rPr lang="fr-CA" sz="3200" u="sng"/>
              <a:t>Réfléchir sur la façon dont la réalisation du projet a approfondi ma connaissance et ma compréhension du sujet et du contexte mondial</a:t>
            </a:r>
          </a:p>
          <a:p>
            <a:pPr lvl="1">
              <a:buFont typeface="Wingdings" panose="05000000000000000000" pitchFamily="2" charset="2"/>
              <a:buChar char="q"/>
            </a:pPr>
            <a:r>
              <a:rPr lang="fr-CA" sz="2400">
                <a:solidFill>
                  <a:srgbClr val="4D4988"/>
                </a:solidFill>
              </a:rPr>
              <a:t>je fais preuve d’une connaissance et d’une compréhension approfondies de mon sujet et du contexte mondial que j’ai sélectionné ;</a:t>
            </a:r>
          </a:p>
          <a:p>
            <a:pPr lvl="1">
              <a:buFont typeface="Wingdings" panose="05000000000000000000" pitchFamily="2" charset="2"/>
              <a:buChar char="q"/>
            </a:pPr>
            <a:r>
              <a:rPr lang="fr-CA" sz="2400">
                <a:solidFill>
                  <a:srgbClr val="4D4988"/>
                </a:solidFill>
              </a:rPr>
              <a:t>je fonde ma réflexion sur les preuves, notamment sur ma recherche et mon journal de bord.</a:t>
            </a:r>
          </a:p>
          <a:p>
            <a:pPr marL="17780" indent="0">
              <a:spcBef>
                <a:spcPts val="600"/>
              </a:spcBef>
              <a:buNone/>
            </a:pPr>
            <a:endParaRPr lang="fr-CA" sz="3200" cap="all">
              <a:ea typeface="+mn-lt"/>
              <a:cs typeface="+mn-lt"/>
            </a:endParaRPr>
          </a:p>
          <a:p>
            <a:pPr marL="17780" indent="0">
              <a:spcBef>
                <a:spcPts val="600"/>
              </a:spcBef>
              <a:buNone/>
            </a:pPr>
            <a:endParaRPr lang="fr-CA" sz="3200" cap="all">
              <a:ea typeface="+mn-lt"/>
              <a:cs typeface="+mn-lt"/>
            </a:endParaRP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1788902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68D1B33-51B2-4168-9723-E37C237E3B31}"/>
              </a:ext>
            </a:extLst>
          </p:cNvPr>
          <p:cNvSpPr>
            <a:spLocks noGrp="1"/>
          </p:cNvSpPr>
          <p:nvPr>
            <p:ph sz="half" idx="13"/>
          </p:nvPr>
        </p:nvSpPr>
        <p:spPr>
          <a:xfrm>
            <a:off x="2059286" y="0"/>
            <a:ext cx="6648465" cy="4256690"/>
          </a:xfrm>
        </p:spPr>
        <p:txBody>
          <a:bodyPr>
            <a:normAutofit lnSpcReduction="10000"/>
          </a:bodyPr>
          <a:lstStyle/>
          <a:p>
            <a:pPr marL="18000" indent="0" fontAlgn="base">
              <a:buNone/>
            </a:pPr>
            <a:r>
              <a:rPr lang="fr-CA" b="0" dirty="0"/>
              <a:t>Le contexte mondial que j’ai sélectionné est, comme mentionné plus tôt, identité et relation. </a:t>
            </a:r>
            <a:r>
              <a:rPr lang="fr-CA" b="0" baseline="30000" dirty="0"/>
              <a:t>10</a:t>
            </a:r>
            <a:r>
              <a:rPr lang="fr-CA" b="0" dirty="0"/>
              <a:t> Je crois que mon contexte mondial représente bien mon sujet puisqu’à mon sens, il permet de trouver son identité. Je crois que la musique permet aux jeunes de déterminer la personne qu’ils sont. De plus, je crois fermement que la musique permet le développement des relations sociales, ce qui permet davantage de se trouver une identité.  Mon contexte représente le dépassement de soi et le développement personnel de l’individu.  </a:t>
            </a:r>
          </a:p>
          <a:p>
            <a:pPr marL="18000" indent="0" fontAlgn="base">
              <a:buNone/>
            </a:pPr>
            <a:r>
              <a:rPr lang="fr-CA" b="0" dirty="0"/>
              <a:t>De plus, mes recherches ont démontré que je n’étais pas la seule à me poser des questions sur ce sujet et qu’en fait, plusieurs études avaient été effectuées. J’ai réalisé que les bienfaits de la musique sont beaucoup plus psychologiques que ce que l’on peut penser. La musique permet en vérité l’ouverture de la communication et la facilité de communication avec les autres, ce qui permet de mieux développer des relations avec les autres, et ce, dès un très jeune âge.  </a:t>
            </a:r>
          </a:p>
          <a:p>
            <a:pPr marL="18000" indent="0" fontAlgn="base">
              <a:buNone/>
            </a:pPr>
            <a:r>
              <a:rPr lang="fr-CA" b="0" dirty="0"/>
              <a:t>3</a:t>
            </a:r>
          </a:p>
          <a:p>
            <a:pPr marL="18000" indent="0">
              <a:buNone/>
            </a:pPr>
            <a:endParaRPr lang="fr-CA" dirty="0"/>
          </a:p>
        </p:txBody>
      </p:sp>
      <p:grpSp>
        <p:nvGrpSpPr>
          <p:cNvPr id="15" name="Groupe 14">
            <a:extLst>
              <a:ext uri="{FF2B5EF4-FFF2-40B4-BE49-F238E27FC236}">
                <a16:creationId xmlns:a16="http://schemas.microsoft.com/office/drawing/2014/main" id="{685F1709-4FAD-49D1-9B44-CD9D1B386DEB}"/>
              </a:ext>
            </a:extLst>
          </p:cNvPr>
          <p:cNvGrpSpPr/>
          <p:nvPr/>
        </p:nvGrpSpPr>
        <p:grpSpPr>
          <a:xfrm>
            <a:off x="6476326" y="3383392"/>
            <a:ext cx="1975320" cy="824760"/>
            <a:chOff x="6476326" y="3383392"/>
            <a:chExt cx="1975320" cy="824760"/>
          </a:xfrm>
        </p:grpSpPr>
        <mc:AlternateContent xmlns:mc="http://schemas.openxmlformats.org/markup-compatibility/2006" xmlns:p14="http://schemas.microsoft.com/office/powerpoint/2010/main">
          <mc:Choice Requires="p14">
            <p:contentPart p14:bwMode="auto" r:id="rId2">
              <p14:nvContentPartPr>
                <p14:cNvPr id="5" name="Encre 4">
                  <a:extLst>
                    <a:ext uri="{FF2B5EF4-FFF2-40B4-BE49-F238E27FC236}">
                      <a16:creationId xmlns:a16="http://schemas.microsoft.com/office/drawing/2014/main" id="{45B2EFF7-F8BB-487C-AF90-E01BE425E45B}"/>
                    </a:ext>
                  </a:extLst>
                </p14:cNvPr>
                <p14:cNvContentPartPr/>
                <p14:nvPr/>
              </p14:nvContentPartPr>
              <p14:xfrm>
                <a:off x="6476326" y="3790192"/>
                <a:ext cx="209520" cy="417960"/>
              </p14:xfrm>
            </p:contentPart>
          </mc:Choice>
          <mc:Fallback xmlns="">
            <p:pic>
              <p:nvPicPr>
                <p:cNvPr id="5" name="Encre 4">
                  <a:extLst>
                    <a:ext uri="{FF2B5EF4-FFF2-40B4-BE49-F238E27FC236}">
                      <a16:creationId xmlns:a16="http://schemas.microsoft.com/office/drawing/2014/main" id="{45B2EFF7-F8BB-487C-AF90-E01BE425E45B}"/>
                    </a:ext>
                  </a:extLst>
                </p:cNvPr>
                <p:cNvPicPr/>
                <p:nvPr/>
              </p:nvPicPr>
              <p:blipFill>
                <a:blip r:embed="rId3"/>
                <a:stretch>
                  <a:fillRect/>
                </a:stretch>
              </p:blipFill>
              <p:spPr>
                <a:xfrm>
                  <a:off x="6467326" y="3781552"/>
                  <a:ext cx="227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4CB1DB7D-CD29-4FCE-88CE-D028193CDA3C}"/>
                    </a:ext>
                  </a:extLst>
                </p14:cNvPr>
                <p14:cNvContentPartPr/>
                <p14:nvPr/>
              </p14:nvContentPartPr>
              <p14:xfrm>
                <a:off x="6701326" y="3826192"/>
                <a:ext cx="99360" cy="290880"/>
              </p14:xfrm>
            </p:contentPart>
          </mc:Choice>
          <mc:Fallback xmlns="">
            <p:pic>
              <p:nvPicPr>
                <p:cNvPr id="6" name="Encre 5">
                  <a:extLst>
                    <a:ext uri="{FF2B5EF4-FFF2-40B4-BE49-F238E27FC236}">
                      <a16:creationId xmlns:a16="http://schemas.microsoft.com/office/drawing/2014/main" id="{4CB1DB7D-CD29-4FCE-88CE-D028193CDA3C}"/>
                    </a:ext>
                  </a:extLst>
                </p:cNvPr>
                <p:cNvPicPr/>
                <p:nvPr/>
              </p:nvPicPr>
              <p:blipFill>
                <a:blip r:embed="rId5"/>
                <a:stretch>
                  <a:fillRect/>
                </a:stretch>
              </p:blipFill>
              <p:spPr>
                <a:xfrm>
                  <a:off x="6692326" y="3817552"/>
                  <a:ext cx="1170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Encre 6">
                  <a:extLst>
                    <a:ext uri="{FF2B5EF4-FFF2-40B4-BE49-F238E27FC236}">
                      <a16:creationId xmlns:a16="http://schemas.microsoft.com/office/drawing/2014/main" id="{CA40313C-F0C4-497F-BF88-3DF3E0ED7446}"/>
                    </a:ext>
                  </a:extLst>
                </p14:cNvPr>
                <p14:cNvContentPartPr/>
                <p14:nvPr/>
              </p14:nvContentPartPr>
              <p14:xfrm>
                <a:off x="6694486" y="3591472"/>
                <a:ext cx="234720" cy="450720"/>
              </p14:xfrm>
            </p:contentPart>
          </mc:Choice>
          <mc:Fallback xmlns="">
            <p:pic>
              <p:nvPicPr>
                <p:cNvPr id="7" name="Encre 6">
                  <a:extLst>
                    <a:ext uri="{FF2B5EF4-FFF2-40B4-BE49-F238E27FC236}">
                      <a16:creationId xmlns:a16="http://schemas.microsoft.com/office/drawing/2014/main" id="{CA40313C-F0C4-497F-BF88-3DF3E0ED7446}"/>
                    </a:ext>
                  </a:extLst>
                </p:cNvPr>
                <p:cNvPicPr/>
                <p:nvPr/>
              </p:nvPicPr>
              <p:blipFill>
                <a:blip r:embed="rId7"/>
                <a:stretch>
                  <a:fillRect/>
                </a:stretch>
              </p:blipFill>
              <p:spPr>
                <a:xfrm>
                  <a:off x="6685846" y="3582472"/>
                  <a:ext cx="25236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Encre 7">
                  <a:extLst>
                    <a:ext uri="{FF2B5EF4-FFF2-40B4-BE49-F238E27FC236}">
                      <a16:creationId xmlns:a16="http://schemas.microsoft.com/office/drawing/2014/main" id="{39461618-1AC5-4EA6-8B04-94B94016EE0B}"/>
                    </a:ext>
                  </a:extLst>
                </p14:cNvPr>
                <p14:cNvContentPartPr/>
                <p14:nvPr/>
              </p14:nvContentPartPr>
              <p14:xfrm>
                <a:off x="6790246" y="3518752"/>
                <a:ext cx="730800" cy="460440"/>
              </p14:xfrm>
            </p:contentPart>
          </mc:Choice>
          <mc:Fallback xmlns="">
            <p:pic>
              <p:nvPicPr>
                <p:cNvPr id="8" name="Encre 7">
                  <a:extLst>
                    <a:ext uri="{FF2B5EF4-FFF2-40B4-BE49-F238E27FC236}">
                      <a16:creationId xmlns:a16="http://schemas.microsoft.com/office/drawing/2014/main" id="{39461618-1AC5-4EA6-8B04-94B94016EE0B}"/>
                    </a:ext>
                  </a:extLst>
                </p:cNvPr>
                <p:cNvPicPr/>
                <p:nvPr/>
              </p:nvPicPr>
              <p:blipFill>
                <a:blip r:embed="rId9"/>
                <a:stretch>
                  <a:fillRect/>
                </a:stretch>
              </p:blipFill>
              <p:spPr>
                <a:xfrm>
                  <a:off x="6781606" y="3509752"/>
                  <a:ext cx="74844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Encre 8">
                  <a:extLst>
                    <a:ext uri="{FF2B5EF4-FFF2-40B4-BE49-F238E27FC236}">
                      <a16:creationId xmlns:a16="http://schemas.microsoft.com/office/drawing/2014/main" id="{D7CC4D46-270A-42DE-BEAD-533455D30110}"/>
                    </a:ext>
                  </a:extLst>
                </p14:cNvPr>
                <p14:cNvContentPartPr/>
                <p14:nvPr/>
              </p14:nvContentPartPr>
              <p14:xfrm>
                <a:off x="7301446" y="3635392"/>
                <a:ext cx="333720" cy="164520"/>
              </p14:xfrm>
            </p:contentPart>
          </mc:Choice>
          <mc:Fallback xmlns="">
            <p:pic>
              <p:nvPicPr>
                <p:cNvPr id="9" name="Encre 8">
                  <a:extLst>
                    <a:ext uri="{FF2B5EF4-FFF2-40B4-BE49-F238E27FC236}">
                      <a16:creationId xmlns:a16="http://schemas.microsoft.com/office/drawing/2014/main" id="{D7CC4D46-270A-42DE-BEAD-533455D30110}"/>
                    </a:ext>
                  </a:extLst>
                </p:cNvPr>
                <p:cNvPicPr/>
                <p:nvPr/>
              </p:nvPicPr>
              <p:blipFill>
                <a:blip r:embed="rId11"/>
                <a:stretch>
                  <a:fillRect/>
                </a:stretch>
              </p:blipFill>
              <p:spPr>
                <a:xfrm>
                  <a:off x="7292446" y="3626392"/>
                  <a:ext cx="351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cre 9">
                  <a:extLst>
                    <a:ext uri="{FF2B5EF4-FFF2-40B4-BE49-F238E27FC236}">
                      <a16:creationId xmlns:a16="http://schemas.microsoft.com/office/drawing/2014/main" id="{ED1574A1-A3A5-44CB-96F0-3466F3302B1A}"/>
                    </a:ext>
                  </a:extLst>
                </p14:cNvPr>
                <p14:cNvContentPartPr/>
                <p14:nvPr/>
              </p14:nvContentPartPr>
              <p14:xfrm>
                <a:off x="7527166" y="3449992"/>
                <a:ext cx="63360" cy="17280"/>
              </p14:xfrm>
            </p:contentPart>
          </mc:Choice>
          <mc:Fallback xmlns="">
            <p:pic>
              <p:nvPicPr>
                <p:cNvPr id="10" name="Encre 9">
                  <a:extLst>
                    <a:ext uri="{FF2B5EF4-FFF2-40B4-BE49-F238E27FC236}">
                      <a16:creationId xmlns:a16="http://schemas.microsoft.com/office/drawing/2014/main" id="{ED1574A1-A3A5-44CB-96F0-3466F3302B1A}"/>
                    </a:ext>
                  </a:extLst>
                </p:cNvPr>
                <p:cNvPicPr/>
                <p:nvPr/>
              </p:nvPicPr>
              <p:blipFill>
                <a:blip r:embed="rId13"/>
                <a:stretch>
                  <a:fillRect/>
                </a:stretch>
              </p:blipFill>
              <p:spPr>
                <a:xfrm>
                  <a:off x="7518166" y="3441352"/>
                  <a:ext cx="81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Encre 10">
                  <a:extLst>
                    <a:ext uri="{FF2B5EF4-FFF2-40B4-BE49-F238E27FC236}">
                      <a16:creationId xmlns:a16="http://schemas.microsoft.com/office/drawing/2014/main" id="{04A020F4-FB50-4745-B959-8EA42476F947}"/>
                    </a:ext>
                  </a:extLst>
                </p14:cNvPr>
                <p14:cNvContentPartPr/>
                <p14:nvPr/>
              </p14:nvContentPartPr>
              <p14:xfrm>
                <a:off x="7702486" y="3487432"/>
                <a:ext cx="528840" cy="288000"/>
              </p14:xfrm>
            </p:contentPart>
          </mc:Choice>
          <mc:Fallback xmlns="">
            <p:pic>
              <p:nvPicPr>
                <p:cNvPr id="11" name="Encre 10">
                  <a:extLst>
                    <a:ext uri="{FF2B5EF4-FFF2-40B4-BE49-F238E27FC236}">
                      <a16:creationId xmlns:a16="http://schemas.microsoft.com/office/drawing/2014/main" id="{04A020F4-FB50-4745-B959-8EA42476F947}"/>
                    </a:ext>
                  </a:extLst>
                </p:cNvPr>
                <p:cNvPicPr/>
                <p:nvPr/>
              </p:nvPicPr>
              <p:blipFill>
                <a:blip r:embed="rId15"/>
                <a:stretch>
                  <a:fillRect/>
                </a:stretch>
              </p:blipFill>
              <p:spPr>
                <a:xfrm>
                  <a:off x="7693486" y="3478432"/>
                  <a:ext cx="5464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Encre 11">
                  <a:extLst>
                    <a:ext uri="{FF2B5EF4-FFF2-40B4-BE49-F238E27FC236}">
                      <a16:creationId xmlns:a16="http://schemas.microsoft.com/office/drawing/2014/main" id="{7D6D7560-0FC6-4020-AAE8-059C8B2954C7}"/>
                    </a:ext>
                  </a:extLst>
                </p14:cNvPr>
                <p14:cNvContentPartPr/>
                <p14:nvPr/>
              </p14:nvContentPartPr>
              <p14:xfrm>
                <a:off x="8224126" y="3383392"/>
                <a:ext cx="227520" cy="448200"/>
              </p14:xfrm>
            </p:contentPart>
          </mc:Choice>
          <mc:Fallback xmlns="">
            <p:pic>
              <p:nvPicPr>
                <p:cNvPr id="12" name="Encre 11">
                  <a:extLst>
                    <a:ext uri="{FF2B5EF4-FFF2-40B4-BE49-F238E27FC236}">
                      <a16:creationId xmlns:a16="http://schemas.microsoft.com/office/drawing/2014/main" id="{7D6D7560-0FC6-4020-AAE8-059C8B2954C7}"/>
                    </a:ext>
                  </a:extLst>
                </p:cNvPr>
                <p:cNvPicPr/>
                <p:nvPr/>
              </p:nvPicPr>
              <p:blipFill>
                <a:blip r:embed="rId17"/>
                <a:stretch>
                  <a:fillRect/>
                </a:stretch>
              </p:blipFill>
              <p:spPr>
                <a:xfrm>
                  <a:off x="8215486" y="3374392"/>
                  <a:ext cx="24516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Encre 12">
                  <a:extLst>
                    <a:ext uri="{FF2B5EF4-FFF2-40B4-BE49-F238E27FC236}">
                      <a16:creationId xmlns:a16="http://schemas.microsoft.com/office/drawing/2014/main" id="{5FA2B606-0540-4764-ACFA-2B90FF4B98E2}"/>
                    </a:ext>
                  </a:extLst>
                </p14:cNvPr>
                <p14:cNvContentPartPr/>
                <p14:nvPr/>
              </p14:nvContentPartPr>
              <p14:xfrm>
                <a:off x="7386046" y="3861112"/>
                <a:ext cx="772200" cy="235800"/>
              </p14:xfrm>
            </p:contentPart>
          </mc:Choice>
          <mc:Fallback xmlns="">
            <p:pic>
              <p:nvPicPr>
                <p:cNvPr id="13" name="Encre 12">
                  <a:extLst>
                    <a:ext uri="{FF2B5EF4-FFF2-40B4-BE49-F238E27FC236}">
                      <a16:creationId xmlns:a16="http://schemas.microsoft.com/office/drawing/2014/main" id="{5FA2B606-0540-4764-ACFA-2B90FF4B98E2}"/>
                    </a:ext>
                  </a:extLst>
                </p:cNvPr>
                <p:cNvPicPr/>
                <p:nvPr/>
              </p:nvPicPr>
              <p:blipFill>
                <a:blip r:embed="rId19"/>
                <a:stretch>
                  <a:fillRect/>
                </a:stretch>
              </p:blipFill>
              <p:spPr>
                <a:xfrm>
                  <a:off x="7377406" y="3852112"/>
                  <a:ext cx="7898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Encre 13">
                  <a:extLst>
                    <a:ext uri="{FF2B5EF4-FFF2-40B4-BE49-F238E27FC236}">
                      <a16:creationId xmlns:a16="http://schemas.microsoft.com/office/drawing/2014/main" id="{9B32E3BE-D7DC-4825-B838-D90E2EF74A72}"/>
                    </a:ext>
                  </a:extLst>
                </p14:cNvPr>
                <p14:cNvContentPartPr/>
                <p14:nvPr/>
              </p14:nvContentPartPr>
              <p14:xfrm>
                <a:off x="7683406" y="3529192"/>
                <a:ext cx="147240" cy="110520"/>
              </p14:xfrm>
            </p:contentPart>
          </mc:Choice>
          <mc:Fallback xmlns="">
            <p:pic>
              <p:nvPicPr>
                <p:cNvPr id="14" name="Encre 13">
                  <a:extLst>
                    <a:ext uri="{FF2B5EF4-FFF2-40B4-BE49-F238E27FC236}">
                      <a16:creationId xmlns:a16="http://schemas.microsoft.com/office/drawing/2014/main" id="{9B32E3BE-D7DC-4825-B838-D90E2EF74A72}"/>
                    </a:ext>
                  </a:extLst>
                </p:cNvPr>
                <p:cNvPicPr/>
                <p:nvPr/>
              </p:nvPicPr>
              <p:blipFill>
                <a:blip r:embed="rId21"/>
                <a:stretch>
                  <a:fillRect/>
                </a:stretch>
              </p:blipFill>
              <p:spPr>
                <a:xfrm>
                  <a:off x="7674406" y="3520552"/>
                  <a:ext cx="164880" cy="128160"/>
                </a:xfrm>
                <a:prstGeom prst="rect">
                  <a:avLst/>
                </a:prstGeom>
              </p:spPr>
            </p:pic>
          </mc:Fallback>
        </mc:AlternateContent>
      </p:grpSp>
    </p:spTree>
    <p:extLst>
      <p:ext uri="{BB962C8B-B14F-4D97-AF65-F5344CB8AC3E}">
        <p14:creationId xmlns:p14="http://schemas.microsoft.com/office/powerpoint/2010/main" val="911607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CCDEC1-777C-421B-B4FC-4546EA07B7B7}"/>
              </a:ext>
            </a:extLst>
          </p:cNvPr>
          <p:cNvSpPr>
            <a:spLocks noGrp="1"/>
          </p:cNvSpPr>
          <p:nvPr>
            <p:ph sz="half" idx="13"/>
          </p:nvPr>
        </p:nvSpPr>
        <p:spPr>
          <a:xfrm>
            <a:off x="1898168" y="163962"/>
            <a:ext cx="7163852" cy="4628756"/>
          </a:xfrm>
        </p:spPr>
        <p:txBody>
          <a:bodyPr>
            <a:normAutofit fontScale="40000" lnSpcReduction="20000"/>
          </a:bodyPr>
          <a:lstStyle/>
          <a:p>
            <a:pPr marL="18000" indent="0" fontAlgn="base">
              <a:buNone/>
            </a:pPr>
            <a:r>
              <a:rPr lang="fr-CA" sz="3000" b="0" dirty="0"/>
              <a:t>Le chat femelle est en </a:t>
            </a:r>
            <a:r>
              <a:rPr lang="fr-CA" sz="3000" b="0" dirty="0" err="1"/>
              <a:t>polyoestrus</a:t>
            </a:r>
            <a:r>
              <a:rPr lang="fr-CA" sz="3000" b="0" dirty="0"/>
              <a:t> de janvier à octobre, quand la photopériode est assez significative chez la chatte pour se reproduire. (</a:t>
            </a:r>
            <a:r>
              <a:rPr lang="fr-CA" sz="3000" b="0" dirty="0" err="1"/>
              <a:t>Hivin</a:t>
            </a:r>
            <a:r>
              <a:rPr lang="fr-CA" sz="3000" b="0" dirty="0"/>
              <a:t>, 2016) À ce rythme-là, il y a une possibilité de prolifération de plus de 20 000 chats en 4 ans. (Société protectrice des animaux) Malheureusement, ce ne sont pas tous ces animaux qui trouveront une famille. </a:t>
            </a:r>
            <a:r>
              <a:rPr lang="fr-CA" sz="2800" b="0" dirty="0"/>
              <a:t> </a:t>
            </a:r>
          </a:p>
          <a:p>
            <a:pPr marL="18000" indent="0" fontAlgn="base">
              <a:buNone/>
            </a:pPr>
            <a:endParaRPr lang="fr-CA" sz="2800" b="0" dirty="0"/>
          </a:p>
          <a:p>
            <a:pPr marL="18000" indent="0" fontAlgn="base">
              <a:buNone/>
            </a:pPr>
            <a:r>
              <a:rPr lang="fr-CA" sz="3000" b="0" dirty="0"/>
              <a:t>« Tous les ans, quelque 575 000 animaux domestiques, la plupart des chiens et des chats, sont ainsi «oubliés», soit l’un des plus hauts taux d'abandon en Amérique du Nord. De ce nombre, 80 % finissent par être tué, faute d’un foyer d’adoption où ils pourraient être recueillis » (Association des médecins vétérinaires du Québec, 2015)  »</a:t>
            </a:r>
          </a:p>
          <a:p>
            <a:pPr fontAlgn="base"/>
            <a:endParaRPr lang="fr-CA" sz="2800" b="0" dirty="0"/>
          </a:p>
          <a:p>
            <a:pPr marL="18000" indent="0" fontAlgn="base">
              <a:buNone/>
            </a:pPr>
            <a:r>
              <a:rPr lang="fr-CA" sz="3000" b="0" dirty="0"/>
              <a:t>La mentalité de la société est une des causes expliquant ces statistiques. Le gouvernement devrait mettre en place des règlements pour empêcher les hauts taux de naissance et contrôler la population animale déjà active sur le territoire. Le meilleur moyen pour y arriver est de stériliser les animaux. </a:t>
            </a:r>
          </a:p>
          <a:p>
            <a:pPr marL="18000" indent="0" fontAlgn="base">
              <a:buNone/>
            </a:pPr>
            <a:r>
              <a:rPr lang="fr-CA" sz="2800" b="0" dirty="0"/>
              <a:t> </a:t>
            </a:r>
          </a:p>
          <a:p>
            <a:pPr marL="18000" indent="0" fontAlgn="base">
              <a:buNone/>
            </a:pPr>
            <a:r>
              <a:rPr lang="fr-CA" sz="3000" b="0" dirty="0"/>
              <a:t>C’est là que notre relation avec les animaux fait face. En tant que citoyens actifs, c’est en partie notre devoir d’assurer que les droits de chacun soient respectés, comme l’explique le contexte mondial </a:t>
            </a:r>
            <a:r>
              <a:rPr lang="fr-CA" sz="3000" b="0" i="1" dirty="0"/>
              <a:t>Équité et développement.</a:t>
            </a:r>
            <a:r>
              <a:rPr lang="fr-CA" sz="3000" b="0" dirty="0"/>
              <a:t> La valeur de respect devient donc nécessaire pour assurer un équilibre dans notre société. Quelles sont les démarches que chaque individu est prêt à faire pour vivre en harmonie ? Aujourd’hui, les animaux sont les compagnons par excellence. Nous avons encore du travail à faire malgré l’évolution constante de la mentalité. Je propose d’investir de l’argent dans l’éducation de la population sur la stérilisation animale. L’association étudiante des médecins vétérinaires du Québec fait déjà un bon travail en réalisant des capsules éducatives sur le sujet. Un bon plan serait aussi d’exiger la stérilisation de tous les animaux vivant dans un ménage et qu’il y ait une preuve envoyée au gouvernement. Du même coup, nous réduirions la quantité d’animaux élevés dans des conditions pénibles grâce à ce contrôle assidu réalisé par les autorités. </a:t>
            </a:r>
          </a:p>
          <a:p>
            <a:pPr marL="18000" indent="0" fontAlgn="base">
              <a:buNone/>
            </a:pPr>
            <a:r>
              <a:rPr lang="fr-CA" b="0" dirty="0"/>
              <a:t> </a:t>
            </a:r>
          </a:p>
          <a:p>
            <a:pPr marL="18000" indent="0">
              <a:buNone/>
            </a:pPr>
            <a:endParaRPr lang="fr-CA" dirty="0"/>
          </a:p>
        </p:txBody>
      </p:sp>
    </p:spTree>
    <p:extLst>
      <p:ext uri="{BB962C8B-B14F-4D97-AF65-F5344CB8AC3E}">
        <p14:creationId xmlns:p14="http://schemas.microsoft.com/office/powerpoint/2010/main" val="760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5464" y="711416"/>
            <a:ext cx="5768536" cy="515939"/>
          </a:xfrm>
        </p:spPr>
        <p:txBody>
          <a:bodyPr>
            <a:noAutofit/>
          </a:bodyPr>
          <a:lstStyle/>
          <a:p>
            <a:r>
              <a:rPr lang="fr-CA" sz="2800"/>
              <a:t>Correction du Projet personnel</a:t>
            </a:r>
          </a:p>
        </p:txBody>
      </p:sp>
      <p:sp>
        <p:nvSpPr>
          <p:cNvPr id="3" name="Espace réservé du contenu 2"/>
          <p:cNvSpPr>
            <a:spLocks noGrp="1"/>
          </p:cNvSpPr>
          <p:nvPr>
            <p:ph sz="half" idx="13"/>
          </p:nvPr>
        </p:nvSpPr>
        <p:spPr>
          <a:xfrm>
            <a:off x="3486976" y="1361170"/>
            <a:ext cx="5434000" cy="3032410"/>
          </a:xfrm>
        </p:spPr>
        <p:txBody>
          <a:bodyPr>
            <a:normAutofit fontScale="92500" lnSpcReduction="10000"/>
          </a:bodyPr>
          <a:lstStyle/>
          <a:p>
            <a:pPr marL="303750" indent="-285750">
              <a:buFont typeface="Arial" panose="020B0604020202020204" pitchFamily="34" charset="0"/>
              <a:buChar char="•"/>
            </a:pPr>
            <a:r>
              <a:rPr lang="fr-CA" sz="2600"/>
              <a:t>Chaque critère est corrigé sur 8.</a:t>
            </a:r>
          </a:p>
          <a:p>
            <a:pPr marL="303750" indent="-285750">
              <a:buFont typeface="Arial" panose="020B0604020202020204" pitchFamily="34" charset="0"/>
              <a:buChar char="•"/>
            </a:pPr>
            <a:r>
              <a:rPr lang="fr-CA" sz="2600"/>
              <a:t>On utilise le </a:t>
            </a:r>
            <a:r>
              <a:rPr lang="fr-CA" sz="2600">
                <a:sym typeface="Palatino"/>
              </a:rPr>
              <a:t>«</a:t>
            </a:r>
            <a:r>
              <a:rPr lang="fr-CA" sz="2600" i="1">
                <a:sym typeface="Palatino"/>
              </a:rPr>
              <a:t>best fit </a:t>
            </a:r>
            <a:r>
              <a:rPr lang="fr-CA" sz="2600" i="1" err="1">
                <a:sym typeface="Palatino"/>
              </a:rPr>
              <a:t>approach</a:t>
            </a:r>
            <a:r>
              <a:rPr lang="fr-CA" sz="2600">
                <a:sym typeface="Palatino"/>
              </a:rPr>
              <a:t>» pour déterminer la cote sur 8.</a:t>
            </a:r>
            <a:endParaRPr lang="fr-CA" sz="2600"/>
          </a:p>
          <a:p>
            <a:pPr marL="303750" indent="-285750">
              <a:buFont typeface="Arial" panose="020B0604020202020204" pitchFamily="34" charset="0"/>
              <a:buChar char="•"/>
            </a:pPr>
            <a:r>
              <a:rPr lang="fr-CA" sz="2600"/>
              <a:t>Le total pour le rapport est donc une note sur 32.</a:t>
            </a:r>
          </a:p>
          <a:p>
            <a:pPr marL="303750" indent="-285750">
              <a:buFont typeface="Arial" panose="020B0604020202020204" pitchFamily="34" charset="0"/>
              <a:buChar char="•"/>
            </a:pPr>
            <a:r>
              <a:rPr lang="fr-CA" sz="2600"/>
              <a:t>Cette note sur 32 est ensuite ramenée sur 7 (pour l’IB) et transférée en pourcentage (pour la SÉBIQ).</a:t>
            </a:r>
          </a:p>
          <a:p>
            <a:pPr marL="18000" indent="0">
              <a:buNone/>
            </a:pPr>
            <a:endParaRPr lang="fr-CA"/>
          </a:p>
        </p:txBody>
      </p:sp>
      <p:pic>
        <p:nvPicPr>
          <p:cNvPr id="2050"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4" y="1097929"/>
            <a:ext cx="3295650" cy="32956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717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fontScale="25000" lnSpcReduction="20000"/>
          </a:bodyPr>
          <a:lstStyle/>
          <a:p>
            <a:pPr marL="17780" indent="0">
              <a:buNone/>
            </a:pPr>
            <a:r>
              <a:rPr lang="fr-CA" sz="12000"/>
              <a:t>Critère D</a:t>
            </a:r>
            <a:endParaRPr lang="fr-FR" sz="12000"/>
          </a:p>
          <a:p>
            <a:pPr marL="17780" indent="0">
              <a:spcBef>
                <a:spcPts val="600"/>
              </a:spcBef>
              <a:buNone/>
            </a:pPr>
            <a:r>
              <a:rPr lang="fr-CA" sz="12000" u="sng" cap="all">
                <a:ea typeface="+mn-lt"/>
                <a:cs typeface="+mn-lt"/>
              </a:rPr>
              <a:t>Aspect (iii) :</a:t>
            </a:r>
            <a:r>
              <a:rPr lang="fr-CA" sz="12000" u="sng"/>
              <a:t>Réfléchir sur la façon dont la réalisation du projet m’a permis de me développer en tant qu’apprenants de l’IB</a:t>
            </a:r>
            <a:endParaRPr lang="fr-CA" sz="12000" cap="all">
              <a:cs typeface="Calibri"/>
            </a:endParaRPr>
          </a:p>
          <a:p>
            <a:pPr lvl="1">
              <a:buFont typeface="Wingdings" panose="05000000000000000000" pitchFamily="2" charset="2"/>
              <a:buChar char="q"/>
            </a:pPr>
            <a:r>
              <a:rPr lang="fr-CA" sz="8000">
                <a:solidFill>
                  <a:srgbClr val="4D4988"/>
                </a:solidFill>
              </a:rPr>
              <a:t>je discute de mes points forts et de mes points faibles concernant la réalisation du projet ;</a:t>
            </a:r>
          </a:p>
          <a:p>
            <a:pPr lvl="1">
              <a:buFont typeface="Wingdings" panose="05000000000000000000" pitchFamily="2" charset="2"/>
              <a:buChar char="q"/>
            </a:pPr>
            <a:r>
              <a:rPr lang="fr-CA" sz="8000">
                <a:solidFill>
                  <a:srgbClr val="4D4988"/>
                </a:solidFill>
              </a:rPr>
              <a:t>J’indique, à l’aide d’exemples précis, les défis et les solutions que j’ai élaborées pour les relever;</a:t>
            </a:r>
          </a:p>
          <a:p>
            <a:pPr lvl="1">
              <a:buFont typeface="Wingdings" panose="05000000000000000000" pitchFamily="2" charset="2"/>
              <a:buChar char="q"/>
            </a:pPr>
            <a:r>
              <a:rPr lang="fr-CA" sz="8000">
                <a:solidFill>
                  <a:srgbClr val="4D4988"/>
                </a:solidFill>
              </a:rPr>
              <a:t>j’indique la façon dont je me suis développé(e) en tant qu’apprenant(e) en utilisant le profil de l’apprenant de l’IB (éviter d’utiliser le profil </a:t>
            </a:r>
            <a:r>
              <a:rPr lang="fr-CA" sz="8000" i="1">
                <a:solidFill>
                  <a:srgbClr val="4D4988"/>
                </a:solidFill>
              </a:rPr>
              <a:t>chercheur</a:t>
            </a:r>
            <a:r>
              <a:rPr lang="fr-CA" sz="8000">
                <a:solidFill>
                  <a:srgbClr val="4D4988"/>
                </a:solidFill>
              </a:rPr>
              <a:t>) ;</a:t>
            </a:r>
          </a:p>
          <a:p>
            <a:pPr lvl="1">
              <a:buFont typeface="Wingdings" panose="05000000000000000000" pitchFamily="2" charset="2"/>
              <a:buChar char="q"/>
            </a:pPr>
            <a:r>
              <a:rPr lang="fr-CA" sz="8000">
                <a:solidFill>
                  <a:srgbClr val="4D4988"/>
                </a:solidFill>
              </a:rPr>
              <a:t>je rends compte de toutes les occasions que le projet m’a données de faire bénéficier mes compétences spécifiques aux approches de l’apprentissage bien maîtrisées à d’autres élèves ayant besoin de s’exercer davantage ;</a:t>
            </a:r>
          </a:p>
          <a:p>
            <a:pPr lvl="1">
              <a:buFont typeface="Wingdings" panose="05000000000000000000" pitchFamily="2" charset="2"/>
              <a:buChar char="q"/>
            </a:pPr>
            <a:r>
              <a:rPr lang="fr-CA" sz="8000">
                <a:solidFill>
                  <a:srgbClr val="4D4988"/>
                </a:solidFill>
              </a:rPr>
              <a:t>j’examine l’incidence que le projet pourrait avoir sur mes apprentissages futurs.</a:t>
            </a:r>
          </a:p>
          <a:p>
            <a:pPr marL="474980" indent="-457200">
              <a:spcAft>
                <a:spcPts val="600"/>
              </a:spcAft>
              <a:buFont typeface="Wingdings" panose="05000000000000000000" pitchFamily="2" charset="2"/>
              <a:buChar char="ü"/>
            </a:pPr>
            <a:endParaRPr lang="fr-CA" sz="2200">
              <a:solidFill>
                <a:srgbClr val="4D4988"/>
              </a:solidFill>
              <a:cs typeface="Calibri"/>
            </a:endParaRPr>
          </a:p>
          <a:p>
            <a:pPr marL="582930" lvl="1" algn="just">
              <a:spcAft>
                <a:spcPts val="600"/>
              </a:spcAft>
              <a:buFont typeface="Wingdings"/>
              <a:buChar char="ü"/>
            </a:pPr>
            <a:endParaRPr lang="fr-CA" sz="2000">
              <a:solidFill>
                <a:srgbClr val="4D4988"/>
              </a:solidFill>
              <a:cs typeface="Calibri"/>
            </a:endParaRPr>
          </a:p>
          <a:p>
            <a:pPr marL="582930" lvl="1" algn="just">
              <a:buFont typeface="Wingdings"/>
              <a:buChar char="ü"/>
            </a:pPr>
            <a:endParaRPr lang="fr-CA" sz="2000">
              <a:solidFill>
                <a:srgbClr val="262626"/>
              </a:solidFill>
              <a:cs typeface="Calibri"/>
            </a:endParaRPr>
          </a:p>
          <a:p>
            <a:pPr marL="457200" indent="-457200" algn="just">
              <a:buFont typeface="Wingdings"/>
              <a:buChar char="ü"/>
            </a:pPr>
            <a:endParaRPr lang="fr-CA" sz="3200">
              <a:cs typeface="Calibri"/>
            </a:endParaRPr>
          </a:p>
          <a:p>
            <a:pPr marL="17780" indent="0">
              <a:buNone/>
            </a:pPr>
            <a:endParaRPr lang="fr-CA">
              <a:cs typeface="Calibri"/>
            </a:endParaRPr>
          </a:p>
        </p:txBody>
      </p:sp>
    </p:spTree>
    <p:extLst>
      <p:ext uri="{BB962C8B-B14F-4D97-AF65-F5344CB8AC3E}">
        <p14:creationId xmlns:p14="http://schemas.microsoft.com/office/powerpoint/2010/main" val="2459218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F9CF031-449C-49B4-8269-94D1956CCF55}"/>
              </a:ext>
            </a:extLst>
          </p:cNvPr>
          <p:cNvSpPr>
            <a:spLocks noGrp="1"/>
          </p:cNvSpPr>
          <p:nvPr>
            <p:ph sz="half" idx="13"/>
          </p:nvPr>
        </p:nvSpPr>
        <p:spPr>
          <a:xfrm>
            <a:off x="1905640" y="0"/>
            <a:ext cx="7030891" cy="5143500"/>
          </a:xfrm>
        </p:spPr>
        <p:txBody>
          <a:bodyPr>
            <a:normAutofit fontScale="77500" lnSpcReduction="20000"/>
          </a:bodyPr>
          <a:lstStyle/>
          <a:p>
            <a:pPr marL="18000" indent="0" fontAlgn="base">
              <a:buNone/>
            </a:pPr>
            <a:r>
              <a:rPr lang="fr-CA" sz="1900" b="0" dirty="0"/>
              <a:t>Lors de la réalisation de mon projet, j’ai eu quelques difficultés à rester organisée et à savoir correctement gérer mon temps afin de ne pas être en retard. J’ai dû m’organiser mieux afin d’arriver dans des délais raisonnables pour la conception de mon projet. Je dirais que j’ai réussi à être organisée malgré tout parce que je n’ai pas pris de retard dans mes autres matières. De plus, je dirais que mon principal point faible est le découragement. Lors du projet, je me suis souvent découragée lorsque je sentais que j’avais trop de pression sur les épaules je me sentais submergée par le travail. Il s’agit, de toute évidence, d’un projet d’envergure nécessitant une certaine assiduité.  </a:t>
            </a:r>
          </a:p>
          <a:p>
            <a:pPr marL="18000" indent="0" fontAlgn="base">
              <a:buNone/>
            </a:pPr>
            <a:r>
              <a:rPr lang="fr-CA" sz="1900" b="0" dirty="0"/>
              <a:t>Durant le projet, j’ai pu, à maintes reprises, me développer en tant qu’apprenante. Je dirais que j’ai réussi à développer davantage la partie communicative du profil de l’apprenant par ma bonne transmission des informations de mon projet. J’ai su transmettre mon savoir et les informations nouvelles que j’ai appris tout au long du processus du projet.  </a:t>
            </a:r>
          </a:p>
          <a:p>
            <a:pPr marL="18000" indent="0" fontAlgn="base">
              <a:buNone/>
            </a:pPr>
            <a:r>
              <a:rPr lang="fr-CA" sz="1900" b="0" dirty="0"/>
              <a:t>J’ai su communiquer les informations que je savais déjà quant à la rédaction du rapport. Mes amies ayant besoin d’aide me demandaient de les aider, j’ai donc transmis les informations que je savais déjà afin de leur venir en aide. J’ai pu développer encore plus la communication qui est une qualité du profil de l’apprenant.  </a:t>
            </a:r>
          </a:p>
          <a:p>
            <a:pPr marL="18000" indent="0" fontAlgn="base">
              <a:buNone/>
            </a:pPr>
            <a:r>
              <a:rPr lang="fr-CA" sz="1900" b="0" dirty="0"/>
              <a:t>Dans le futur, je dirais que ce projet pourra m’aider à rester organisée davantage. Je me souviendrai des trucs et astuces que j’ai développé tout au long de ce projet afin d’améliorer mes compétences d’organisation. De plus, je dirais que je saurai mieux contrôler mes émotions quand je sens que je suis submergée par le travail ou que j’ai trop de choses sur les bras.  </a:t>
            </a:r>
          </a:p>
          <a:p>
            <a:pPr marL="18000" indent="0" fontAlgn="base">
              <a:buNone/>
            </a:pPr>
            <a:r>
              <a:rPr lang="fr-CA" b="0" dirty="0"/>
              <a:t>3</a:t>
            </a:r>
          </a:p>
          <a:p>
            <a:pPr marL="18000" indent="0">
              <a:buNone/>
            </a:pPr>
            <a:endParaRPr lang="fr-CA" dirty="0"/>
          </a:p>
        </p:txBody>
      </p:sp>
      <p:grpSp>
        <p:nvGrpSpPr>
          <p:cNvPr id="13" name="Groupe 12">
            <a:extLst>
              <a:ext uri="{FF2B5EF4-FFF2-40B4-BE49-F238E27FC236}">
                <a16:creationId xmlns:a16="http://schemas.microsoft.com/office/drawing/2014/main" id="{07DB396B-1832-407A-A8C4-740D28E87D52}"/>
              </a:ext>
            </a:extLst>
          </p:cNvPr>
          <p:cNvGrpSpPr/>
          <p:nvPr/>
        </p:nvGrpSpPr>
        <p:grpSpPr>
          <a:xfrm>
            <a:off x="3130593" y="3443228"/>
            <a:ext cx="3865320" cy="1510200"/>
            <a:chOff x="3130593" y="3443228"/>
            <a:chExt cx="3865320" cy="1510200"/>
          </a:xfrm>
        </p:grpSpPr>
        <mc:AlternateContent xmlns:mc="http://schemas.openxmlformats.org/markup-compatibility/2006" xmlns:p14="http://schemas.microsoft.com/office/powerpoint/2010/main">
          <mc:Choice Requires="p14">
            <p:contentPart p14:bwMode="auto" r:id="rId2">
              <p14:nvContentPartPr>
                <p14:cNvPr id="4" name="Encre 3">
                  <a:extLst>
                    <a:ext uri="{FF2B5EF4-FFF2-40B4-BE49-F238E27FC236}">
                      <a16:creationId xmlns:a16="http://schemas.microsoft.com/office/drawing/2014/main" id="{72467113-0D98-403C-9F8F-2239BDA9B434}"/>
                    </a:ext>
                  </a:extLst>
                </p14:cNvPr>
                <p14:cNvContentPartPr/>
                <p14:nvPr/>
              </p14:nvContentPartPr>
              <p14:xfrm>
                <a:off x="3130593" y="3443228"/>
                <a:ext cx="1460160" cy="356760"/>
              </p14:xfrm>
            </p:contentPart>
          </mc:Choice>
          <mc:Fallback xmlns="">
            <p:pic>
              <p:nvPicPr>
                <p:cNvPr id="4" name="Encre 3">
                  <a:extLst>
                    <a:ext uri="{FF2B5EF4-FFF2-40B4-BE49-F238E27FC236}">
                      <a16:creationId xmlns:a16="http://schemas.microsoft.com/office/drawing/2014/main" id="{72467113-0D98-403C-9F8F-2239BDA9B434}"/>
                    </a:ext>
                  </a:extLst>
                </p:cNvPr>
                <p:cNvPicPr/>
                <p:nvPr/>
              </p:nvPicPr>
              <p:blipFill>
                <a:blip r:embed="rId3"/>
                <a:stretch>
                  <a:fillRect/>
                </a:stretch>
              </p:blipFill>
              <p:spPr>
                <a:xfrm>
                  <a:off x="3121953" y="3434228"/>
                  <a:ext cx="14778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cre 4">
                  <a:extLst>
                    <a:ext uri="{FF2B5EF4-FFF2-40B4-BE49-F238E27FC236}">
                      <a16:creationId xmlns:a16="http://schemas.microsoft.com/office/drawing/2014/main" id="{04657CF3-5F5A-4736-BAB6-403CF21FB16E}"/>
                    </a:ext>
                  </a:extLst>
                </p14:cNvPr>
                <p14:cNvContentPartPr/>
                <p14:nvPr/>
              </p14:nvContentPartPr>
              <p14:xfrm>
                <a:off x="4289433" y="3857588"/>
                <a:ext cx="383040" cy="679680"/>
              </p14:xfrm>
            </p:contentPart>
          </mc:Choice>
          <mc:Fallback xmlns="">
            <p:pic>
              <p:nvPicPr>
                <p:cNvPr id="5" name="Encre 4">
                  <a:extLst>
                    <a:ext uri="{FF2B5EF4-FFF2-40B4-BE49-F238E27FC236}">
                      <a16:creationId xmlns:a16="http://schemas.microsoft.com/office/drawing/2014/main" id="{04657CF3-5F5A-4736-BAB6-403CF21FB16E}"/>
                    </a:ext>
                  </a:extLst>
                </p:cNvPr>
                <p:cNvPicPr/>
                <p:nvPr/>
              </p:nvPicPr>
              <p:blipFill>
                <a:blip r:embed="rId5"/>
                <a:stretch>
                  <a:fillRect/>
                </a:stretch>
              </p:blipFill>
              <p:spPr>
                <a:xfrm>
                  <a:off x="4280433" y="3848948"/>
                  <a:ext cx="400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cre 5">
                  <a:extLst>
                    <a:ext uri="{FF2B5EF4-FFF2-40B4-BE49-F238E27FC236}">
                      <a16:creationId xmlns:a16="http://schemas.microsoft.com/office/drawing/2014/main" id="{4BCBF2FC-B242-4B0D-8EC3-7770B35E28FA}"/>
                    </a:ext>
                  </a:extLst>
                </p14:cNvPr>
                <p14:cNvContentPartPr/>
                <p14:nvPr/>
              </p14:nvContentPartPr>
              <p14:xfrm>
                <a:off x="4818273" y="4346828"/>
                <a:ext cx="460800" cy="417600"/>
              </p14:xfrm>
            </p:contentPart>
          </mc:Choice>
          <mc:Fallback xmlns="">
            <p:pic>
              <p:nvPicPr>
                <p:cNvPr id="6" name="Encre 5">
                  <a:extLst>
                    <a:ext uri="{FF2B5EF4-FFF2-40B4-BE49-F238E27FC236}">
                      <a16:creationId xmlns:a16="http://schemas.microsoft.com/office/drawing/2014/main" id="{4BCBF2FC-B242-4B0D-8EC3-7770B35E28FA}"/>
                    </a:ext>
                  </a:extLst>
                </p:cNvPr>
                <p:cNvPicPr/>
                <p:nvPr/>
              </p:nvPicPr>
              <p:blipFill>
                <a:blip r:embed="rId7"/>
                <a:stretch>
                  <a:fillRect/>
                </a:stretch>
              </p:blipFill>
              <p:spPr>
                <a:xfrm>
                  <a:off x="4809273" y="4337828"/>
                  <a:ext cx="47844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Encre 6">
                  <a:extLst>
                    <a:ext uri="{FF2B5EF4-FFF2-40B4-BE49-F238E27FC236}">
                      <a16:creationId xmlns:a16="http://schemas.microsoft.com/office/drawing/2014/main" id="{17A9B9C0-33C6-4A21-BB0D-C3B078837726}"/>
                    </a:ext>
                  </a:extLst>
                </p14:cNvPr>
                <p14:cNvContentPartPr/>
                <p14:nvPr/>
              </p14:nvContentPartPr>
              <p14:xfrm>
                <a:off x="5307153" y="4405868"/>
                <a:ext cx="196560" cy="317160"/>
              </p14:xfrm>
            </p:contentPart>
          </mc:Choice>
          <mc:Fallback xmlns="">
            <p:pic>
              <p:nvPicPr>
                <p:cNvPr id="7" name="Encre 6">
                  <a:extLst>
                    <a:ext uri="{FF2B5EF4-FFF2-40B4-BE49-F238E27FC236}">
                      <a16:creationId xmlns:a16="http://schemas.microsoft.com/office/drawing/2014/main" id="{17A9B9C0-33C6-4A21-BB0D-C3B078837726}"/>
                    </a:ext>
                  </a:extLst>
                </p:cNvPr>
                <p:cNvPicPr/>
                <p:nvPr/>
              </p:nvPicPr>
              <p:blipFill>
                <a:blip r:embed="rId9"/>
                <a:stretch>
                  <a:fillRect/>
                </a:stretch>
              </p:blipFill>
              <p:spPr>
                <a:xfrm>
                  <a:off x="5298513" y="4397228"/>
                  <a:ext cx="2142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Encre 7">
                  <a:extLst>
                    <a:ext uri="{FF2B5EF4-FFF2-40B4-BE49-F238E27FC236}">
                      <a16:creationId xmlns:a16="http://schemas.microsoft.com/office/drawing/2014/main" id="{90B760E2-8F59-42F7-A92F-8C890C652641}"/>
                    </a:ext>
                  </a:extLst>
                </p14:cNvPr>
                <p14:cNvContentPartPr/>
                <p14:nvPr/>
              </p14:nvContentPartPr>
              <p14:xfrm>
                <a:off x="5517033" y="4448708"/>
                <a:ext cx="255960" cy="504720"/>
              </p14:xfrm>
            </p:contentPart>
          </mc:Choice>
          <mc:Fallback xmlns="">
            <p:pic>
              <p:nvPicPr>
                <p:cNvPr id="8" name="Encre 7">
                  <a:extLst>
                    <a:ext uri="{FF2B5EF4-FFF2-40B4-BE49-F238E27FC236}">
                      <a16:creationId xmlns:a16="http://schemas.microsoft.com/office/drawing/2014/main" id="{90B760E2-8F59-42F7-A92F-8C890C652641}"/>
                    </a:ext>
                  </a:extLst>
                </p:cNvPr>
                <p:cNvPicPr/>
                <p:nvPr/>
              </p:nvPicPr>
              <p:blipFill>
                <a:blip r:embed="rId11"/>
                <a:stretch>
                  <a:fillRect/>
                </a:stretch>
              </p:blipFill>
              <p:spPr>
                <a:xfrm>
                  <a:off x="5508393" y="4439708"/>
                  <a:ext cx="273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Encre 8">
                  <a:extLst>
                    <a:ext uri="{FF2B5EF4-FFF2-40B4-BE49-F238E27FC236}">
                      <a16:creationId xmlns:a16="http://schemas.microsoft.com/office/drawing/2014/main" id="{42F2EEEC-F7B4-4E08-ABF6-91263916D3FA}"/>
                    </a:ext>
                  </a:extLst>
                </p14:cNvPr>
                <p14:cNvContentPartPr/>
                <p14:nvPr/>
              </p14:nvContentPartPr>
              <p14:xfrm>
                <a:off x="5777673" y="4279508"/>
                <a:ext cx="677880" cy="383040"/>
              </p14:xfrm>
            </p:contentPart>
          </mc:Choice>
          <mc:Fallback xmlns="">
            <p:pic>
              <p:nvPicPr>
                <p:cNvPr id="9" name="Encre 8">
                  <a:extLst>
                    <a:ext uri="{FF2B5EF4-FFF2-40B4-BE49-F238E27FC236}">
                      <a16:creationId xmlns:a16="http://schemas.microsoft.com/office/drawing/2014/main" id="{42F2EEEC-F7B4-4E08-ABF6-91263916D3FA}"/>
                    </a:ext>
                  </a:extLst>
                </p:cNvPr>
                <p:cNvPicPr/>
                <p:nvPr/>
              </p:nvPicPr>
              <p:blipFill>
                <a:blip r:embed="rId13"/>
                <a:stretch>
                  <a:fillRect/>
                </a:stretch>
              </p:blipFill>
              <p:spPr>
                <a:xfrm>
                  <a:off x="5769033" y="4270868"/>
                  <a:ext cx="6955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Encre 9">
                  <a:extLst>
                    <a:ext uri="{FF2B5EF4-FFF2-40B4-BE49-F238E27FC236}">
                      <a16:creationId xmlns:a16="http://schemas.microsoft.com/office/drawing/2014/main" id="{A1353D95-F802-4F8F-BEB4-BA77BBBFD6D3}"/>
                    </a:ext>
                  </a:extLst>
                </p14:cNvPr>
                <p14:cNvContentPartPr/>
                <p14:nvPr/>
              </p14:nvContentPartPr>
              <p14:xfrm>
                <a:off x="6515673" y="4363388"/>
                <a:ext cx="143640" cy="267480"/>
              </p14:xfrm>
            </p:contentPart>
          </mc:Choice>
          <mc:Fallback xmlns="">
            <p:pic>
              <p:nvPicPr>
                <p:cNvPr id="10" name="Encre 9">
                  <a:extLst>
                    <a:ext uri="{FF2B5EF4-FFF2-40B4-BE49-F238E27FC236}">
                      <a16:creationId xmlns:a16="http://schemas.microsoft.com/office/drawing/2014/main" id="{A1353D95-F802-4F8F-BEB4-BA77BBBFD6D3}"/>
                    </a:ext>
                  </a:extLst>
                </p:cNvPr>
                <p:cNvPicPr/>
                <p:nvPr/>
              </p:nvPicPr>
              <p:blipFill>
                <a:blip r:embed="rId15"/>
                <a:stretch>
                  <a:fillRect/>
                </a:stretch>
              </p:blipFill>
              <p:spPr>
                <a:xfrm>
                  <a:off x="6507033" y="4354388"/>
                  <a:ext cx="1612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Encre 10">
                  <a:extLst>
                    <a:ext uri="{FF2B5EF4-FFF2-40B4-BE49-F238E27FC236}">
                      <a16:creationId xmlns:a16="http://schemas.microsoft.com/office/drawing/2014/main" id="{89DF69A6-1997-41FB-9BC2-1FB7F35CC6C7}"/>
                    </a:ext>
                  </a:extLst>
                </p14:cNvPr>
                <p14:cNvContentPartPr/>
                <p14:nvPr/>
              </p14:nvContentPartPr>
              <p14:xfrm>
                <a:off x="6732393" y="4224788"/>
                <a:ext cx="263520" cy="364320"/>
              </p14:xfrm>
            </p:contentPart>
          </mc:Choice>
          <mc:Fallback xmlns="">
            <p:pic>
              <p:nvPicPr>
                <p:cNvPr id="11" name="Encre 10">
                  <a:extLst>
                    <a:ext uri="{FF2B5EF4-FFF2-40B4-BE49-F238E27FC236}">
                      <a16:creationId xmlns:a16="http://schemas.microsoft.com/office/drawing/2014/main" id="{89DF69A6-1997-41FB-9BC2-1FB7F35CC6C7}"/>
                    </a:ext>
                  </a:extLst>
                </p:cNvPr>
                <p:cNvPicPr/>
                <p:nvPr/>
              </p:nvPicPr>
              <p:blipFill>
                <a:blip r:embed="rId17"/>
                <a:stretch>
                  <a:fillRect/>
                </a:stretch>
              </p:blipFill>
              <p:spPr>
                <a:xfrm>
                  <a:off x="6723753" y="4216148"/>
                  <a:ext cx="28116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Encre 11">
                  <a:extLst>
                    <a:ext uri="{FF2B5EF4-FFF2-40B4-BE49-F238E27FC236}">
                      <a16:creationId xmlns:a16="http://schemas.microsoft.com/office/drawing/2014/main" id="{FEECDFBD-2F2F-490B-B3BB-9F4A615A9EC7}"/>
                    </a:ext>
                  </a:extLst>
                </p14:cNvPr>
                <p14:cNvContentPartPr/>
                <p14:nvPr/>
              </p14:nvContentPartPr>
              <p14:xfrm>
                <a:off x="6925353" y="4938308"/>
                <a:ext cx="7920" cy="6480"/>
              </p14:xfrm>
            </p:contentPart>
          </mc:Choice>
          <mc:Fallback xmlns="">
            <p:pic>
              <p:nvPicPr>
                <p:cNvPr id="12" name="Encre 11">
                  <a:extLst>
                    <a:ext uri="{FF2B5EF4-FFF2-40B4-BE49-F238E27FC236}">
                      <a16:creationId xmlns:a16="http://schemas.microsoft.com/office/drawing/2014/main" id="{FEECDFBD-2F2F-490B-B3BB-9F4A615A9EC7}"/>
                    </a:ext>
                  </a:extLst>
                </p:cNvPr>
                <p:cNvPicPr/>
                <p:nvPr/>
              </p:nvPicPr>
              <p:blipFill>
                <a:blip r:embed="rId19"/>
                <a:stretch>
                  <a:fillRect/>
                </a:stretch>
              </p:blipFill>
              <p:spPr>
                <a:xfrm>
                  <a:off x="6916713" y="4929668"/>
                  <a:ext cx="25560" cy="24120"/>
                </a:xfrm>
                <a:prstGeom prst="rect">
                  <a:avLst/>
                </a:prstGeom>
              </p:spPr>
            </p:pic>
          </mc:Fallback>
        </mc:AlternateContent>
      </p:grpSp>
      <p:grpSp>
        <p:nvGrpSpPr>
          <p:cNvPr id="23" name="Groupe 22">
            <a:extLst>
              <a:ext uri="{FF2B5EF4-FFF2-40B4-BE49-F238E27FC236}">
                <a16:creationId xmlns:a16="http://schemas.microsoft.com/office/drawing/2014/main" id="{CD9ED7BC-C736-43D0-BCB7-A4F3F3AC9F1D}"/>
              </a:ext>
            </a:extLst>
          </p:cNvPr>
          <p:cNvGrpSpPr/>
          <p:nvPr/>
        </p:nvGrpSpPr>
        <p:grpSpPr>
          <a:xfrm>
            <a:off x="8577393" y="-16372"/>
            <a:ext cx="645480" cy="930240"/>
            <a:chOff x="8577393" y="-16372"/>
            <a:chExt cx="645480" cy="930240"/>
          </a:xfrm>
        </p:grpSpPr>
        <mc:AlternateContent xmlns:mc="http://schemas.openxmlformats.org/markup-compatibility/2006" xmlns:p14="http://schemas.microsoft.com/office/powerpoint/2010/main">
          <mc:Choice Requires="p14">
            <p:contentPart p14:bwMode="auto" r:id="rId20">
              <p14:nvContentPartPr>
                <p14:cNvPr id="14" name="Encre 13">
                  <a:extLst>
                    <a:ext uri="{FF2B5EF4-FFF2-40B4-BE49-F238E27FC236}">
                      <a16:creationId xmlns:a16="http://schemas.microsoft.com/office/drawing/2014/main" id="{2A100197-C247-477A-AF43-E3B1F6ABFC86}"/>
                    </a:ext>
                  </a:extLst>
                </p14:cNvPr>
                <p14:cNvContentPartPr/>
                <p14:nvPr/>
              </p14:nvContentPartPr>
              <p14:xfrm>
                <a:off x="8692593" y="-16372"/>
                <a:ext cx="114480" cy="799200"/>
              </p14:xfrm>
            </p:contentPart>
          </mc:Choice>
          <mc:Fallback xmlns="">
            <p:pic>
              <p:nvPicPr>
                <p:cNvPr id="14" name="Encre 13">
                  <a:extLst>
                    <a:ext uri="{FF2B5EF4-FFF2-40B4-BE49-F238E27FC236}">
                      <a16:creationId xmlns:a16="http://schemas.microsoft.com/office/drawing/2014/main" id="{2A100197-C247-477A-AF43-E3B1F6ABFC86}"/>
                    </a:ext>
                  </a:extLst>
                </p:cNvPr>
                <p:cNvPicPr/>
                <p:nvPr/>
              </p:nvPicPr>
              <p:blipFill>
                <a:blip r:embed="rId21"/>
                <a:stretch>
                  <a:fillRect/>
                </a:stretch>
              </p:blipFill>
              <p:spPr>
                <a:xfrm>
                  <a:off x="8683953" y="-25012"/>
                  <a:ext cx="13212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Encre 14">
                  <a:extLst>
                    <a:ext uri="{FF2B5EF4-FFF2-40B4-BE49-F238E27FC236}">
                      <a16:creationId xmlns:a16="http://schemas.microsoft.com/office/drawing/2014/main" id="{C5720A72-3DB8-4B83-8384-265E82149EB3}"/>
                    </a:ext>
                  </a:extLst>
                </p14:cNvPr>
                <p14:cNvContentPartPr/>
                <p14:nvPr/>
              </p14:nvContentPartPr>
              <p14:xfrm>
                <a:off x="8886993" y="162188"/>
                <a:ext cx="40320" cy="181440"/>
              </p14:xfrm>
            </p:contentPart>
          </mc:Choice>
          <mc:Fallback xmlns="">
            <p:pic>
              <p:nvPicPr>
                <p:cNvPr id="15" name="Encre 14">
                  <a:extLst>
                    <a:ext uri="{FF2B5EF4-FFF2-40B4-BE49-F238E27FC236}">
                      <a16:creationId xmlns:a16="http://schemas.microsoft.com/office/drawing/2014/main" id="{C5720A72-3DB8-4B83-8384-265E82149EB3}"/>
                    </a:ext>
                  </a:extLst>
                </p:cNvPr>
                <p:cNvPicPr/>
                <p:nvPr/>
              </p:nvPicPr>
              <p:blipFill>
                <a:blip r:embed="rId23"/>
                <a:stretch>
                  <a:fillRect/>
                </a:stretch>
              </p:blipFill>
              <p:spPr>
                <a:xfrm>
                  <a:off x="8878353" y="153188"/>
                  <a:ext cx="57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Encre 15">
                  <a:extLst>
                    <a:ext uri="{FF2B5EF4-FFF2-40B4-BE49-F238E27FC236}">
                      <a16:creationId xmlns:a16="http://schemas.microsoft.com/office/drawing/2014/main" id="{6934E5E4-4269-477B-BC92-5EE0E243C9A8}"/>
                    </a:ext>
                  </a:extLst>
                </p14:cNvPr>
                <p14:cNvContentPartPr/>
                <p14:nvPr/>
              </p14:nvContentPartPr>
              <p14:xfrm>
                <a:off x="8795553" y="75428"/>
                <a:ext cx="226800" cy="299520"/>
              </p14:xfrm>
            </p:contentPart>
          </mc:Choice>
          <mc:Fallback xmlns="">
            <p:pic>
              <p:nvPicPr>
                <p:cNvPr id="16" name="Encre 15">
                  <a:extLst>
                    <a:ext uri="{FF2B5EF4-FFF2-40B4-BE49-F238E27FC236}">
                      <a16:creationId xmlns:a16="http://schemas.microsoft.com/office/drawing/2014/main" id="{6934E5E4-4269-477B-BC92-5EE0E243C9A8}"/>
                    </a:ext>
                  </a:extLst>
                </p:cNvPr>
                <p:cNvPicPr/>
                <p:nvPr/>
              </p:nvPicPr>
              <p:blipFill>
                <a:blip r:embed="rId25"/>
                <a:stretch>
                  <a:fillRect/>
                </a:stretch>
              </p:blipFill>
              <p:spPr>
                <a:xfrm>
                  <a:off x="8786553" y="66788"/>
                  <a:ext cx="2444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cre 16">
                  <a:extLst>
                    <a:ext uri="{FF2B5EF4-FFF2-40B4-BE49-F238E27FC236}">
                      <a16:creationId xmlns:a16="http://schemas.microsoft.com/office/drawing/2014/main" id="{33E80CA3-921F-46DD-A2F6-57F491E0195B}"/>
                    </a:ext>
                  </a:extLst>
                </p14:cNvPr>
                <p14:cNvContentPartPr/>
                <p14:nvPr/>
              </p14:nvContentPartPr>
              <p14:xfrm>
                <a:off x="8577393" y="514628"/>
                <a:ext cx="370800" cy="399240"/>
              </p14:xfrm>
            </p:contentPart>
          </mc:Choice>
          <mc:Fallback xmlns="">
            <p:pic>
              <p:nvPicPr>
                <p:cNvPr id="17" name="Encre 16">
                  <a:extLst>
                    <a:ext uri="{FF2B5EF4-FFF2-40B4-BE49-F238E27FC236}">
                      <a16:creationId xmlns:a16="http://schemas.microsoft.com/office/drawing/2014/main" id="{33E80CA3-921F-46DD-A2F6-57F491E0195B}"/>
                    </a:ext>
                  </a:extLst>
                </p:cNvPr>
                <p:cNvPicPr/>
                <p:nvPr/>
              </p:nvPicPr>
              <p:blipFill>
                <a:blip r:embed="rId27"/>
                <a:stretch>
                  <a:fillRect/>
                </a:stretch>
              </p:blipFill>
              <p:spPr>
                <a:xfrm>
                  <a:off x="8568753" y="505628"/>
                  <a:ext cx="3884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Encre 17">
                  <a:extLst>
                    <a:ext uri="{FF2B5EF4-FFF2-40B4-BE49-F238E27FC236}">
                      <a16:creationId xmlns:a16="http://schemas.microsoft.com/office/drawing/2014/main" id="{1935ED4A-9F25-49C2-A26B-3B649BFA57E8}"/>
                    </a:ext>
                  </a:extLst>
                </p14:cNvPr>
                <p14:cNvContentPartPr/>
                <p14:nvPr/>
              </p14:nvContentPartPr>
              <p14:xfrm>
                <a:off x="8826153" y="381788"/>
                <a:ext cx="94320" cy="90720"/>
              </p14:xfrm>
            </p:contentPart>
          </mc:Choice>
          <mc:Fallback xmlns="">
            <p:pic>
              <p:nvPicPr>
                <p:cNvPr id="18" name="Encre 17">
                  <a:extLst>
                    <a:ext uri="{FF2B5EF4-FFF2-40B4-BE49-F238E27FC236}">
                      <a16:creationId xmlns:a16="http://schemas.microsoft.com/office/drawing/2014/main" id="{1935ED4A-9F25-49C2-A26B-3B649BFA57E8}"/>
                    </a:ext>
                  </a:extLst>
                </p:cNvPr>
                <p:cNvPicPr/>
                <p:nvPr/>
              </p:nvPicPr>
              <p:blipFill>
                <a:blip r:embed="rId29"/>
                <a:stretch>
                  <a:fillRect/>
                </a:stretch>
              </p:blipFill>
              <p:spPr>
                <a:xfrm>
                  <a:off x="8817513" y="373148"/>
                  <a:ext cx="111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Encre 18">
                  <a:extLst>
                    <a:ext uri="{FF2B5EF4-FFF2-40B4-BE49-F238E27FC236}">
                      <a16:creationId xmlns:a16="http://schemas.microsoft.com/office/drawing/2014/main" id="{127ADE8F-0078-4435-B41C-7018A5DDFB69}"/>
                    </a:ext>
                  </a:extLst>
                </p14:cNvPr>
                <p14:cNvContentPartPr/>
                <p14:nvPr/>
              </p14:nvContentPartPr>
              <p14:xfrm>
                <a:off x="8967273" y="472868"/>
                <a:ext cx="75240" cy="165600"/>
              </p14:xfrm>
            </p:contentPart>
          </mc:Choice>
          <mc:Fallback xmlns="">
            <p:pic>
              <p:nvPicPr>
                <p:cNvPr id="19" name="Encre 18">
                  <a:extLst>
                    <a:ext uri="{FF2B5EF4-FFF2-40B4-BE49-F238E27FC236}">
                      <a16:creationId xmlns:a16="http://schemas.microsoft.com/office/drawing/2014/main" id="{127ADE8F-0078-4435-B41C-7018A5DDFB69}"/>
                    </a:ext>
                  </a:extLst>
                </p:cNvPr>
                <p:cNvPicPr/>
                <p:nvPr/>
              </p:nvPicPr>
              <p:blipFill>
                <a:blip r:embed="rId31"/>
                <a:stretch>
                  <a:fillRect/>
                </a:stretch>
              </p:blipFill>
              <p:spPr>
                <a:xfrm>
                  <a:off x="8958633" y="463868"/>
                  <a:ext cx="92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Encre 19">
                  <a:extLst>
                    <a:ext uri="{FF2B5EF4-FFF2-40B4-BE49-F238E27FC236}">
                      <a16:creationId xmlns:a16="http://schemas.microsoft.com/office/drawing/2014/main" id="{97020391-6E27-4E74-9AC4-7BEC91605894}"/>
                    </a:ext>
                  </a:extLst>
                </p14:cNvPr>
                <p14:cNvContentPartPr/>
                <p14:nvPr/>
              </p14:nvContentPartPr>
              <p14:xfrm>
                <a:off x="9090033" y="474308"/>
                <a:ext cx="15480" cy="98280"/>
              </p14:xfrm>
            </p:contentPart>
          </mc:Choice>
          <mc:Fallback xmlns="">
            <p:pic>
              <p:nvPicPr>
                <p:cNvPr id="20" name="Encre 19">
                  <a:extLst>
                    <a:ext uri="{FF2B5EF4-FFF2-40B4-BE49-F238E27FC236}">
                      <a16:creationId xmlns:a16="http://schemas.microsoft.com/office/drawing/2014/main" id="{97020391-6E27-4E74-9AC4-7BEC91605894}"/>
                    </a:ext>
                  </a:extLst>
                </p:cNvPr>
                <p:cNvPicPr/>
                <p:nvPr/>
              </p:nvPicPr>
              <p:blipFill>
                <a:blip r:embed="rId33"/>
                <a:stretch>
                  <a:fillRect/>
                </a:stretch>
              </p:blipFill>
              <p:spPr>
                <a:xfrm>
                  <a:off x="9081033" y="465668"/>
                  <a:ext cx="33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Encre 20">
                  <a:extLst>
                    <a:ext uri="{FF2B5EF4-FFF2-40B4-BE49-F238E27FC236}">
                      <a16:creationId xmlns:a16="http://schemas.microsoft.com/office/drawing/2014/main" id="{D399614F-8BB9-4121-BE37-9AF322863147}"/>
                    </a:ext>
                  </a:extLst>
                </p14:cNvPr>
                <p14:cNvContentPartPr/>
                <p14:nvPr/>
              </p14:nvContentPartPr>
              <p14:xfrm>
                <a:off x="9079233" y="384308"/>
                <a:ext cx="19080" cy="14040"/>
              </p14:xfrm>
            </p:contentPart>
          </mc:Choice>
          <mc:Fallback xmlns="">
            <p:pic>
              <p:nvPicPr>
                <p:cNvPr id="21" name="Encre 20">
                  <a:extLst>
                    <a:ext uri="{FF2B5EF4-FFF2-40B4-BE49-F238E27FC236}">
                      <a16:creationId xmlns:a16="http://schemas.microsoft.com/office/drawing/2014/main" id="{D399614F-8BB9-4121-BE37-9AF322863147}"/>
                    </a:ext>
                  </a:extLst>
                </p:cNvPr>
                <p:cNvPicPr/>
                <p:nvPr/>
              </p:nvPicPr>
              <p:blipFill>
                <a:blip r:embed="rId35"/>
                <a:stretch>
                  <a:fillRect/>
                </a:stretch>
              </p:blipFill>
              <p:spPr>
                <a:xfrm>
                  <a:off x="9070593" y="375668"/>
                  <a:ext cx="36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Encre 21">
                  <a:extLst>
                    <a:ext uri="{FF2B5EF4-FFF2-40B4-BE49-F238E27FC236}">
                      <a16:creationId xmlns:a16="http://schemas.microsoft.com/office/drawing/2014/main" id="{6CA8B1FC-97EC-40E4-BCBB-C4C6371908C0}"/>
                    </a:ext>
                  </a:extLst>
                </p14:cNvPr>
                <p14:cNvContentPartPr/>
                <p14:nvPr/>
              </p14:nvContentPartPr>
              <p14:xfrm>
                <a:off x="9113433" y="422468"/>
                <a:ext cx="109440" cy="209160"/>
              </p14:xfrm>
            </p:contentPart>
          </mc:Choice>
          <mc:Fallback xmlns="">
            <p:pic>
              <p:nvPicPr>
                <p:cNvPr id="22" name="Encre 21">
                  <a:extLst>
                    <a:ext uri="{FF2B5EF4-FFF2-40B4-BE49-F238E27FC236}">
                      <a16:creationId xmlns:a16="http://schemas.microsoft.com/office/drawing/2014/main" id="{6CA8B1FC-97EC-40E4-BCBB-C4C6371908C0}"/>
                    </a:ext>
                  </a:extLst>
                </p:cNvPr>
                <p:cNvPicPr/>
                <p:nvPr/>
              </p:nvPicPr>
              <p:blipFill>
                <a:blip r:embed="rId37"/>
                <a:stretch>
                  <a:fillRect/>
                </a:stretch>
              </p:blipFill>
              <p:spPr>
                <a:xfrm>
                  <a:off x="9104433" y="413828"/>
                  <a:ext cx="12708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4" name="Encre 23">
                <a:extLst>
                  <a:ext uri="{FF2B5EF4-FFF2-40B4-BE49-F238E27FC236}">
                    <a16:creationId xmlns:a16="http://schemas.microsoft.com/office/drawing/2014/main" id="{BA637C61-8D51-4B49-AD1E-641476215769}"/>
                  </a:ext>
                </a:extLst>
              </p14:cNvPr>
              <p14:cNvContentPartPr/>
              <p14:nvPr/>
            </p14:nvContentPartPr>
            <p14:xfrm>
              <a:off x="6021753" y="1915388"/>
              <a:ext cx="1387440" cy="80640"/>
            </p14:xfrm>
          </p:contentPart>
        </mc:Choice>
        <mc:Fallback xmlns="">
          <p:pic>
            <p:nvPicPr>
              <p:cNvPr id="24" name="Encre 23">
                <a:extLst>
                  <a:ext uri="{FF2B5EF4-FFF2-40B4-BE49-F238E27FC236}">
                    <a16:creationId xmlns:a16="http://schemas.microsoft.com/office/drawing/2014/main" id="{BA637C61-8D51-4B49-AD1E-641476215769}"/>
                  </a:ext>
                </a:extLst>
              </p:cNvPr>
              <p:cNvPicPr/>
              <p:nvPr/>
            </p:nvPicPr>
            <p:blipFill>
              <a:blip r:embed="rId39"/>
              <a:stretch>
                <a:fillRect/>
              </a:stretch>
            </p:blipFill>
            <p:spPr>
              <a:xfrm>
                <a:off x="6013113" y="1906748"/>
                <a:ext cx="1405080" cy="98280"/>
              </a:xfrm>
              <a:prstGeom prst="rect">
                <a:avLst/>
              </a:prstGeom>
            </p:spPr>
          </p:pic>
        </mc:Fallback>
      </mc:AlternateContent>
      <p:grpSp>
        <p:nvGrpSpPr>
          <p:cNvPr id="36" name="Groupe 35">
            <a:extLst>
              <a:ext uri="{FF2B5EF4-FFF2-40B4-BE49-F238E27FC236}">
                <a16:creationId xmlns:a16="http://schemas.microsoft.com/office/drawing/2014/main" id="{C9E01810-BBFE-43B7-A82F-F3B8A4887A81}"/>
              </a:ext>
            </a:extLst>
          </p:cNvPr>
          <p:cNvGrpSpPr/>
          <p:nvPr/>
        </p:nvGrpSpPr>
        <p:grpSpPr>
          <a:xfrm>
            <a:off x="2220153" y="2263508"/>
            <a:ext cx="5738400" cy="376560"/>
            <a:chOff x="2220153" y="2263508"/>
            <a:chExt cx="5738400" cy="376560"/>
          </a:xfrm>
        </p:grpSpPr>
        <mc:AlternateContent xmlns:mc="http://schemas.openxmlformats.org/markup-compatibility/2006" xmlns:p14="http://schemas.microsoft.com/office/powerpoint/2010/main">
          <mc:Choice Requires="p14">
            <p:contentPart p14:bwMode="auto" r:id="rId40">
              <p14:nvContentPartPr>
                <p14:cNvPr id="25" name="Encre 24">
                  <a:extLst>
                    <a:ext uri="{FF2B5EF4-FFF2-40B4-BE49-F238E27FC236}">
                      <a16:creationId xmlns:a16="http://schemas.microsoft.com/office/drawing/2014/main" id="{015981A5-D91C-4AA1-9634-3497B03F442C}"/>
                    </a:ext>
                  </a:extLst>
                </p14:cNvPr>
                <p14:cNvContentPartPr/>
                <p14:nvPr/>
              </p14:nvContentPartPr>
              <p14:xfrm>
                <a:off x="2220153" y="2276468"/>
                <a:ext cx="4145400" cy="138600"/>
              </p14:xfrm>
            </p:contentPart>
          </mc:Choice>
          <mc:Fallback xmlns="">
            <p:pic>
              <p:nvPicPr>
                <p:cNvPr id="25" name="Encre 24">
                  <a:extLst>
                    <a:ext uri="{FF2B5EF4-FFF2-40B4-BE49-F238E27FC236}">
                      <a16:creationId xmlns:a16="http://schemas.microsoft.com/office/drawing/2014/main" id="{015981A5-D91C-4AA1-9634-3497B03F442C}"/>
                    </a:ext>
                  </a:extLst>
                </p:cNvPr>
                <p:cNvPicPr/>
                <p:nvPr/>
              </p:nvPicPr>
              <p:blipFill>
                <a:blip r:embed="rId41"/>
                <a:stretch>
                  <a:fillRect/>
                </a:stretch>
              </p:blipFill>
              <p:spPr>
                <a:xfrm>
                  <a:off x="2211513" y="2267468"/>
                  <a:ext cx="4163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Encre 25">
                  <a:extLst>
                    <a:ext uri="{FF2B5EF4-FFF2-40B4-BE49-F238E27FC236}">
                      <a16:creationId xmlns:a16="http://schemas.microsoft.com/office/drawing/2014/main" id="{77C1C1F2-B8D5-4EE5-BE57-CAE7A095250A}"/>
                    </a:ext>
                  </a:extLst>
                </p14:cNvPr>
                <p14:cNvContentPartPr/>
                <p14:nvPr/>
              </p14:nvContentPartPr>
              <p14:xfrm>
                <a:off x="6485433" y="2339828"/>
                <a:ext cx="33840" cy="181080"/>
              </p14:xfrm>
            </p:contentPart>
          </mc:Choice>
          <mc:Fallback xmlns="">
            <p:pic>
              <p:nvPicPr>
                <p:cNvPr id="26" name="Encre 25">
                  <a:extLst>
                    <a:ext uri="{FF2B5EF4-FFF2-40B4-BE49-F238E27FC236}">
                      <a16:creationId xmlns:a16="http://schemas.microsoft.com/office/drawing/2014/main" id="{77C1C1F2-B8D5-4EE5-BE57-CAE7A095250A}"/>
                    </a:ext>
                  </a:extLst>
                </p:cNvPr>
                <p:cNvPicPr/>
                <p:nvPr/>
              </p:nvPicPr>
              <p:blipFill>
                <a:blip r:embed="rId43"/>
                <a:stretch>
                  <a:fillRect/>
                </a:stretch>
              </p:blipFill>
              <p:spPr>
                <a:xfrm>
                  <a:off x="6476433" y="2330828"/>
                  <a:ext cx="51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Encre 26">
                  <a:extLst>
                    <a:ext uri="{FF2B5EF4-FFF2-40B4-BE49-F238E27FC236}">
                      <a16:creationId xmlns:a16="http://schemas.microsoft.com/office/drawing/2014/main" id="{72ECA6D8-2147-4DB8-B343-10BA210A520E}"/>
                    </a:ext>
                  </a:extLst>
                </p14:cNvPr>
                <p14:cNvContentPartPr/>
                <p14:nvPr/>
              </p14:nvContentPartPr>
              <p14:xfrm>
                <a:off x="6534033" y="2394548"/>
                <a:ext cx="217440" cy="107640"/>
              </p14:xfrm>
            </p:contentPart>
          </mc:Choice>
          <mc:Fallback xmlns="">
            <p:pic>
              <p:nvPicPr>
                <p:cNvPr id="27" name="Encre 26">
                  <a:extLst>
                    <a:ext uri="{FF2B5EF4-FFF2-40B4-BE49-F238E27FC236}">
                      <a16:creationId xmlns:a16="http://schemas.microsoft.com/office/drawing/2014/main" id="{72ECA6D8-2147-4DB8-B343-10BA210A520E}"/>
                    </a:ext>
                  </a:extLst>
                </p:cNvPr>
                <p:cNvPicPr/>
                <p:nvPr/>
              </p:nvPicPr>
              <p:blipFill>
                <a:blip r:embed="rId45"/>
                <a:stretch>
                  <a:fillRect/>
                </a:stretch>
              </p:blipFill>
              <p:spPr>
                <a:xfrm>
                  <a:off x="6525393" y="2385548"/>
                  <a:ext cx="2350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Encre 27">
                  <a:extLst>
                    <a:ext uri="{FF2B5EF4-FFF2-40B4-BE49-F238E27FC236}">
                      <a16:creationId xmlns:a16="http://schemas.microsoft.com/office/drawing/2014/main" id="{79ACC7D8-4508-43D4-B83D-C3A819299D9F}"/>
                    </a:ext>
                  </a:extLst>
                </p14:cNvPr>
                <p14:cNvContentPartPr/>
                <p14:nvPr/>
              </p14:nvContentPartPr>
              <p14:xfrm>
                <a:off x="6785673" y="2377988"/>
                <a:ext cx="78480" cy="142920"/>
              </p14:xfrm>
            </p:contentPart>
          </mc:Choice>
          <mc:Fallback xmlns="">
            <p:pic>
              <p:nvPicPr>
                <p:cNvPr id="28" name="Encre 27">
                  <a:extLst>
                    <a:ext uri="{FF2B5EF4-FFF2-40B4-BE49-F238E27FC236}">
                      <a16:creationId xmlns:a16="http://schemas.microsoft.com/office/drawing/2014/main" id="{79ACC7D8-4508-43D4-B83D-C3A819299D9F}"/>
                    </a:ext>
                  </a:extLst>
                </p:cNvPr>
                <p:cNvPicPr/>
                <p:nvPr/>
              </p:nvPicPr>
              <p:blipFill>
                <a:blip r:embed="rId47"/>
                <a:stretch>
                  <a:fillRect/>
                </a:stretch>
              </p:blipFill>
              <p:spPr>
                <a:xfrm>
                  <a:off x="6777033" y="2368988"/>
                  <a:ext cx="96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Encre 28">
                  <a:extLst>
                    <a:ext uri="{FF2B5EF4-FFF2-40B4-BE49-F238E27FC236}">
                      <a16:creationId xmlns:a16="http://schemas.microsoft.com/office/drawing/2014/main" id="{9D6CAB88-EDFC-43B4-A997-AD55E7B68DA7}"/>
                    </a:ext>
                  </a:extLst>
                </p14:cNvPr>
                <p14:cNvContentPartPr/>
                <p14:nvPr/>
              </p14:nvContentPartPr>
              <p14:xfrm>
                <a:off x="6901233" y="2372588"/>
                <a:ext cx="118080" cy="267480"/>
              </p14:xfrm>
            </p:contentPart>
          </mc:Choice>
          <mc:Fallback xmlns="">
            <p:pic>
              <p:nvPicPr>
                <p:cNvPr id="29" name="Encre 28">
                  <a:extLst>
                    <a:ext uri="{FF2B5EF4-FFF2-40B4-BE49-F238E27FC236}">
                      <a16:creationId xmlns:a16="http://schemas.microsoft.com/office/drawing/2014/main" id="{9D6CAB88-EDFC-43B4-A997-AD55E7B68DA7}"/>
                    </a:ext>
                  </a:extLst>
                </p:cNvPr>
                <p:cNvPicPr/>
                <p:nvPr/>
              </p:nvPicPr>
              <p:blipFill>
                <a:blip r:embed="rId49"/>
                <a:stretch>
                  <a:fillRect/>
                </a:stretch>
              </p:blipFill>
              <p:spPr>
                <a:xfrm>
                  <a:off x="6892233" y="2363948"/>
                  <a:ext cx="135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Encre 29">
                  <a:extLst>
                    <a:ext uri="{FF2B5EF4-FFF2-40B4-BE49-F238E27FC236}">
                      <a16:creationId xmlns:a16="http://schemas.microsoft.com/office/drawing/2014/main" id="{84D84E20-F264-47BE-B32B-F357657BD381}"/>
                    </a:ext>
                  </a:extLst>
                </p14:cNvPr>
                <p14:cNvContentPartPr/>
                <p14:nvPr/>
              </p14:nvContentPartPr>
              <p14:xfrm>
                <a:off x="7012473" y="2324348"/>
                <a:ext cx="648360" cy="203760"/>
              </p14:xfrm>
            </p:contentPart>
          </mc:Choice>
          <mc:Fallback xmlns="">
            <p:pic>
              <p:nvPicPr>
                <p:cNvPr id="30" name="Encre 29">
                  <a:extLst>
                    <a:ext uri="{FF2B5EF4-FFF2-40B4-BE49-F238E27FC236}">
                      <a16:creationId xmlns:a16="http://schemas.microsoft.com/office/drawing/2014/main" id="{84D84E20-F264-47BE-B32B-F357657BD381}"/>
                    </a:ext>
                  </a:extLst>
                </p:cNvPr>
                <p:cNvPicPr/>
                <p:nvPr/>
              </p:nvPicPr>
              <p:blipFill>
                <a:blip r:embed="rId51"/>
                <a:stretch>
                  <a:fillRect/>
                </a:stretch>
              </p:blipFill>
              <p:spPr>
                <a:xfrm>
                  <a:off x="7003833" y="2315348"/>
                  <a:ext cx="666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Encre 30">
                  <a:extLst>
                    <a:ext uri="{FF2B5EF4-FFF2-40B4-BE49-F238E27FC236}">
                      <a16:creationId xmlns:a16="http://schemas.microsoft.com/office/drawing/2014/main" id="{4DEB41BD-0D0D-4369-BEF5-BF02789121DA}"/>
                    </a:ext>
                  </a:extLst>
                </p14:cNvPr>
                <p14:cNvContentPartPr/>
                <p14:nvPr/>
              </p14:nvContentPartPr>
              <p14:xfrm>
                <a:off x="7670913" y="2355668"/>
                <a:ext cx="132480" cy="134640"/>
              </p14:xfrm>
            </p:contentPart>
          </mc:Choice>
          <mc:Fallback xmlns="">
            <p:pic>
              <p:nvPicPr>
                <p:cNvPr id="31" name="Encre 30">
                  <a:extLst>
                    <a:ext uri="{FF2B5EF4-FFF2-40B4-BE49-F238E27FC236}">
                      <a16:creationId xmlns:a16="http://schemas.microsoft.com/office/drawing/2014/main" id="{4DEB41BD-0D0D-4369-BEF5-BF02789121DA}"/>
                    </a:ext>
                  </a:extLst>
                </p:cNvPr>
                <p:cNvPicPr/>
                <p:nvPr/>
              </p:nvPicPr>
              <p:blipFill>
                <a:blip r:embed="rId53"/>
                <a:stretch>
                  <a:fillRect/>
                </a:stretch>
              </p:blipFill>
              <p:spPr>
                <a:xfrm>
                  <a:off x="7662273" y="2347028"/>
                  <a:ext cx="150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Encre 31">
                  <a:extLst>
                    <a:ext uri="{FF2B5EF4-FFF2-40B4-BE49-F238E27FC236}">
                      <a16:creationId xmlns:a16="http://schemas.microsoft.com/office/drawing/2014/main" id="{8092C87C-9B60-4FE3-A518-C6606BDC7B5E}"/>
                    </a:ext>
                  </a:extLst>
                </p14:cNvPr>
                <p14:cNvContentPartPr/>
                <p14:nvPr/>
              </p14:nvContentPartPr>
              <p14:xfrm>
                <a:off x="7823913" y="2291228"/>
                <a:ext cx="134640" cy="199800"/>
              </p14:xfrm>
            </p:contentPart>
          </mc:Choice>
          <mc:Fallback xmlns="">
            <p:pic>
              <p:nvPicPr>
                <p:cNvPr id="32" name="Encre 31">
                  <a:extLst>
                    <a:ext uri="{FF2B5EF4-FFF2-40B4-BE49-F238E27FC236}">
                      <a16:creationId xmlns:a16="http://schemas.microsoft.com/office/drawing/2014/main" id="{8092C87C-9B60-4FE3-A518-C6606BDC7B5E}"/>
                    </a:ext>
                  </a:extLst>
                </p:cNvPr>
                <p:cNvPicPr/>
                <p:nvPr/>
              </p:nvPicPr>
              <p:blipFill>
                <a:blip r:embed="rId55"/>
                <a:stretch>
                  <a:fillRect/>
                </a:stretch>
              </p:blipFill>
              <p:spPr>
                <a:xfrm>
                  <a:off x="7814913" y="2282588"/>
                  <a:ext cx="152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Encre 32">
                  <a:extLst>
                    <a:ext uri="{FF2B5EF4-FFF2-40B4-BE49-F238E27FC236}">
                      <a16:creationId xmlns:a16="http://schemas.microsoft.com/office/drawing/2014/main" id="{2C76FF47-8BEA-49A2-ADDE-6ECEAED1C560}"/>
                    </a:ext>
                  </a:extLst>
                </p14:cNvPr>
                <p14:cNvContentPartPr/>
                <p14:nvPr/>
              </p14:nvContentPartPr>
              <p14:xfrm>
                <a:off x="7903113" y="2495708"/>
                <a:ext cx="31320" cy="43200"/>
              </p14:xfrm>
            </p:contentPart>
          </mc:Choice>
          <mc:Fallback xmlns="">
            <p:pic>
              <p:nvPicPr>
                <p:cNvPr id="33" name="Encre 32">
                  <a:extLst>
                    <a:ext uri="{FF2B5EF4-FFF2-40B4-BE49-F238E27FC236}">
                      <a16:creationId xmlns:a16="http://schemas.microsoft.com/office/drawing/2014/main" id="{2C76FF47-8BEA-49A2-ADDE-6ECEAED1C560}"/>
                    </a:ext>
                  </a:extLst>
                </p:cNvPr>
                <p:cNvPicPr/>
                <p:nvPr/>
              </p:nvPicPr>
              <p:blipFill>
                <a:blip r:embed="rId57"/>
                <a:stretch>
                  <a:fillRect/>
                </a:stretch>
              </p:blipFill>
              <p:spPr>
                <a:xfrm>
                  <a:off x="7894473" y="2486708"/>
                  <a:ext cx="489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Encre 34">
                  <a:extLst>
                    <a:ext uri="{FF2B5EF4-FFF2-40B4-BE49-F238E27FC236}">
                      <a16:creationId xmlns:a16="http://schemas.microsoft.com/office/drawing/2014/main" id="{7A30899E-4488-4CB2-BA5A-57D6CB1E3E58}"/>
                    </a:ext>
                  </a:extLst>
                </p14:cNvPr>
                <p14:cNvContentPartPr/>
                <p14:nvPr/>
              </p14:nvContentPartPr>
              <p14:xfrm>
                <a:off x="6487593" y="2263508"/>
                <a:ext cx="136440" cy="325080"/>
              </p14:xfrm>
            </p:contentPart>
          </mc:Choice>
          <mc:Fallback xmlns="">
            <p:pic>
              <p:nvPicPr>
                <p:cNvPr id="35" name="Encre 34">
                  <a:extLst>
                    <a:ext uri="{FF2B5EF4-FFF2-40B4-BE49-F238E27FC236}">
                      <a16:creationId xmlns:a16="http://schemas.microsoft.com/office/drawing/2014/main" id="{7A30899E-4488-4CB2-BA5A-57D6CB1E3E58}"/>
                    </a:ext>
                  </a:extLst>
                </p:cNvPr>
                <p:cNvPicPr/>
                <p:nvPr/>
              </p:nvPicPr>
              <p:blipFill>
                <a:blip r:embed="rId59"/>
                <a:stretch>
                  <a:fillRect/>
                </a:stretch>
              </p:blipFill>
              <p:spPr>
                <a:xfrm>
                  <a:off x="6478593" y="2254868"/>
                  <a:ext cx="154080" cy="342720"/>
                </a:xfrm>
                <a:prstGeom prst="rect">
                  <a:avLst/>
                </a:prstGeom>
              </p:spPr>
            </p:pic>
          </mc:Fallback>
        </mc:AlternateContent>
      </p:grpSp>
      <p:grpSp>
        <p:nvGrpSpPr>
          <p:cNvPr id="50" name="Groupe 49">
            <a:extLst>
              <a:ext uri="{FF2B5EF4-FFF2-40B4-BE49-F238E27FC236}">
                <a16:creationId xmlns:a16="http://schemas.microsoft.com/office/drawing/2014/main" id="{E57B11B8-5B3C-497D-B157-EDF9E88A4867}"/>
              </a:ext>
            </a:extLst>
          </p:cNvPr>
          <p:cNvGrpSpPr/>
          <p:nvPr/>
        </p:nvGrpSpPr>
        <p:grpSpPr>
          <a:xfrm>
            <a:off x="7797993" y="1053908"/>
            <a:ext cx="1375920" cy="728640"/>
            <a:chOff x="7797993" y="1053908"/>
            <a:chExt cx="1375920" cy="728640"/>
          </a:xfrm>
        </p:grpSpPr>
        <mc:AlternateContent xmlns:mc="http://schemas.openxmlformats.org/markup-compatibility/2006" xmlns:p14="http://schemas.microsoft.com/office/powerpoint/2010/main">
          <mc:Choice Requires="p14">
            <p:contentPart p14:bwMode="auto" r:id="rId60">
              <p14:nvContentPartPr>
                <p14:cNvPr id="37" name="Encre 36">
                  <a:extLst>
                    <a:ext uri="{FF2B5EF4-FFF2-40B4-BE49-F238E27FC236}">
                      <a16:creationId xmlns:a16="http://schemas.microsoft.com/office/drawing/2014/main" id="{F71583B9-0929-4EA1-A891-373F653D0B7E}"/>
                    </a:ext>
                  </a:extLst>
                </p14:cNvPr>
                <p14:cNvContentPartPr/>
                <p14:nvPr/>
              </p14:nvContentPartPr>
              <p14:xfrm>
                <a:off x="7797993" y="1053908"/>
                <a:ext cx="352080" cy="446040"/>
              </p14:xfrm>
            </p:contentPart>
          </mc:Choice>
          <mc:Fallback xmlns="">
            <p:pic>
              <p:nvPicPr>
                <p:cNvPr id="37" name="Encre 36">
                  <a:extLst>
                    <a:ext uri="{FF2B5EF4-FFF2-40B4-BE49-F238E27FC236}">
                      <a16:creationId xmlns:a16="http://schemas.microsoft.com/office/drawing/2014/main" id="{F71583B9-0929-4EA1-A891-373F653D0B7E}"/>
                    </a:ext>
                  </a:extLst>
                </p:cNvPr>
                <p:cNvPicPr/>
                <p:nvPr/>
              </p:nvPicPr>
              <p:blipFill>
                <a:blip r:embed="rId61"/>
                <a:stretch>
                  <a:fillRect/>
                </a:stretch>
              </p:blipFill>
              <p:spPr>
                <a:xfrm>
                  <a:off x="7789353" y="1044908"/>
                  <a:ext cx="36972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Encre 37">
                  <a:extLst>
                    <a:ext uri="{FF2B5EF4-FFF2-40B4-BE49-F238E27FC236}">
                      <a16:creationId xmlns:a16="http://schemas.microsoft.com/office/drawing/2014/main" id="{2928BDD3-E288-4022-A41D-5A80ECFAEC51}"/>
                    </a:ext>
                  </a:extLst>
                </p14:cNvPr>
                <p14:cNvContentPartPr/>
                <p14:nvPr/>
              </p14:nvContentPartPr>
              <p14:xfrm>
                <a:off x="8190753" y="1412108"/>
                <a:ext cx="218880" cy="150840"/>
              </p14:xfrm>
            </p:contentPart>
          </mc:Choice>
          <mc:Fallback xmlns="">
            <p:pic>
              <p:nvPicPr>
                <p:cNvPr id="38" name="Encre 37">
                  <a:extLst>
                    <a:ext uri="{FF2B5EF4-FFF2-40B4-BE49-F238E27FC236}">
                      <a16:creationId xmlns:a16="http://schemas.microsoft.com/office/drawing/2014/main" id="{2928BDD3-E288-4022-A41D-5A80ECFAEC51}"/>
                    </a:ext>
                  </a:extLst>
                </p:cNvPr>
                <p:cNvPicPr/>
                <p:nvPr/>
              </p:nvPicPr>
              <p:blipFill>
                <a:blip r:embed="rId63"/>
                <a:stretch>
                  <a:fillRect/>
                </a:stretch>
              </p:blipFill>
              <p:spPr>
                <a:xfrm>
                  <a:off x="8181753" y="1403108"/>
                  <a:ext cx="236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Encre 38">
                  <a:extLst>
                    <a:ext uri="{FF2B5EF4-FFF2-40B4-BE49-F238E27FC236}">
                      <a16:creationId xmlns:a16="http://schemas.microsoft.com/office/drawing/2014/main" id="{5174C85D-CD76-474F-A6D9-1A81F73BB3F9}"/>
                    </a:ext>
                  </a:extLst>
                </p14:cNvPr>
                <p14:cNvContentPartPr/>
                <p14:nvPr/>
              </p14:nvContentPartPr>
              <p14:xfrm>
                <a:off x="8439153" y="1390508"/>
                <a:ext cx="162000" cy="70200"/>
              </p14:xfrm>
            </p:contentPart>
          </mc:Choice>
          <mc:Fallback xmlns="">
            <p:pic>
              <p:nvPicPr>
                <p:cNvPr id="39" name="Encre 38">
                  <a:extLst>
                    <a:ext uri="{FF2B5EF4-FFF2-40B4-BE49-F238E27FC236}">
                      <a16:creationId xmlns:a16="http://schemas.microsoft.com/office/drawing/2014/main" id="{5174C85D-CD76-474F-A6D9-1A81F73BB3F9}"/>
                    </a:ext>
                  </a:extLst>
                </p:cNvPr>
                <p:cNvPicPr/>
                <p:nvPr/>
              </p:nvPicPr>
              <p:blipFill>
                <a:blip r:embed="rId65"/>
                <a:stretch>
                  <a:fillRect/>
                </a:stretch>
              </p:blipFill>
              <p:spPr>
                <a:xfrm>
                  <a:off x="8430513" y="1381508"/>
                  <a:ext cx="179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Encre 39">
                  <a:extLst>
                    <a:ext uri="{FF2B5EF4-FFF2-40B4-BE49-F238E27FC236}">
                      <a16:creationId xmlns:a16="http://schemas.microsoft.com/office/drawing/2014/main" id="{0ADD711F-F562-48E4-BB74-168A2BF9397B}"/>
                    </a:ext>
                  </a:extLst>
                </p14:cNvPr>
                <p14:cNvContentPartPr/>
                <p14:nvPr/>
              </p14:nvContentPartPr>
              <p14:xfrm>
                <a:off x="8469753" y="1331468"/>
                <a:ext cx="76680" cy="221400"/>
              </p14:xfrm>
            </p:contentPart>
          </mc:Choice>
          <mc:Fallback xmlns="">
            <p:pic>
              <p:nvPicPr>
                <p:cNvPr id="40" name="Encre 39">
                  <a:extLst>
                    <a:ext uri="{FF2B5EF4-FFF2-40B4-BE49-F238E27FC236}">
                      <a16:creationId xmlns:a16="http://schemas.microsoft.com/office/drawing/2014/main" id="{0ADD711F-F562-48E4-BB74-168A2BF9397B}"/>
                    </a:ext>
                  </a:extLst>
                </p:cNvPr>
                <p:cNvPicPr/>
                <p:nvPr/>
              </p:nvPicPr>
              <p:blipFill>
                <a:blip r:embed="rId67"/>
                <a:stretch>
                  <a:fillRect/>
                </a:stretch>
              </p:blipFill>
              <p:spPr>
                <a:xfrm>
                  <a:off x="8460753" y="1322828"/>
                  <a:ext cx="943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Encre 40">
                  <a:extLst>
                    <a:ext uri="{FF2B5EF4-FFF2-40B4-BE49-F238E27FC236}">
                      <a16:creationId xmlns:a16="http://schemas.microsoft.com/office/drawing/2014/main" id="{502B769E-1E93-433E-BCE5-8E505695C0D5}"/>
                    </a:ext>
                  </a:extLst>
                </p14:cNvPr>
                <p14:cNvContentPartPr/>
                <p14:nvPr/>
              </p14:nvContentPartPr>
              <p14:xfrm>
                <a:off x="8594673" y="1538468"/>
                <a:ext cx="126360" cy="244080"/>
              </p14:xfrm>
            </p:contentPart>
          </mc:Choice>
          <mc:Fallback xmlns="">
            <p:pic>
              <p:nvPicPr>
                <p:cNvPr id="41" name="Encre 40">
                  <a:extLst>
                    <a:ext uri="{FF2B5EF4-FFF2-40B4-BE49-F238E27FC236}">
                      <a16:creationId xmlns:a16="http://schemas.microsoft.com/office/drawing/2014/main" id="{502B769E-1E93-433E-BCE5-8E505695C0D5}"/>
                    </a:ext>
                  </a:extLst>
                </p:cNvPr>
                <p:cNvPicPr/>
                <p:nvPr/>
              </p:nvPicPr>
              <p:blipFill>
                <a:blip r:embed="rId69"/>
                <a:stretch>
                  <a:fillRect/>
                </a:stretch>
              </p:blipFill>
              <p:spPr>
                <a:xfrm>
                  <a:off x="8586033" y="1529828"/>
                  <a:ext cx="144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Encre 41">
                  <a:extLst>
                    <a:ext uri="{FF2B5EF4-FFF2-40B4-BE49-F238E27FC236}">
                      <a16:creationId xmlns:a16="http://schemas.microsoft.com/office/drawing/2014/main" id="{B6A0F56D-97E7-4994-8043-3915C2839C97}"/>
                    </a:ext>
                  </a:extLst>
                </p14:cNvPr>
                <p14:cNvContentPartPr/>
                <p14:nvPr/>
              </p14:nvContentPartPr>
              <p14:xfrm>
                <a:off x="8613753" y="1503188"/>
                <a:ext cx="123480" cy="146880"/>
              </p14:xfrm>
            </p:contentPart>
          </mc:Choice>
          <mc:Fallback xmlns="">
            <p:pic>
              <p:nvPicPr>
                <p:cNvPr id="42" name="Encre 41">
                  <a:extLst>
                    <a:ext uri="{FF2B5EF4-FFF2-40B4-BE49-F238E27FC236}">
                      <a16:creationId xmlns:a16="http://schemas.microsoft.com/office/drawing/2014/main" id="{B6A0F56D-97E7-4994-8043-3915C2839C97}"/>
                    </a:ext>
                  </a:extLst>
                </p:cNvPr>
                <p:cNvPicPr/>
                <p:nvPr/>
              </p:nvPicPr>
              <p:blipFill>
                <a:blip r:embed="rId71"/>
                <a:stretch>
                  <a:fillRect/>
                </a:stretch>
              </p:blipFill>
              <p:spPr>
                <a:xfrm>
                  <a:off x="8605113" y="1494548"/>
                  <a:ext cx="141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Encre 42">
                  <a:extLst>
                    <a:ext uri="{FF2B5EF4-FFF2-40B4-BE49-F238E27FC236}">
                      <a16:creationId xmlns:a16="http://schemas.microsoft.com/office/drawing/2014/main" id="{79F895C0-EDB4-4CBF-B675-D9CC4DB30E44}"/>
                    </a:ext>
                  </a:extLst>
                </p14:cNvPr>
                <p14:cNvContentPartPr/>
                <p14:nvPr/>
              </p14:nvContentPartPr>
              <p14:xfrm>
                <a:off x="8761353" y="1413548"/>
                <a:ext cx="162720" cy="148680"/>
              </p14:xfrm>
            </p:contentPart>
          </mc:Choice>
          <mc:Fallback xmlns="">
            <p:pic>
              <p:nvPicPr>
                <p:cNvPr id="43" name="Encre 42">
                  <a:extLst>
                    <a:ext uri="{FF2B5EF4-FFF2-40B4-BE49-F238E27FC236}">
                      <a16:creationId xmlns:a16="http://schemas.microsoft.com/office/drawing/2014/main" id="{79F895C0-EDB4-4CBF-B675-D9CC4DB30E44}"/>
                    </a:ext>
                  </a:extLst>
                </p:cNvPr>
                <p:cNvPicPr/>
                <p:nvPr/>
              </p:nvPicPr>
              <p:blipFill>
                <a:blip r:embed="rId73"/>
                <a:stretch>
                  <a:fillRect/>
                </a:stretch>
              </p:blipFill>
              <p:spPr>
                <a:xfrm>
                  <a:off x="8752713" y="1404908"/>
                  <a:ext cx="180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Encre 43">
                  <a:extLst>
                    <a:ext uri="{FF2B5EF4-FFF2-40B4-BE49-F238E27FC236}">
                      <a16:creationId xmlns:a16="http://schemas.microsoft.com/office/drawing/2014/main" id="{AFD07E10-9D9A-4355-8CC3-6CB530BCF6CE}"/>
                    </a:ext>
                  </a:extLst>
                </p14:cNvPr>
                <p14:cNvContentPartPr/>
                <p14:nvPr/>
              </p14:nvContentPartPr>
              <p14:xfrm>
                <a:off x="8802753" y="1322108"/>
                <a:ext cx="93240" cy="96840"/>
              </p14:xfrm>
            </p:contentPart>
          </mc:Choice>
          <mc:Fallback xmlns="">
            <p:pic>
              <p:nvPicPr>
                <p:cNvPr id="44" name="Encre 43">
                  <a:extLst>
                    <a:ext uri="{FF2B5EF4-FFF2-40B4-BE49-F238E27FC236}">
                      <a16:creationId xmlns:a16="http://schemas.microsoft.com/office/drawing/2014/main" id="{AFD07E10-9D9A-4355-8CC3-6CB530BCF6CE}"/>
                    </a:ext>
                  </a:extLst>
                </p:cNvPr>
                <p:cNvPicPr/>
                <p:nvPr/>
              </p:nvPicPr>
              <p:blipFill>
                <a:blip r:embed="rId75"/>
                <a:stretch>
                  <a:fillRect/>
                </a:stretch>
              </p:blipFill>
              <p:spPr>
                <a:xfrm>
                  <a:off x="8793753" y="1313108"/>
                  <a:ext cx="110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Encre 44">
                  <a:extLst>
                    <a:ext uri="{FF2B5EF4-FFF2-40B4-BE49-F238E27FC236}">
                      <a16:creationId xmlns:a16="http://schemas.microsoft.com/office/drawing/2014/main" id="{727FC758-DE94-4CCB-BC1A-4320B4605964}"/>
                    </a:ext>
                  </a:extLst>
                </p14:cNvPr>
                <p14:cNvContentPartPr/>
                <p14:nvPr/>
              </p14:nvContentPartPr>
              <p14:xfrm>
                <a:off x="8950353" y="1373588"/>
                <a:ext cx="89640" cy="112680"/>
              </p14:xfrm>
            </p:contentPart>
          </mc:Choice>
          <mc:Fallback xmlns="">
            <p:pic>
              <p:nvPicPr>
                <p:cNvPr id="45" name="Encre 44">
                  <a:extLst>
                    <a:ext uri="{FF2B5EF4-FFF2-40B4-BE49-F238E27FC236}">
                      <a16:creationId xmlns:a16="http://schemas.microsoft.com/office/drawing/2014/main" id="{727FC758-DE94-4CCB-BC1A-4320B4605964}"/>
                    </a:ext>
                  </a:extLst>
                </p:cNvPr>
                <p:cNvPicPr/>
                <p:nvPr/>
              </p:nvPicPr>
              <p:blipFill>
                <a:blip r:embed="rId77"/>
                <a:stretch>
                  <a:fillRect/>
                </a:stretch>
              </p:blipFill>
              <p:spPr>
                <a:xfrm>
                  <a:off x="8941713" y="1364948"/>
                  <a:ext cx="107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Encre 45">
                  <a:extLst>
                    <a:ext uri="{FF2B5EF4-FFF2-40B4-BE49-F238E27FC236}">
                      <a16:creationId xmlns:a16="http://schemas.microsoft.com/office/drawing/2014/main" id="{05B6828B-E579-4993-871B-CE9F10F2B235}"/>
                    </a:ext>
                  </a:extLst>
                </p14:cNvPr>
                <p14:cNvContentPartPr/>
                <p14:nvPr/>
              </p14:nvContentPartPr>
              <p14:xfrm>
                <a:off x="9041073" y="1355588"/>
                <a:ext cx="6840" cy="62640"/>
              </p14:xfrm>
            </p:contentPart>
          </mc:Choice>
          <mc:Fallback xmlns="">
            <p:pic>
              <p:nvPicPr>
                <p:cNvPr id="46" name="Encre 45">
                  <a:extLst>
                    <a:ext uri="{FF2B5EF4-FFF2-40B4-BE49-F238E27FC236}">
                      <a16:creationId xmlns:a16="http://schemas.microsoft.com/office/drawing/2014/main" id="{05B6828B-E579-4993-871B-CE9F10F2B235}"/>
                    </a:ext>
                  </a:extLst>
                </p:cNvPr>
                <p:cNvPicPr/>
                <p:nvPr/>
              </p:nvPicPr>
              <p:blipFill>
                <a:blip r:embed="rId79"/>
                <a:stretch>
                  <a:fillRect/>
                </a:stretch>
              </p:blipFill>
              <p:spPr>
                <a:xfrm>
                  <a:off x="9032433" y="1346948"/>
                  <a:ext cx="24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Encre 46">
                  <a:extLst>
                    <a:ext uri="{FF2B5EF4-FFF2-40B4-BE49-F238E27FC236}">
                      <a16:creationId xmlns:a16="http://schemas.microsoft.com/office/drawing/2014/main" id="{90379003-D3CC-4FD1-9843-94F1644CBCD1}"/>
                    </a:ext>
                  </a:extLst>
                </p14:cNvPr>
                <p14:cNvContentPartPr/>
                <p14:nvPr/>
              </p14:nvContentPartPr>
              <p14:xfrm>
                <a:off x="9019473" y="1267388"/>
                <a:ext cx="15480" cy="35640"/>
              </p14:xfrm>
            </p:contentPart>
          </mc:Choice>
          <mc:Fallback xmlns="">
            <p:pic>
              <p:nvPicPr>
                <p:cNvPr id="47" name="Encre 46">
                  <a:extLst>
                    <a:ext uri="{FF2B5EF4-FFF2-40B4-BE49-F238E27FC236}">
                      <a16:creationId xmlns:a16="http://schemas.microsoft.com/office/drawing/2014/main" id="{90379003-D3CC-4FD1-9843-94F1644CBCD1}"/>
                    </a:ext>
                  </a:extLst>
                </p:cNvPr>
                <p:cNvPicPr/>
                <p:nvPr/>
              </p:nvPicPr>
              <p:blipFill>
                <a:blip r:embed="rId81"/>
                <a:stretch>
                  <a:fillRect/>
                </a:stretch>
              </p:blipFill>
              <p:spPr>
                <a:xfrm>
                  <a:off x="9010833" y="1258388"/>
                  <a:ext cx="33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Encre 47">
                  <a:extLst>
                    <a:ext uri="{FF2B5EF4-FFF2-40B4-BE49-F238E27FC236}">
                      <a16:creationId xmlns:a16="http://schemas.microsoft.com/office/drawing/2014/main" id="{9BBEDF68-6311-4FFB-B45B-D44A278D10C5}"/>
                    </a:ext>
                  </a:extLst>
                </p14:cNvPr>
                <p14:cNvContentPartPr/>
                <p14:nvPr/>
              </p14:nvContentPartPr>
              <p14:xfrm>
                <a:off x="9090753" y="1297988"/>
                <a:ext cx="83160" cy="142200"/>
              </p14:xfrm>
            </p:contentPart>
          </mc:Choice>
          <mc:Fallback xmlns="">
            <p:pic>
              <p:nvPicPr>
                <p:cNvPr id="48" name="Encre 47">
                  <a:extLst>
                    <a:ext uri="{FF2B5EF4-FFF2-40B4-BE49-F238E27FC236}">
                      <a16:creationId xmlns:a16="http://schemas.microsoft.com/office/drawing/2014/main" id="{9BBEDF68-6311-4FFB-B45B-D44A278D10C5}"/>
                    </a:ext>
                  </a:extLst>
                </p:cNvPr>
                <p:cNvPicPr/>
                <p:nvPr/>
              </p:nvPicPr>
              <p:blipFill>
                <a:blip r:embed="rId83"/>
                <a:stretch>
                  <a:fillRect/>
                </a:stretch>
              </p:blipFill>
              <p:spPr>
                <a:xfrm>
                  <a:off x="9082113" y="1288988"/>
                  <a:ext cx="1008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Encre 48">
                  <a:extLst>
                    <a:ext uri="{FF2B5EF4-FFF2-40B4-BE49-F238E27FC236}">
                      <a16:creationId xmlns:a16="http://schemas.microsoft.com/office/drawing/2014/main" id="{007A4DC4-222C-485A-B165-DC3E6E7ED9BF}"/>
                    </a:ext>
                  </a:extLst>
                </p14:cNvPr>
                <p14:cNvContentPartPr/>
                <p14:nvPr/>
              </p14:nvContentPartPr>
              <p14:xfrm>
                <a:off x="9008673" y="1268468"/>
                <a:ext cx="51120" cy="60120"/>
              </p14:xfrm>
            </p:contentPart>
          </mc:Choice>
          <mc:Fallback xmlns="">
            <p:pic>
              <p:nvPicPr>
                <p:cNvPr id="49" name="Encre 48">
                  <a:extLst>
                    <a:ext uri="{FF2B5EF4-FFF2-40B4-BE49-F238E27FC236}">
                      <a16:creationId xmlns:a16="http://schemas.microsoft.com/office/drawing/2014/main" id="{007A4DC4-222C-485A-B165-DC3E6E7ED9BF}"/>
                    </a:ext>
                  </a:extLst>
                </p:cNvPr>
                <p:cNvPicPr/>
                <p:nvPr/>
              </p:nvPicPr>
              <p:blipFill>
                <a:blip r:embed="rId85"/>
                <a:stretch>
                  <a:fillRect/>
                </a:stretch>
              </p:blipFill>
              <p:spPr>
                <a:xfrm>
                  <a:off x="8999673" y="1259468"/>
                  <a:ext cx="68760" cy="7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1" name="Encre 50">
                <a:extLst>
                  <a:ext uri="{FF2B5EF4-FFF2-40B4-BE49-F238E27FC236}">
                    <a16:creationId xmlns:a16="http://schemas.microsoft.com/office/drawing/2014/main" id="{E822758B-3A0B-45EE-A20C-48E5C11B43D5}"/>
                  </a:ext>
                </a:extLst>
              </p14:cNvPr>
              <p14:cNvContentPartPr/>
              <p14:nvPr/>
            </p14:nvContentPartPr>
            <p14:xfrm>
              <a:off x="2125473" y="3074588"/>
              <a:ext cx="1292040" cy="243360"/>
            </p14:xfrm>
          </p:contentPart>
        </mc:Choice>
        <mc:Fallback xmlns="">
          <p:pic>
            <p:nvPicPr>
              <p:cNvPr id="51" name="Encre 50">
                <a:extLst>
                  <a:ext uri="{FF2B5EF4-FFF2-40B4-BE49-F238E27FC236}">
                    <a16:creationId xmlns:a16="http://schemas.microsoft.com/office/drawing/2014/main" id="{E822758B-3A0B-45EE-A20C-48E5C11B43D5}"/>
                  </a:ext>
                </a:extLst>
              </p:cNvPr>
              <p:cNvPicPr/>
              <p:nvPr/>
            </p:nvPicPr>
            <p:blipFill>
              <a:blip r:embed="rId87"/>
              <a:stretch>
                <a:fillRect/>
              </a:stretch>
            </p:blipFill>
            <p:spPr>
              <a:xfrm>
                <a:off x="2116473" y="3065948"/>
                <a:ext cx="1309680" cy="261000"/>
              </a:xfrm>
              <a:prstGeom prst="rect">
                <a:avLst/>
              </a:prstGeom>
            </p:spPr>
          </p:pic>
        </mc:Fallback>
      </mc:AlternateContent>
      <p:grpSp>
        <p:nvGrpSpPr>
          <p:cNvPr id="54" name="Groupe 53">
            <a:extLst>
              <a:ext uri="{FF2B5EF4-FFF2-40B4-BE49-F238E27FC236}">
                <a16:creationId xmlns:a16="http://schemas.microsoft.com/office/drawing/2014/main" id="{571F6D96-2BAC-4BC3-8FE9-BF55D746D0E2}"/>
              </a:ext>
            </a:extLst>
          </p:cNvPr>
          <p:cNvGrpSpPr/>
          <p:nvPr/>
        </p:nvGrpSpPr>
        <p:grpSpPr>
          <a:xfrm>
            <a:off x="3368193" y="2902508"/>
            <a:ext cx="262080" cy="389520"/>
            <a:chOff x="3368193" y="2902508"/>
            <a:chExt cx="262080" cy="389520"/>
          </a:xfrm>
        </p:grpSpPr>
        <mc:AlternateContent xmlns:mc="http://schemas.openxmlformats.org/markup-compatibility/2006" xmlns:p14="http://schemas.microsoft.com/office/powerpoint/2010/main">
          <mc:Choice Requires="p14">
            <p:contentPart p14:bwMode="auto" r:id="rId88">
              <p14:nvContentPartPr>
                <p14:cNvPr id="52" name="Encre 51">
                  <a:extLst>
                    <a:ext uri="{FF2B5EF4-FFF2-40B4-BE49-F238E27FC236}">
                      <a16:creationId xmlns:a16="http://schemas.microsoft.com/office/drawing/2014/main" id="{F8627DBC-4A73-4129-868D-66A3DE962F3A}"/>
                    </a:ext>
                  </a:extLst>
                </p14:cNvPr>
                <p14:cNvContentPartPr/>
                <p14:nvPr/>
              </p14:nvContentPartPr>
              <p14:xfrm>
                <a:off x="3368193" y="2902508"/>
                <a:ext cx="214200" cy="236520"/>
              </p14:xfrm>
            </p:contentPart>
          </mc:Choice>
          <mc:Fallback xmlns="">
            <p:pic>
              <p:nvPicPr>
                <p:cNvPr id="52" name="Encre 51">
                  <a:extLst>
                    <a:ext uri="{FF2B5EF4-FFF2-40B4-BE49-F238E27FC236}">
                      <a16:creationId xmlns:a16="http://schemas.microsoft.com/office/drawing/2014/main" id="{F8627DBC-4A73-4129-868D-66A3DE962F3A}"/>
                    </a:ext>
                  </a:extLst>
                </p:cNvPr>
                <p:cNvPicPr/>
                <p:nvPr/>
              </p:nvPicPr>
              <p:blipFill>
                <a:blip r:embed="rId89"/>
                <a:stretch>
                  <a:fillRect/>
                </a:stretch>
              </p:blipFill>
              <p:spPr>
                <a:xfrm>
                  <a:off x="3359193" y="2893508"/>
                  <a:ext cx="231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Encre 52">
                  <a:extLst>
                    <a:ext uri="{FF2B5EF4-FFF2-40B4-BE49-F238E27FC236}">
                      <a16:creationId xmlns:a16="http://schemas.microsoft.com/office/drawing/2014/main" id="{E8BD108D-7D66-4415-9DC2-9C41D8438480}"/>
                    </a:ext>
                  </a:extLst>
                </p14:cNvPr>
                <p14:cNvContentPartPr/>
                <p14:nvPr/>
              </p14:nvContentPartPr>
              <p14:xfrm>
                <a:off x="3612993" y="3264308"/>
                <a:ext cx="17280" cy="27720"/>
              </p14:xfrm>
            </p:contentPart>
          </mc:Choice>
          <mc:Fallback xmlns="">
            <p:pic>
              <p:nvPicPr>
                <p:cNvPr id="53" name="Encre 52">
                  <a:extLst>
                    <a:ext uri="{FF2B5EF4-FFF2-40B4-BE49-F238E27FC236}">
                      <a16:creationId xmlns:a16="http://schemas.microsoft.com/office/drawing/2014/main" id="{E8BD108D-7D66-4415-9DC2-9C41D8438480}"/>
                    </a:ext>
                  </a:extLst>
                </p:cNvPr>
                <p:cNvPicPr/>
                <p:nvPr/>
              </p:nvPicPr>
              <p:blipFill>
                <a:blip r:embed="rId91"/>
                <a:stretch>
                  <a:fillRect/>
                </a:stretch>
              </p:blipFill>
              <p:spPr>
                <a:xfrm>
                  <a:off x="3604353" y="3255668"/>
                  <a:ext cx="34920" cy="45360"/>
                </a:xfrm>
                <a:prstGeom prst="rect">
                  <a:avLst/>
                </a:prstGeom>
              </p:spPr>
            </p:pic>
          </mc:Fallback>
        </mc:AlternateContent>
      </p:grpSp>
    </p:spTree>
    <p:extLst>
      <p:ext uri="{BB962C8B-B14F-4D97-AF65-F5344CB8AC3E}">
        <p14:creationId xmlns:p14="http://schemas.microsoft.com/office/powerpoint/2010/main" val="2444250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7679A11-CB24-48DE-B2BA-13E8FAD54AEF}"/>
              </a:ext>
            </a:extLst>
          </p:cNvPr>
          <p:cNvSpPr>
            <a:spLocks noGrp="1"/>
          </p:cNvSpPr>
          <p:nvPr>
            <p:ph sz="half" idx="13"/>
          </p:nvPr>
        </p:nvSpPr>
        <p:spPr>
          <a:xfrm>
            <a:off x="1893787" y="1"/>
            <a:ext cx="7104216" cy="4933149"/>
          </a:xfrm>
        </p:spPr>
        <p:txBody>
          <a:bodyPr>
            <a:normAutofit fontScale="85000" lnSpcReduction="20000"/>
          </a:bodyPr>
          <a:lstStyle/>
          <a:p>
            <a:pPr marL="18000" indent="0" fontAlgn="base">
              <a:buNone/>
            </a:pPr>
            <a:r>
              <a:rPr lang="fr-CA" b="0" dirty="0"/>
              <a:t>J’ai eu beaucoup de plaisir à réaliser ce projet, surtout à cause de mon sujet, qui me passionnait. Mes connaissances antérieures ont été les piliers et ma capacité à gérer mon temps et à m’adapter rapidement m’ont été profitables. Chaque fois qu’une difficulté se présentait à moi, je trouvais une solution. Par exemple, malgré mon expérience, le tournage en hôpital, en chirurgie, fut un défi. Il fallait faire preuve d’audace, une qualité de l’apprenant très importante. Il est arrivé quelques fois où j’ai dû m’adapter aux imprévus; un animal en détresse ou un problème technique, par exemple. Il fallait leur faire face afin qu’ils deviennent des forces. Je ne prévoyais pas utiliser certains de ces clips… Finalement, ils ont enrichi mon documentaire. </a:t>
            </a:r>
          </a:p>
          <a:p>
            <a:pPr marL="18000" indent="0" fontAlgn="base">
              <a:buNone/>
            </a:pPr>
            <a:r>
              <a:rPr lang="fr-CA" b="0" dirty="0"/>
              <a:t> Avant ma présentation, j’ai perdu mon documentaire. Heureusement, j’avais enregistré une copie sur mon disque dur externe. Cet incident m’a fait réaliser de l’importance des « plans B ». J’ai donc enregistré une copie de tous mes documents électroniques importants, en cas de problème informatique futur.  </a:t>
            </a:r>
          </a:p>
          <a:p>
            <a:pPr marL="18000" indent="0" fontAlgn="base">
              <a:buNone/>
            </a:pPr>
            <a:r>
              <a:rPr lang="fr-CA" b="0" dirty="0"/>
              <a:t>Les apprentissages que j’ai faits au cours du projet m’ont permis d’aider une amie dans le montage vidéo, une autre à tenir un journal de bord efficace et une autre à trier ses informations. Ce sont des compétences de dimensions sociales que je travaillais inconsciemment et qui ont été bénéfiques à d’autres personnes.  </a:t>
            </a:r>
          </a:p>
          <a:p>
            <a:pPr marL="18000" indent="0" fontAlgn="base">
              <a:buNone/>
            </a:pPr>
            <a:r>
              <a:rPr lang="fr-CA" b="0" dirty="0"/>
              <a:t>Je crois que le programme international est un atout dans le développement personnel et scolaire d’une personne. Il m’a entre autres enseigné à créer des travaux d’envergures. Étant  à la porte du CÉGEP, je me sens prête à affronter ce genre de travail. Les apprentissages de recherches d’informations et de pensée critique que j’ai développés durant ce projet, et les cinq dernières années, me seront très utiles dès aujourd’hui. J’ai récemment complété un travail en chimie en me servant des compétences acquises dans la rédaction du rapport du projet personnel. Je n’ai donc aucun doute que j’appliquerai ces compétences dans le futur.</a:t>
            </a:r>
          </a:p>
          <a:p>
            <a:endParaRPr lang="fr-CA" dirty="0"/>
          </a:p>
        </p:txBody>
      </p:sp>
      <mc:AlternateContent xmlns:mc="http://schemas.openxmlformats.org/markup-compatibility/2006" xmlns:p14="http://schemas.microsoft.com/office/powerpoint/2010/main">
        <mc:Choice Requires="p14">
          <p:contentPart p14:bwMode="auto" r:id="rId2">
            <p14:nvContentPartPr>
              <p14:cNvPr id="4" name="Encre 3">
                <a:extLst>
                  <a:ext uri="{FF2B5EF4-FFF2-40B4-BE49-F238E27FC236}">
                    <a16:creationId xmlns:a16="http://schemas.microsoft.com/office/drawing/2014/main" id="{182E9E78-BC8C-44A1-B602-F026EEC9806F}"/>
                  </a:ext>
                </a:extLst>
              </p14:cNvPr>
              <p14:cNvContentPartPr/>
              <p14:nvPr/>
            </p14:nvContentPartPr>
            <p14:xfrm>
              <a:off x="4987473" y="538028"/>
              <a:ext cx="995040" cy="226440"/>
            </p14:xfrm>
          </p:contentPart>
        </mc:Choice>
        <mc:Fallback xmlns="">
          <p:pic>
            <p:nvPicPr>
              <p:cNvPr id="4" name="Encre 3">
                <a:extLst>
                  <a:ext uri="{FF2B5EF4-FFF2-40B4-BE49-F238E27FC236}">
                    <a16:creationId xmlns:a16="http://schemas.microsoft.com/office/drawing/2014/main" id="{182E9E78-BC8C-44A1-B602-F026EEC9806F}"/>
                  </a:ext>
                </a:extLst>
              </p:cNvPr>
              <p:cNvPicPr/>
              <p:nvPr/>
            </p:nvPicPr>
            <p:blipFill>
              <a:blip r:embed="rId3"/>
              <a:stretch>
                <a:fillRect/>
              </a:stretch>
            </p:blipFill>
            <p:spPr>
              <a:xfrm>
                <a:off x="4978473" y="529028"/>
                <a:ext cx="10126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Encre 4">
                <a:extLst>
                  <a:ext uri="{FF2B5EF4-FFF2-40B4-BE49-F238E27FC236}">
                    <a16:creationId xmlns:a16="http://schemas.microsoft.com/office/drawing/2014/main" id="{DBECD85E-A144-48D7-80E6-86E3D7FC6B9D}"/>
                  </a:ext>
                </a:extLst>
              </p14:cNvPr>
              <p14:cNvContentPartPr/>
              <p14:nvPr/>
            </p14:nvContentPartPr>
            <p14:xfrm>
              <a:off x="6772713" y="863468"/>
              <a:ext cx="652680" cy="74160"/>
            </p14:xfrm>
          </p:contentPart>
        </mc:Choice>
        <mc:Fallback xmlns="">
          <p:pic>
            <p:nvPicPr>
              <p:cNvPr id="5" name="Encre 4">
                <a:extLst>
                  <a:ext uri="{FF2B5EF4-FFF2-40B4-BE49-F238E27FC236}">
                    <a16:creationId xmlns:a16="http://schemas.microsoft.com/office/drawing/2014/main" id="{DBECD85E-A144-48D7-80E6-86E3D7FC6B9D}"/>
                  </a:ext>
                </a:extLst>
              </p:cNvPr>
              <p:cNvPicPr/>
              <p:nvPr/>
            </p:nvPicPr>
            <p:blipFill>
              <a:blip r:embed="rId5"/>
              <a:stretch>
                <a:fillRect/>
              </a:stretch>
            </p:blipFill>
            <p:spPr>
              <a:xfrm>
                <a:off x="6763713" y="854828"/>
                <a:ext cx="670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Encre 5">
                <a:extLst>
                  <a:ext uri="{FF2B5EF4-FFF2-40B4-BE49-F238E27FC236}">
                    <a16:creationId xmlns:a16="http://schemas.microsoft.com/office/drawing/2014/main" id="{0DEF1516-F67A-4755-8C1F-D35370BBDEEB}"/>
                  </a:ext>
                </a:extLst>
              </p14:cNvPr>
              <p14:cNvContentPartPr/>
              <p14:nvPr/>
            </p14:nvContentPartPr>
            <p14:xfrm>
              <a:off x="6598113" y="1026548"/>
              <a:ext cx="957600" cy="32040"/>
            </p14:xfrm>
          </p:contentPart>
        </mc:Choice>
        <mc:Fallback xmlns="">
          <p:pic>
            <p:nvPicPr>
              <p:cNvPr id="6" name="Encre 5">
                <a:extLst>
                  <a:ext uri="{FF2B5EF4-FFF2-40B4-BE49-F238E27FC236}">
                    <a16:creationId xmlns:a16="http://schemas.microsoft.com/office/drawing/2014/main" id="{0DEF1516-F67A-4755-8C1F-D35370BBDEEB}"/>
                  </a:ext>
                </a:extLst>
              </p:cNvPr>
              <p:cNvPicPr/>
              <p:nvPr/>
            </p:nvPicPr>
            <p:blipFill>
              <a:blip r:embed="rId7"/>
              <a:stretch>
                <a:fillRect/>
              </a:stretch>
            </p:blipFill>
            <p:spPr>
              <a:xfrm>
                <a:off x="6589473" y="1017908"/>
                <a:ext cx="975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Encre 10">
                <a:extLst>
                  <a:ext uri="{FF2B5EF4-FFF2-40B4-BE49-F238E27FC236}">
                    <a16:creationId xmlns:a16="http://schemas.microsoft.com/office/drawing/2014/main" id="{21763615-657C-4B81-8F3A-59B2BB2FD86E}"/>
                  </a:ext>
                </a:extLst>
              </p14:cNvPr>
              <p14:cNvContentPartPr/>
              <p14:nvPr/>
            </p14:nvContentPartPr>
            <p14:xfrm>
              <a:off x="1956273" y="1171628"/>
              <a:ext cx="786240" cy="74880"/>
            </p14:xfrm>
          </p:contentPart>
        </mc:Choice>
        <mc:Fallback xmlns="">
          <p:pic>
            <p:nvPicPr>
              <p:cNvPr id="11" name="Encre 10">
                <a:extLst>
                  <a:ext uri="{FF2B5EF4-FFF2-40B4-BE49-F238E27FC236}">
                    <a16:creationId xmlns:a16="http://schemas.microsoft.com/office/drawing/2014/main" id="{21763615-657C-4B81-8F3A-59B2BB2FD86E}"/>
                  </a:ext>
                </a:extLst>
              </p:cNvPr>
              <p:cNvPicPr/>
              <p:nvPr/>
            </p:nvPicPr>
            <p:blipFill>
              <a:blip r:embed="rId9"/>
              <a:stretch>
                <a:fillRect/>
              </a:stretch>
            </p:blipFill>
            <p:spPr>
              <a:xfrm>
                <a:off x="1947273" y="1162628"/>
                <a:ext cx="8038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Encre 11">
                <a:extLst>
                  <a:ext uri="{FF2B5EF4-FFF2-40B4-BE49-F238E27FC236}">
                    <a16:creationId xmlns:a16="http://schemas.microsoft.com/office/drawing/2014/main" id="{D2BAD434-0BF9-4671-BB84-C023B41C6603}"/>
                  </a:ext>
                </a:extLst>
              </p14:cNvPr>
              <p14:cNvContentPartPr/>
              <p14:nvPr/>
            </p14:nvContentPartPr>
            <p14:xfrm>
              <a:off x="2729193" y="1104668"/>
              <a:ext cx="4592520" cy="103320"/>
            </p14:xfrm>
          </p:contentPart>
        </mc:Choice>
        <mc:Fallback xmlns="">
          <p:pic>
            <p:nvPicPr>
              <p:cNvPr id="12" name="Encre 11">
                <a:extLst>
                  <a:ext uri="{FF2B5EF4-FFF2-40B4-BE49-F238E27FC236}">
                    <a16:creationId xmlns:a16="http://schemas.microsoft.com/office/drawing/2014/main" id="{D2BAD434-0BF9-4671-BB84-C023B41C6603}"/>
                  </a:ext>
                </a:extLst>
              </p:cNvPr>
              <p:cNvPicPr/>
              <p:nvPr/>
            </p:nvPicPr>
            <p:blipFill>
              <a:blip r:embed="rId11"/>
              <a:stretch>
                <a:fillRect/>
              </a:stretch>
            </p:blipFill>
            <p:spPr>
              <a:xfrm>
                <a:off x="2675193" y="997028"/>
                <a:ext cx="47001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Encre 12">
                <a:extLst>
                  <a:ext uri="{FF2B5EF4-FFF2-40B4-BE49-F238E27FC236}">
                    <a16:creationId xmlns:a16="http://schemas.microsoft.com/office/drawing/2014/main" id="{BED7A968-C32C-428A-8365-1033854AACF2}"/>
                  </a:ext>
                </a:extLst>
              </p14:cNvPr>
              <p14:cNvContentPartPr/>
              <p14:nvPr/>
            </p14:nvContentPartPr>
            <p14:xfrm>
              <a:off x="6003753" y="1639988"/>
              <a:ext cx="2639880" cy="144360"/>
            </p14:xfrm>
          </p:contentPart>
        </mc:Choice>
        <mc:Fallback xmlns="">
          <p:pic>
            <p:nvPicPr>
              <p:cNvPr id="13" name="Encre 12">
                <a:extLst>
                  <a:ext uri="{FF2B5EF4-FFF2-40B4-BE49-F238E27FC236}">
                    <a16:creationId xmlns:a16="http://schemas.microsoft.com/office/drawing/2014/main" id="{BED7A968-C32C-428A-8365-1033854AACF2}"/>
                  </a:ext>
                </a:extLst>
              </p:cNvPr>
              <p:cNvPicPr/>
              <p:nvPr/>
            </p:nvPicPr>
            <p:blipFill>
              <a:blip r:embed="rId13"/>
              <a:stretch>
                <a:fillRect/>
              </a:stretch>
            </p:blipFill>
            <p:spPr>
              <a:xfrm>
                <a:off x="5950113" y="1532348"/>
                <a:ext cx="2747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Encre 13">
                <a:extLst>
                  <a:ext uri="{FF2B5EF4-FFF2-40B4-BE49-F238E27FC236}">
                    <a16:creationId xmlns:a16="http://schemas.microsoft.com/office/drawing/2014/main" id="{DB43E1C0-F5A7-4B0A-ADE9-80C156684A27}"/>
                  </a:ext>
                </a:extLst>
              </p14:cNvPr>
              <p14:cNvContentPartPr/>
              <p14:nvPr/>
            </p14:nvContentPartPr>
            <p14:xfrm>
              <a:off x="1962393" y="1867148"/>
              <a:ext cx="2572560" cy="56880"/>
            </p14:xfrm>
          </p:contentPart>
        </mc:Choice>
        <mc:Fallback xmlns="">
          <p:pic>
            <p:nvPicPr>
              <p:cNvPr id="14" name="Encre 13">
                <a:extLst>
                  <a:ext uri="{FF2B5EF4-FFF2-40B4-BE49-F238E27FC236}">
                    <a16:creationId xmlns:a16="http://schemas.microsoft.com/office/drawing/2014/main" id="{DB43E1C0-F5A7-4B0A-ADE9-80C156684A27}"/>
                  </a:ext>
                </a:extLst>
              </p:cNvPr>
              <p:cNvPicPr/>
              <p:nvPr/>
            </p:nvPicPr>
            <p:blipFill>
              <a:blip r:embed="rId15"/>
              <a:stretch>
                <a:fillRect/>
              </a:stretch>
            </p:blipFill>
            <p:spPr>
              <a:xfrm>
                <a:off x="1908753" y="1759508"/>
                <a:ext cx="26802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Encre 14">
                <a:extLst>
                  <a:ext uri="{FF2B5EF4-FFF2-40B4-BE49-F238E27FC236}">
                    <a16:creationId xmlns:a16="http://schemas.microsoft.com/office/drawing/2014/main" id="{5120504C-087E-41BB-816B-5B5D74F6C964}"/>
                  </a:ext>
                </a:extLst>
              </p14:cNvPr>
              <p14:cNvContentPartPr/>
              <p14:nvPr/>
            </p14:nvContentPartPr>
            <p14:xfrm>
              <a:off x="4490313" y="1885148"/>
              <a:ext cx="4301280" cy="79920"/>
            </p14:xfrm>
          </p:contentPart>
        </mc:Choice>
        <mc:Fallback xmlns="">
          <p:pic>
            <p:nvPicPr>
              <p:cNvPr id="15" name="Encre 14">
                <a:extLst>
                  <a:ext uri="{FF2B5EF4-FFF2-40B4-BE49-F238E27FC236}">
                    <a16:creationId xmlns:a16="http://schemas.microsoft.com/office/drawing/2014/main" id="{5120504C-087E-41BB-816B-5B5D74F6C964}"/>
                  </a:ext>
                </a:extLst>
              </p:cNvPr>
              <p:cNvPicPr/>
              <p:nvPr/>
            </p:nvPicPr>
            <p:blipFill>
              <a:blip r:embed="rId17"/>
              <a:stretch>
                <a:fillRect/>
              </a:stretch>
            </p:blipFill>
            <p:spPr>
              <a:xfrm>
                <a:off x="4436313" y="1777508"/>
                <a:ext cx="44089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Encre 15">
                <a:extLst>
                  <a:ext uri="{FF2B5EF4-FFF2-40B4-BE49-F238E27FC236}">
                    <a16:creationId xmlns:a16="http://schemas.microsoft.com/office/drawing/2014/main" id="{30130A32-8BF5-4190-9C21-AC11634DEFA3}"/>
                  </a:ext>
                </a:extLst>
              </p14:cNvPr>
              <p14:cNvContentPartPr/>
              <p14:nvPr/>
            </p14:nvContentPartPr>
            <p14:xfrm>
              <a:off x="2016393" y="2062268"/>
              <a:ext cx="6582960" cy="100080"/>
            </p14:xfrm>
          </p:contentPart>
        </mc:Choice>
        <mc:Fallback xmlns="">
          <p:pic>
            <p:nvPicPr>
              <p:cNvPr id="16" name="Encre 15">
                <a:extLst>
                  <a:ext uri="{FF2B5EF4-FFF2-40B4-BE49-F238E27FC236}">
                    <a16:creationId xmlns:a16="http://schemas.microsoft.com/office/drawing/2014/main" id="{30130A32-8BF5-4190-9C21-AC11634DEFA3}"/>
                  </a:ext>
                </a:extLst>
              </p:cNvPr>
              <p:cNvPicPr/>
              <p:nvPr/>
            </p:nvPicPr>
            <p:blipFill>
              <a:blip r:embed="rId19"/>
              <a:stretch>
                <a:fillRect/>
              </a:stretch>
            </p:blipFill>
            <p:spPr>
              <a:xfrm>
                <a:off x="1962393" y="1954268"/>
                <a:ext cx="66906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Encre 16">
                <a:extLst>
                  <a:ext uri="{FF2B5EF4-FFF2-40B4-BE49-F238E27FC236}">
                    <a16:creationId xmlns:a16="http://schemas.microsoft.com/office/drawing/2014/main" id="{F95182CD-0648-4754-8432-1F6AB7959B18}"/>
                  </a:ext>
                </a:extLst>
              </p14:cNvPr>
              <p14:cNvContentPartPr/>
              <p14:nvPr/>
            </p14:nvContentPartPr>
            <p14:xfrm>
              <a:off x="1887153" y="2214548"/>
              <a:ext cx="2258640" cy="99000"/>
            </p14:xfrm>
          </p:contentPart>
        </mc:Choice>
        <mc:Fallback xmlns="">
          <p:pic>
            <p:nvPicPr>
              <p:cNvPr id="17" name="Encre 16">
                <a:extLst>
                  <a:ext uri="{FF2B5EF4-FFF2-40B4-BE49-F238E27FC236}">
                    <a16:creationId xmlns:a16="http://schemas.microsoft.com/office/drawing/2014/main" id="{F95182CD-0648-4754-8432-1F6AB7959B18}"/>
                  </a:ext>
                </a:extLst>
              </p:cNvPr>
              <p:cNvPicPr/>
              <p:nvPr/>
            </p:nvPicPr>
            <p:blipFill>
              <a:blip r:embed="rId21"/>
              <a:stretch>
                <a:fillRect/>
              </a:stretch>
            </p:blipFill>
            <p:spPr>
              <a:xfrm>
                <a:off x="1833513" y="2106548"/>
                <a:ext cx="23662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Encre 17">
                <a:extLst>
                  <a:ext uri="{FF2B5EF4-FFF2-40B4-BE49-F238E27FC236}">
                    <a16:creationId xmlns:a16="http://schemas.microsoft.com/office/drawing/2014/main" id="{3F20099A-E71E-42CD-8CD5-488B7F0245CE}"/>
                  </a:ext>
                </a:extLst>
              </p14:cNvPr>
              <p14:cNvContentPartPr/>
              <p14:nvPr/>
            </p14:nvContentPartPr>
            <p14:xfrm>
              <a:off x="5028513" y="2601188"/>
              <a:ext cx="1600560" cy="411480"/>
            </p14:xfrm>
          </p:contentPart>
        </mc:Choice>
        <mc:Fallback xmlns="">
          <p:pic>
            <p:nvPicPr>
              <p:cNvPr id="18" name="Encre 17">
                <a:extLst>
                  <a:ext uri="{FF2B5EF4-FFF2-40B4-BE49-F238E27FC236}">
                    <a16:creationId xmlns:a16="http://schemas.microsoft.com/office/drawing/2014/main" id="{3F20099A-E71E-42CD-8CD5-488B7F0245CE}"/>
                  </a:ext>
                </a:extLst>
              </p:cNvPr>
              <p:cNvPicPr/>
              <p:nvPr/>
            </p:nvPicPr>
            <p:blipFill>
              <a:blip r:embed="rId23"/>
              <a:stretch>
                <a:fillRect/>
              </a:stretch>
            </p:blipFill>
            <p:spPr>
              <a:xfrm>
                <a:off x="5019873" y="2592188"/>
                <a:ext cx="1618200" cy="429120"/>
              </a:xfrm>
              <a:prstGeom prst="rect">
                <a:avLst/>
              </a:prstGeom>
            </p:spPr>
          </p:pic>
        </mc:Fallback>
      </mc:AlternateContent>
      <p:grpSp>
        <p:nvGrpSpPr>
          <p:cNvPr id="21" name="Groupe 20">
            <a:extLst>
              <a:ext uri="{FF2B5EF4-FFF2-40B4-BE49-F238E27FC236}">
                <a16:creationId xmlns:a16="http://schemas.microsoft.com/office/drawing/2014/main" id="{E88DB108-B8F2-4701-90AC-D6B397C4DCA3}"/>
              </a:ext>
            </a:extLst>
          </p:cNvPr>
          <p:cNvGrpSpPr/>
          <p:nvPr/>
        </p:nvGrpSpPr>
        <p:grpSpPr>
          <a:xfrm>
            <a:off x="1798953" y="3740948"/>
            <a:ext cx="3766680" cy="151920"/>
            <a:chOff x="1798953" y="3740948"/>
            <a:chExt cx="3766680" cy="151920"/>
          </a:xfrm>
        </p:grpSpPr>
        <mc:AlternateContent xmlns:mc="http://schemas.openxmlformats.org/markup-compatibility/2006" xmlns:p14="http://schemas.microsoft.com/office/powerpoint/2010/main">
          <mc:Choice Requires="p14">
            <p:contentPart p14:bwMode="auto" r:id="rId24">
              <p14:nvContentPartPr>
                <p14:cNvPr id="19" name="Encre 18">
                  <a:extLst>
                    <a:ext uri="{FF2B5EF4-FFF2-40B4-BE49-F238E27FC236}">
                      <a16:creationId xmlns:a16="http://schemas.microsoft.com/office/drawing/2014/main" id="{579EAC5D-6B9E-4D6B-B8D5-72C56481551C}"/>
                    </a:ext>
                  </a:extLst>
                </p14:cNvPr>
                <p14:cNvContentPartPr/>
                <p14:nvPr/>
              </p14:nvContentPartPr>
              <p14:xfrm>
                <a:off x="1798953" y="3795308"/>
                <a:ext cx="2088360" cy="64440"/>
              </p14:xfrm>
            </p:contentPart>
          </mc:Choice>
          <mc:Fallback xmlns="">
            <p:pic>
              <p:nvPicPr>
                <p:cNvPr id="19" name="Encre 18">
                  <a:extLst>
                    <a:ext uri="{FF2B5EF4-FFF2-40B4-BE49-F238E27FC236}">
                      <a16:creationId xmlns:a16="http://schemas.microsoft.com/office/drawing/2014/main" id="{579EAC5D-6B9E-4D6B-B8D5-72C56481551C}"/>
                    </a:ext>
                  </a:extLst>
                </p:cNvPr>
                <p:cNvPicPr/>
                <p:nvPr/>
              </p:nvPicPr>
              <p:blipFill>
                <a:blip r:embed="rId25"/>
                <a:stretch>
                  <a:fillRect/>
                </a:stretch>
              </p:blipFill>
              <p:spPr>
                <a:xfrm>
                  <a:off x="1789953" y="3786308"/>
                  <a:ext cx="2106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Encre 19">
                  <a:extLst>
                    <a:ext uri="{FF2B5EF4-FFF2-40B4-BE49-F238E27FC236}">
                      <a16:creationId xmlns:a16="http://schemas.microsoft.com/office/drawing/2014/main" id="{5CF1AC75-FDC3-46B5-A3B1-C6DDC0425454}"/>
                    </a:ext>
                  </a:extLst>
                </p14:cNvPr>
                <p14:cNvContentPartPr/>
                <p14:nvPr/>
              </p14:nvContentPartPr>
              <p14:xfrm>
                <a:off x="4381953" y="3740948"/>
                <a:ext cx="1183680" cy="151920"/>
              </p14:xfrm>
            </p:contentPart>
          </mc:Choice>
          <mc:Fallback xmlns="">
            <p:pic>
              <p:nvPicPr>
                <p:cNvPr id="20" name="Encre 19">
                  <a:extLst>
                    <a:ext uri="{FF2B5EF4-FFF2-40B4-BE49-F238E27FC236}">
                      <a16:creationId xmlns:a16="http://schemas.microsoft.com/office/drawing/2014/main" id="{5CF1AC75-FDC3-46B5-A3B1-C6DDC0425454}"/>
                    </a:ext>
                  </a:extLst>
                </p:cNvPr>
                <p:cNvPicPr/>
                <p:nvPr/>
              </p:nvPicPr>
              <p:blipFill>
                <a:blip r:embed="rId27"/>
                <a:stretch>
                  <a:fillRect/>
                </a:stretch>
              </p:blipFill>
              <p:spPr>
                <a:xfrm>
                  <a:off x="4373313" y="3732308"/>
                  <a:ext cx="1201320" cy="16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2" name="Encre 21">
                <a:extLst>
                  <a:ext uri="{FF2B5EF4-FFF2-40B4-BE49-F238E27FC236}">
                    <a16:creationId xmlns:a16="http://schemas.microsoft.com/office/drawing/2014/main" id="{9EC867C0-9780-46A1-8C76-5941BD3C1964}"/>
                  </a:ext>
                </a:extLst>
              </p14:cNvPr>
              <p14:cNvContentPartPr/>
              <p14:nvPr/>
            </p14:nvContentPartPr>
            <p14:xfrm>
              <a:off x="6249993" y="4359068"/>
              <a:ext cx="2319120" cy="91440"/>
            </p14:xfrm>
          </p:contentPart>
        </mc:Choice>
        <mc:Fallback xmlns="">
          <p:pic>
            <p:nvPicPr>
              <p:cNvPr id="22" name="Encre 21">
                <a:extLst>
                  <a:ext uri="{FF2B5EF4-FFF2-40B4-BE49-F238E27FC236}">
                    <a16:creationId xmlns:a16="http://schemas.microsoft.com/office/drawing/2014/main" id="{9EC867C0-9780-46A1-8C76-5941BD3C1964}"/>
                  </a:ext>
                </a:extLst>
              </p:cNvPr>
              <p:cNvPicPr/>
              <p:nvPr/>
            </p:nvPicPr>
            <p:blipFill>
              <a:blip r:embed="rId29"/>
              <a:stretch>
                <a:fillRect/>
              </a:stretch>
            </p:blipFill>
            <p:spPr>
              <a:xfrm>
                <a:off x="6240993" y="4350428"/>
                <a:ext cx="2336760" cy="109080"/>
              </a:xfrm>
              <a:prstGeom prst="rect">
                <a:avLst/>
              </a:prstGeom>
            </p:spPr>
          </p:pic>
        </mc:Fallback>
      </mc:AlternateContent>
    </p:spTree>
    <p:extLst>
      <p:ext uri="{BB962C8B-B14F-4D97-AF65-F5344CB8AC3E}">
        <p14:creationId xmlns:p14="http://schemas.microsoft.com/office/powerpoint/2010/main" val="6793319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53308" y="3936380"/>
            <a:ext cx="3624146" cy="12071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3" name="Rectangle 2"/>
          <p:cNvSpPr/>
          <p:nvPr/>
        </p:nvSpPr>
        <p:spPr>
          <a:xfrm>
            <a:off x="0" y="0"/>
            <a:ext cx="9177454" cy="20295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CA"/>
          </a:p>
        </p:txBody>
      </p:sp>
      <p:sp>
        <p:nvSpPr>
          <p:cNvPr id="4" name="Espace réservé du contenu 2"/>
          <p:cNvSpPr>
            <a:spLocks noGrp="1"/>
          </p:cNvSpPr>
          <p:nvPr>
            <p:ph sz="half" idx="13"/>
          </p:nvPr>
        </p:nvSpPr>
        <p:spPr>
          <a:xfrm>
            <a:off x="195147" y="433909"/>
            <a:ext cx="8860901" cy="4527274"/>
          </a:xfrm>
        </p:spPr>
        <p:txBody>
          <a:bodyPr vert="horz" lIns="91440" tIns="45720" rIns="91440" bIns="45720" rtlCol="0" anchor="t">
            <a:normAutofit/>
          </a:bodyPr>
          <a:lstStyle/>
          <a:p>
            <a:pPr marL="17780" indent="0">
              <a:spcAft>
                <a:spcPts val="600"/>
              </a:spcAft>
              <a:buNone/>
            </a:pPr>
            <a:endParaRPr lang="fr-CA" sz="2200" dirty="0">
              <a:solidFill>
                <a:srgbClr val="4D4988"/>
              </a:solidFill>
              <a:cs typeface="Calibri"/>
            </a:endParaRPr>
          </a:p>
          <a:p>
            <a:pPr marL="582930" lvl="1" algn="just">
              <a:spcAft>
                <a:spcPts val="600"/>
              </a:spcAft>
              <a:buFont typeface="Wingdings"/>
              <a:buChar char="ü"/>
            </a:pPr>
            <a:endParaRPr lang="fr-CA" sz="2000" dirty="0">
              <a:solidFill>
                <a:srgbClr val="4D4988"/>
              </a:solidFill>
              <a:cs typeface="Calibri"/>
            </a:endParaRPr>
          </a:p>
          <a:p>
            <a:pPr marL="582930" lvl="1" algn="just">
              <a:buFont typeface="Wingdings"/>
              <a:buChar char="ü"/>
            </a:pPr>
            <a:endParaRPr lang="fr-CA" sz="2000" dirty="0">
              <a:solidFill>
                <a:srgbClr val="262626"/>
              </a:solidFill>
              <a:cs typeface="Calibri"/>
            </a:endParaRPr>
          </a:p>
          <a:p>
            <a:pPr marL="457200" indent="-457200" algn="just">
              <a:buFont typeface="Wingdings"/>
              <a:buChar char="ü"/>
            </a:pPr>
            <a:endParaRPr lang="fr-CA" sz="3200" dirty="0">
              <a:cs typeface="Calibri"/>
            </a:endParaRPr>
          </a:p>
          <a:p>
            <a:pPr marL="17780" indent="0">
              <a:buNone/>
            </a:pPr>
            <a:endParaRPr lang="fr-CA" dirty="0">
              <a:cs typeface="Calibri"/>
            </a:endParaRPr>
          </a:p>
        </p:txBody>
      </p:sp>
      <p:pic>
        <p:nvPicPr>
          <p:cNvPr id="6" name="Image 5">
            <a:extLst>
              <a:ext uri="{FF2B5EF4-FFF2-40B4-BE49-F238E27FC236}">
                <a16:creationId xmlns:a16="http://schemas.microsoft.com/office/drawing/2014/main" id="{FAD430D8-9B4A-4FAB-9D21-823475837EA0}"/>
              </a:ext>
            </a:extLst>
          </p:cNvPr>
          <p:cNvPicPr>
            <a:picLocks noChangeAspect="1"/>
          </p:cNvPicPr>
          <p:nvPr/>
        </p:nvPicPr>
        <p:blipFill>
          <a:blip r:embed="rId2"/>
          <a:stretch>
            <a:fillRect/>
          </a:stretch>
        </p:blipFill>
        <p:spPr>
          <a:xfrm>
            <a:off x="481075" y="0"/>
            <a:ext cx="7150355" cy="5142078"/>
          </a:xfrm>
          <a:prstGeom prst="rect">
            <a:avLst/>
          </a:prstGeom>
        </p:spPr>
      </p:pic>
    </p:spTree>
    <p:extLst>
      <p:ext uri="{BB962C8B-B14F-4D97-AF65-F5344CB8AC3E}">
        <p14:creationId xmlns:p14="http://schemas.microsoft.com/office/powerpoint/2010/main" val="4258949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1EC3-2CCD-4CF2-8184-0AA7187904D0}"/>
              </a:ext>
            </a:extLst>
          </p:cNvPr>
          <p:cNvSpPr>
            <a:spLocks noGrp="1"/>
          </p:cNvSpPr>
          <p:nvPr>
            <p:ph type="title"/>
          </p:nvPr>
        </p:nvSpPr>
        <p:spPr/>
        <p:txBody>
          <a:bodyPr/>
          <a:lstStyle/>
          <a:p>
            <a:r>
              <a:rPr lang="fr-CA"/>
              <a:t>Documents à consulter pour la rédaction du rapport</a:t>
            </a:r>
          </a:p>
        </p:txBody>
      </p:sp>
      <p:sp>
        <p:nvSpPr>
          <p:cNvPr id="3" name="Espace réservé du contenu 2">
            <a:extLst>
              <a:ext uri="{FF2B5EF4-FFF2-40B4-BE49-F238E27FC236}">
                <a16:creationId xmlns:a16="http://schemas.microsoft.com/office/drawing/2014/main" id="{E96C2EC6-A134-4E3D-B756-4B0A4869CD1C}"/>
              </a:ext>
            </a:extLst>
          </p:cNvPr>
          <p:cNvSpPr>
            <a:spLocks noGrp="1"/>
          </p:cNvSpPr>
          <p:nvPr>
            <p:ph sz="half" idx="13"/>
          </p:nvPr>
        </p:nvSpPr>
        <p:spPr/>
        <p:txBody>
          <a:bodyPr/>
          <a:lstStyle/>
          <a:p>
            <a:r>
              <a:rPr lang="fr-CA" sz="2400"/>
              <a:t>Guide d’accompagnement du projet personnel</a:t>
            </a:r>
          </a:p>
          <a:p>
            <a:r>
              <a:rPr lang="fr-CA" sz="2400"/>
              <a:t>Rédaction du rapport 2020-2021</a:t>
            </a:r>
          </a:p>
          <a:p>
            <a:r>
              <a:rPr lang="fr-CA" sz="2400"/>
              <a:t>Napperon des approches de l’apprentissage, des contextes mondiaux et du profil de l’apprenant</a:t>
            </a:r>
          </a:p>
          <a:p>
            <a:endParaRPr lang="fr-CA"/>
          </a:p>
        </p:txBody>
      </p:sp>
    </p:spTree>
    <p:extLst>
      <p:ext uri="{BB962C8B-B14F-4D97-AF65-F5344CB8AC3E}">
        <p14:creationId xmlns:p14="http://schemas.microsoft.com/office/powerpoint/2010/main" val="2680432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11EC3-2CCD-4CF2-8184-0AA7187904D0}"/>
              </a:ext>
            </a:extLst>
          </p:cNvPr>
          <p:cNvSpPr>
            <a:spLocks noGrp="1"/>
          </p:cNvSpPr>
          <p:nvPr>
            <p:ph type="title"/>
          </p:nvPr>
        </p:nvSpPr>
        <p:spPr/>
        <p:txBody>
          <a:bodyPr/>
          <a:lstStyle/>
          <a:p>
            <a:r>
              <a:rPr lang="fr-CA"/>
              <a:t>Documents à consulter pour la rédaction du rapport</a:t>
            </a:r>
          </a:p>
        </p:txBody>
      </p:sp>
      <p:sp>
        <p:nvSpPr>
          <p:cNvPr id="3" name="Espace réservé du contenu 2">
            <a:extLst>
              <a:ext uri="{FF2B5EF4-FFF2-40B4-BE49-F238E27FC236}">
                <a16:creationId xmlns:a16="http://schemas.microsoft.com/office/drawing/2014/main" id="{E96C2EC6-A134-4E3D-B756-4B0A4869CD1C}"/>
              </a:ext>
            </a:extLst>
          </p:cNvPr>
          <p:cNvSpPr>
            <a:spLocks noGrp="1"/>
          </p:cNvSpPr>
          <p:nvPr>
            <p:ph sz="half" idx="13"/>
          </p:nvPr>
        </p:nvSpPr>
        <p:spPr/>
        <p:txBody>
          <a:bodyPr/>
          <a:lstStyle/>
          <a:p>
            <a:r>
              <a:rPr lang="fr-CA" sz="2400"/>
              <a:t>Guide d’accompagnement du projet personnel</a:t>
            </a:r>
          </a:p>
          <a:p>
            <a:r>
              <a:rPr lang="fr-CA" sz="2400"/>
              <a:t>Rédaction du rapport 2020-2021</a:t>
            </a:r>
          </a:p>
          <a:p>
            <a:r>
              <a:rPr lang="fr-CA" sz="2400"/>
              <a:t>Napperon des approches de l’apprentissage, des contextes mondiaux et du profil de l’apprenant</a:t>
            </a:r>
          </a:p>
          <a:p>
            <a:endParaRPr lang="fr-CA"/>
          </a:p>
        </p:txBody>
      </p:sp>
    </p:spTree>
    <p:extLst>
      <p:ext uri="{BB962C8B-B14F-4D97-AF65-F5344CB8AC3E}">
        <p14:creationId xmlns:p14="http://schemas.microsoft.com/office/powerpoint/2010/main" val="2962666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B0F9B-67D6-496B-AF13-6D26668B4C35}"/>
              </a:ext>
            </a:extLst>
          </p:cNvPr>
          <p:cNvSpPr>
            <a:spLocks noGrp="1"/>
          </p:cNvSpPr>
          <p:nvPr>
            <p:ph type="title"/>
          </p:nvPr>
        </p:nvSpPr>
        <p:spPr/>
        <p:txBody>
          <a:bodyPr/>
          <a:lstStyle/>
          <a:p>
            <a:r>
              <a:rPr lang="fr-CA"/>
              <a:t>Prochaines rencontres</a:t>
            </a:r>
            <a:br>
              <a:rPr lang="fr-CA"/>
            </a:br>
            <a:endParaRPr lang="fr-CA"/>
          </a:p>
        </p:txBody>
      </p:sp>
      <p:sp>
        <p:nvSpPr>
          <p:cNvPr id="3" name="Espace réservé du contenu 2">
            <a:extLst>
              <a:ext uri="{FF2B5EF4-FFF2-40B4-BE49-F238E27FC236}">
                <a16:creationId xmlns:a16="http://schemas.microsoft.com/office/drawing/2014/main" id="{F4ADC256-1A94-4E16-96A7-A31A7A8C4114}"/>
              </a:ext>
            </a:extLst>
          </p:cNvPr>
          <p:cNvSpPr>
            <a:spLocks noGrp="1"/>
          </p:cNvSpPr>
          <p:nvPr>
            <p:ph sz="half" idx="13"/>
          </p:nvPr>
        </p:nvSpPr>
        <p:spPr/>
        <p:txBody>
          <a:bodyPr/>
          <a:lstStyle/>
          <a:p>
            <a:r>
              <a:rPr lang="fr-CA"/>
              <a:t>26 janvier : Critères C et D</a:t>
            </a:r>
          </a:p>
          <a:p>
            <a:r>
              <a:rPr lang="fr-CA"/>
              <a:t>9-10 février: Consignes remise du rapport</a:t>
            </a:r>
          </a:p>
          <a:p>
            <a:r>
              <a:rPr lang="fr-CA"/>
              <a:t>26 février: journée équilibrée</a:t>
            </a:r>
          </a:p>
        </p:txBody>
      </p:sp>
      <p:sp>
        <p:nvSpPr>
          <p:cNvPr id="4" name="Espace réservé du contenu 3">
            <a:extLst>
              <a:ext uri="{FF2B5EF4-FFF2-40B4-BE49-F238E27FC236}">
                <a16:creationId xmlns:a16="http://schemas.microsoft.com/office/drawing/2014/main" id="{201FAD58-9CB7-4808-84DB-CE421D60B4DB}"/>
              </a:ext>
            </a:extLst>
          </p:cNvPr>
          <p:cNvSpPr>
            <a:spLocks noGrp="1"/>
          </p:cNvSpPr>
          <p:nvPr>
            <p:ph sz="half" idx="14"/>
          </p:nvPr>
        </p:nvSpPr>
        <p:spPr/>
        <p:txBody>
          <a:bodyPr/>
          <a:lstStyle/>
          <a:p>
            <a:endParaRPr lang="fr-CA"/>
          </a:p>
        </p:txBody>
      </p:sp>
    </p:spTree>
    <p:extLst>
      <p:ext uri="{BB962C8B-B14F-4D97-AF65-F5344CB8AC3E}">
        <p14:creationId xmlns:p14="http://schemas.microsoft.com/office/powerpoint/2010/main" val="3299127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9123" y="278780"/>
            <a:ext cx="7772400" cy="726841"/>
          </a:xfrm>
        </p:spPr>
        <p:txBody>
          <a:bodyPr/>
          <a:lstStyle/>
          <a:p>
            <a:r>
              <a:rPr lang="fr-CA" sz="4800"/>
              <a:t>DES QUESTIONS?</a:t>
            </a:r>
          </a:p>
        </p:txBody>
      </p:sp>
      <p:pic>
        <p:nvPicPr>
          <p:cNvPr id="1028" name="Picture 4"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966" y="1186365"/>
            <a:ext cx="3957135" cy="395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718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3" descr="Une image contenant intérieur, mur, table, assis&#10;&#10;Description générée avec un niveau de confiance très élevé">
            <a:extLst>
              <a:ext uri="{FF2B5EF4-FFF2-40B4-BE49-F238E27FC236}">
                <a16:creationId xmlns:a16="http://schemas.microsoft.com/office/drawing/2014/main" id="{B163F57E-1203-49AA-BF8D-10A48984DA3F}"/>
              </a:ext>
            </a:extLst>
          </p:cNvPr>
          <p:cNvPicPr>
            <a:picLocks noChangeAspect="1"/>
          </p:cNvPicPr>
          <p:nvPr/>
        </p:nvPicPr>
        <p:blipFill>
          <a:blip r:embed="rId2"/>
          <a:stretch>
            <a:fillRect/>
          </a:stretch>
        </p:blipFill>
        <p:spPr>
          <a:xfrm>
            <a:off x="2851557" y="1895708"/>
            <a:ext cx="3472902" cy="2604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253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5464" y="711416"/>
            <a:ext cx="5768536" cy="515939"/>
          </a:xfrm>
        </p:spPr>
        <p:txBody>
          <a:bodyPr>
            <a:noAutofit/>
          </a:bodyPr>
          <a:lstStyle/>
          <a:p>
            <a:r>
              <a:rPr lang="fr-CA" sz="2800"/>
              <a:t>L’Échantillonnage</a:t>
            </a:r>
          </a:p>
        </p:txBody>
      </p:sp>
      <p:sp>
        <p:nvSpPr>
          <p:cNvPr id="3" name="Espace réservé du contenu 2"/>
          <p:cNvSpPr>
            <a:spLocks noGrp="1"/>
          </p:cNvSpPr>
          <p:nvPr>
            <p:ph sz="half" idx="13"/>
          </p:nvPr>
        </p:nvSpPr>
        <p:spPr>
          <a:xfrm>
            <a:off x="3375464" y="1338867"/>
            <a:ext cx="5210976" cy="3021260"/>
          </a:xfrm>
        </p:spPr>
        <p:txBody>
          <a:bodyPr vert="horz" lIns="91440" tIns="45720" rIns="91440" bIns="45720" rtlCol="0" anchor="t">
            <a:normAutofit/>
          </a:bodyPr>
          <a:lstStyle/>
          <a:p>
            <a:pPr marL="303530" indent="-285750">
              <a:buFont typeface="Arial" panose="020B0604020202020204" pitchFamily="34" charset="0"/>
              <a:buChar char="•"/>
            </a:pPr>
            <a:r>
              <a:rPr lang="fr-CA" sz="2400"/>
              <a:t>Sur les 63 projets personnels du Collège, 10 seront sélectionnés au hasard et envoyés pour une correction externe (échantillonnage).</a:t>
            </a:r>
            <a:endParaRPr lang="fr-FR"/>
          </a:p>
          <a:p>
            <a:pPr marL="303530" indent="-285750" algn="just">
              <a:buFont typeface="Arial" panose="020B0604020202020204" pitchFamily="34" charset="0"/>
              <a:buChar char="•"/>
            </a:pPr>
            <a:r>
              <a:rPr lang="fr-CA" sz="2400"/>
              <a:t>Suite à cette correction, les notes de l’ensemble des 66 projets du Collège seront réajustées (modération).</a:t>
            </a:r>
          </a:p>
          <a:p>
            <a:pPr marL="303530" indent="-285750" algn="just">
              <a:buFont typeface="Arial" panose="020B0604020202020204" pitchFamily="34" charset="0"/>
              <a:buChar char="•"/>
            </a:pPr>
            <a:endParaRPr lang="fr-CA" sz="2400"/>
          </a:p>
          <a:p>
            <a:pPr marL="17780" indent="0">
              <a:buNone/>
            </a:pPr>
            <a:endParaRPr lang="fr-CA"/>
          </a:p>
        </p:txBody>
      </p:sp>
      <p:pic>
        <p:nvPicPr>
          <p:cNvPr id="4098"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15" y="1438507"/>
            <a:ext cx="3168049" cy="23735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70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1906441"/>
            <a:ext cx="7772400" cy="579032"/>
          </a:xfrm>
        </p:spPr>
        <p:txBody>
          <a:bodyPr/>
          <a:lstStyle/>
          <a:p>
            <a:r>
              <a:rPr lang="fr-FR"/>
              <a:t>Les éléments du projet personnel</a:t>
            </a:r>
          </a:p>
        </p:txBody>
      </p:sp>
      <p:sp>
        <p:nvSpPr>
          <p:cNvPr id="4" name="AutoShape 2" descr="data:image/png;base64,%20iVBORw0KGgoAAAANSUhEUgAAAkYAAAJHCAYAAAEChqlfAAAAAXNSR0IArs4c6QAAAARnQU1BAACxjwv8YQUAAAAJcEhZcwAADsMAAA7DAcdvqGQAAP+lSURBVHhe7L0FgBTH9j18xnZ21l1xd5ddJJ4QIAkx4u7u7u7ukBB3ISQhRIniAQLBXdbdfWfmO7e6e0d2ZoWQ9/J+/+9A7bR31a1bV6qrbpnwL4IbMG3r0ydEtvtt396gDv4L8B8nknvmTEvWnr0rrFbrKBKlU3C53S4T3I90Wbr0dv3QfwT/ESJlZ2Q8bDJbbtF39xvcwnvAhC5LlixVB/4h/GNEyjv88HBXTW21vtsm0hb/DjTUwllUhMatW2GJjkHxVdfB3diE5I/eRuGZ5+tXBofb5arssmxptL67X2HWf/cbcsdOGJMzYaI7KIHMJqT9/qu+A6R88RlyJ05G7iFTYOnSA5XPPqsIBJcLsbfdCGu3nuo6c2Qk4h9/CO6GBhJ1kSKgN0xmc5S8NztzYmdbcbvYr0SSTLptpj/0XVVQRRQWykDa77/DmZ+ntq3duyJ/xgnadU4mwpKYrF3PY+VPPIPqDz5Ux12VlSi58TakLfmNRJ0EU4hNXaeudXvoYmLbkHxkZU5o1A/9beyX5pY1PrPObDGH6rsKYYcfhJoFP8I+uB+b0E5VmOY9O2Dt2gO5kw8kJzSyoEqRdQoRJx2PxnUb0LhpC1wVFTCHh7MizIg89wxUvvGucJR+pQbKrUcos27Vd/cJf4tIuw7sHhrS1KVO31Ww9euDpq3b1bYpzAF3bR1CD5iI+t8Wq2P7E/FPPY7Kl15C48bNMNns5LJFyM2coIjmj/Qli/e5rPt8Y3Zm5lMmk/lafVeDNBmLGdYuqWjOzkPabwvJNYdobSAIrKlxLKBF32sNaUiu0iq4qlgXbTwn/unHUDn7NYSOH4fK195E+rIlyJ10gH5WQ31DfUzvVasq9N0OY5+IxDZfyx+HtgekLvweeYceobbTFv3Gp5qV3GgFyg5bj2QfGbIvcDc0o7mgTN/zhZgFJj7eNqAPEl9/EznjMlkJVv2svLr5hi5Llz+p73YInRbcuRSK/GkhUNpvPyPvoENZ3cweha3Unj+B9lITWbskwNY9KSCB3DxmSUuFOSKC3OhUzwkZMUydi3v0SZgcPuIOJrsVtm6JKHcw+36PM/Ff5NmnUyl0V1oz6d3XFXcbMJmsT2SNz+hU2+8UJwmBvPOU8PxTqHx1DhJengVX3l7kn3iafkbD9gYKZ307PjoCiUmBzRh3fT21WhKbVCVsvXrBOmAgLOldUP3qLGqAMKCmRkqnX+3Blh27FdHdcKGHNYK08K1zURa5E/QK87vd3ezc1mXFsn76bpvoMJH8CSQ2TN3CnzUtU1mlH9VQTU4oaGrW9zSYaQr0652m7wVGzM23ofyZp2hY1rer/errGrAnJ1c1L2926h0SpW9pCOnbCwlvvo3is89C4/ad+lENbhd+7rJsMYVm2+hQc8sZP7G2JRtsDmhuhmP6DMQ98STVcKV+QsMOco8/gQQuNse6Gl/TxZKQgLDjjlfNK2zqVJTeexdcZSWIe/5lSnQL7OPGI+yU02AbOIhas69+l4a8wkJ9y7vq+P7GSmQ1kfN0NG7bqTV/3a5S+ddB0Xnw7szMo/TdoGiXSHszJtwNi0cGwWJB2vJlKL3pBmXvtDQD5lUIZGDM559g4mKPZS3IK/IVtiGjRqP26/nKtqn95huYQ0NhDgtH6ZWX8pgFDSuWo/bD99G8Yxtsg4fod5Hg1KKNrAiNi1qj0e1UxPKGKSoaueMzmE830n7+Xj9KAW8yf6VvBkWbRGIWTBaz6R59l1qFRGDm6n78FvWLl+lHgTpyyQ42D28UzPsciyeSiF7Iq2/ApqoabK7RTKu6779jido3jMUFqf38c30PKC4p1bd8iZS58BeE9dbcGIE3oRqWrSB3WpEyfx6Kzjtf4yodYqHrmwHRJpEohzRfgRAfy2QPQeqSX1F29wP6UaCk2YncJs2PGvHqi6ilb7W7uRG/zXlTHTMgx6pYw6VlmktnEGpfUF4lz2hdriWHHoS+lGtuVpoBf45y1deiaVdWKw2ckzmhXt9shaCCOzsjcyebQUu1pP3+C3IyJsKSlEC5odljNWT7fMonQd97bsO6519CXl6+aj7HLZiP1Ucfhz3OJlUTIgnkZSY2z4E9UtW9A8NpkfM38tjpNALHUtZ55IXARLlU88NC1P78u0h+day2ph5ZeXnUZ7SHgjS3kIRENNA/NJFzDPgIdFFBzEfsXbei7L6H9YO0a8IcMXE//tjK2AxKJH8WjLv/bmbJjbI779MO8KzRxCp7dUPJpq3SNtW+yAwhRijlVwNViD+S4qJx0POPqutCyZ0dBgm14swLsY3c2sNqbkUiN4Vy1PChqFq/ESPfehv1uTnYdKvHbfMmVPyTj6Dk+ls0M8GLqwK5LwGJlDdhko+6F0gGTCy0ge3MqCB23Cj8tXIVurpMKHQ5UcvrEoYMRPGGTeq8N0TGT33pUUVARxgNR6Jq5Z9InDie3Ee+8Gom9ZR/IXRXtr3yJgZccSHP0cgkwetrKlFPGbXu0htg9rKkDeyorcfAbuloLC7B+K8XIOeD95H97rv6WaBPiG6rsYSp4uvR4Iy+/CJUvjhbHXbB9Rwd4qvVjo5WMulj6i+WF24m25ABsE8aT8OLTYqsL8ckGQQS1R0zdgzCmt1K5tTyFTM++xARW3awpn05ZNrLjyoCGajNzsGfl9+sCLTrg09bEchKAuT+sghR/Xuzgpqx7v4nUV9agtqcPIRSnY+d8yxGv/IkuUkanSeFkTO3ZeVg4qKlWDZ9OpJnHIsJvy5qOV/uatLKwUoxUPHS7Jay0R+9Sj/cAs+VOvImHdDCRam//4o8qvmkTz5A4cxT1bE8NrEa4SpuF7DZJOYXoclmQyOzUNTYoLhN7jceLE3qqNmP63tANZtlxMB+ighRUTHMmT/PUoFSgzpZAd5NUTh5OYnaTO3Y9dSjEDd6KKyRkercHxddp+SggWJe67bbkSjiQI7zWd49A31D+d42wBy9lb7ot3P03dac5KZ9Akl8SdXsV2CKjUXhyWdox5iEQIJuF5yNjIsvVFZxCJvP4MsvRpjVpjiop85FXTJG42gSSAgmafv9T8NMjqxasx7NJIRLf5YGyrHUnjD1HIyQfiPg6DVI2WQGXGxqw5+4HaNeeQiJh0zC1mfeRD2blNB4zKynYI0I16+ku8T7quvq1fMzvv1BESjz2+/5bq15bqsvbymPJGEG733aaGerC3X4cFL2QYdV0UFUwkIMLnd9HfKmzlDnBDuqylHJzJaS/cVe6uJwILu5CckWKxw0X+VhBl/UDeqFsZedJ1849CPay7z5JrZnP5hjk/W9tuFmc67b7On03P3Bl+h+ytFKvhn489rb4aa7soN5EwiR+oTaFTeLUul51ZXY9dzzKOLxzGg/F4n5VHJXJ6Sl2Tk8ZdFPf8m2DydZLJYIMx8mzdVVXIiCo45TD1fHdM0VRWIkWygTjpoGK4stnCO27y4WYgeTgM4jJl11Eex8oRTBSAL5tUVGI3Z4JkzRCdpBwkmZNPeLr1BQWIRzL7wYW7fvQC5VvRiAFFiqOTkGZSC0/xjUkQjdT2XlMS/e8mjAY/die6MQSHujmZUXf/CBusIxkUAvqN9EHt9eXdBSLjOfn/bL97CwebeU1W5by4sVWohUOGVKqos3SzIlJaJp82a17daPFVWWoZnUFgEdwjwU0boV5S7EKZEa4LY8LId20eg5j7cIwhAWUrjHSLHDJyBCmhKhak1uJB594gkcceghSOa735jzGvr174c33n4XP37/Ix57+lmccOqZ6joT8xI7bCIrnjXvleoof+T3qFc88k/wx/c/0QxxY6fOXdJjUMKWIL9GeV32UCW3XCS6k1wnx5xMBvQs0rqeekwD1XBQo8VVUqReJlJkeUOdakYie4RIwk1CPIFoMSGMeP0CuU78LIFwjwHhDEUknpe+qLYg6v+9Dz/GGaeeJDfyek2W1W5crn7FJDCz2RlNW2TPFxdep7YN8Cx60qSo5TUFzZrt1t1mRv/kPmo75avPkH/UCcpMMXLDpw7t9vXn61s4yWK3h5htIdhOTtimp61MVENkPwvymLEipjA+JZWZSOZx4RohULZOqB4mq+rTadStcIFkXpI3gc69+DKsWv0n3HRnlHmhF06B2yJDPFyiEeT0U05Sl+Xn57MQQhAgdOB4GunaeW/Z5+IzpXdS6kmII0mwq8mpE8hNn52qn8WTcpbwuoLjT8EeN+8jDYQOkkKslnVyXwsnFZx0inrLllrpmfVFU36uvqWhLwkiL9nBFzQzt+UkXoLZisEvPKAIIupbIPaMIGzQWFVgA97CVlDNdzrCIykT2dQNDiShmpoaUV1eirCISITSZDCeIJxSWV6OiIgIVYCytR5ntQV8x/xLrtd3NAhHhPFvJO9SaoaUDOnSm0c9eRMMCAtrOZL88YfCu5RHp58+GRRaLqpzcwibgH/ywzZyzmamJqlpviuanEaeQGSoor66xiCQVL9BICGAQSA5JrXvJPdFxsTBGmLHpxuLWRJmic+rla/+NjviU9LIyVbs3LEdTgpYgXDKQVOmK2LJkx0pPfhrVvwiPp1KvNYoaCjfmWyique7oqXIvD8+k74iCdWYvbNVeaVs1VIO3U7Tmpvd8YmZBLLyYFioo4XdVGLmg2How/TjWOOCg99+mk3NBBs1g4O1bsihsMHj1G9RUbFiZQNONhOzLVQZlR4wOyzZij0ViLAzk6qUbmYvFN369MOeHTspX6X5AKuX0unVt0OTu/DXpQojHCLJSsIc8/jdSDfZEE89TCnJs3K1CSFxcRh8z90t+97ljQ8Px8DYOETRvBGasDI1TrKEhiRLN4ikOhZSvo6aSFGr3QZnReCvEoKmUhplvH6g1U4bg8RixpqUJ+9GdHgoiaVxlXBPctcuqkvWgMXuaGlar68qQG5lA2YOTVT747rSESWBQpi7Oau0HsiVeQ2ojU7Hur9ough3kkDnXHQp5n+ndaBZI6Ll9bCRE+3kRBuNwpDowJZ1c1U1lp16utoeQHOmH4km5R0QH4dkWvEGLSQVX3bZfYpIYsKLhS2pX0IczDzZjdTsE5+APqUVqkKH3C+U16AVjYVISlICkllW/pZk3tBqDdw39x+trk3v1Q833nCTOi6opy0jykARlTLtvNHJSIvUmqfL2VxLNW+SZLaYcD7P/barEpndozCsSyy6dO2KgtIqlafXX3kRR0+bqu6L6j2URLUomegNuc4/9aPSmfDJJ+jP32ZebnHY0T+BFeRFh5YUar9QEQnS4a6nvQ1N6EviOMhu6hiZTThl80OPqUsFTt3B3fP6G+qlW+g0CulkW/qytW2+Xbb5k7trKx5/6H5V01KEEDZpBRL18w0l2raCG+PHn/Hx2JEnKElssohFBhzQk5671AbvjqL82r7pL97K5qUTRP31I44BsaK9kSbKgb/5M45X+9voMYiM86aBT7LaEhWRzKSYJJoB6JmQ0LIvyaB/X030IHrIIIx5Y47a7nnJhSqHA6/hL69pUCM9tOtVIhEUoeRXT6VlZbCIUNQLddJQj9U9fuxpUvBz6IlPHDf6RPVGEfDr8quRXS5N1a0EfFxsNGrq+C6em/PGm/hr4ybt+eq9vogfNZR/5V1ayiXRdlAkxN56C5uYnULdjCbKOu8yeyeLwyGqRGM3SWb91zsZsI8aomykftddhdUXXKQytfHu+9W5qJZ+ZRGCulYTSL7kFWI06rAY53n/sqwq7Rody1e8h+V/fIBBA3vxvEZFt8m9ZmhKBLrEhOLBX3KUHJO+qMpqzVTp07s3fv71N7UtXO+P7idM1cnjSQnMkymUSiMlAT3JWS66P/7l9k7aU8UsD5Z0hE6Zim4UctIPNPzFZ/g2qs9yradThJ6gbPU6FP7qNehMVSz/CDu3QJVdYURqOH7aQeFvQOjCZrR5y2612yv58CT6CqQYQaJekZGCrcX16jKRa4LBAwciUkaWEKYQT34N2Ck31Q16kiaax3fUzP8a4ccdo+pCsWygsutJI1KgtmgkHeUPPKJ6AEKio7H2mhvVsdGvvqJ++Xb1N/uT+ShfrRxnzU6Sw8I53qqfMsDAyuwqDE4Kw4L5OifoaFTNlsZqztcFVARanysLU1nfjAEJdtTXyeAJdRQJFA+ffv6F2jZJ7wSx5rr7sPlRcWYJ1Qw1DKARLIawjc9qWPYHmnNEc8qDmAKVXU+KSGaxCYIkA+awUNUD8OfVN6D3eXQ2+fKQ+Hh1rrlW+xhoiQhDnyvO8xiSAlH74lXrqK6gtiSxnbx/Uo9oJEeE4N77Zmkn9QKJhrxi1tNq28AvOyrQNTqU9lcTystKW95x6lnnYsG8T9W29GDK97qRz96LftdcpLZLV61RNOhBTUba0EtoJKFsiDrrZDStX0/OYvaYApW9JcnDzaFsd0GSAfu40ep3AFl667PkIL5xyTHHqWO735urfgfdfhXCwsPUtjfOP1cEu4b0rt3QRPNADE8Dj374or5F4T3udBLJjBcuugb3/ZylHwXyqkhs5ra2shJ79mbRDtMq8KhpU1ReBLT7VDfwn1fcpTrhZHv3R1+r43ZSahO5uI+FngXrour9z9CwZbvatg4cELDsKtEcMrNW3aAQC5p01P7wM6KvvUpZud0jtU58o4MqbsV6VbNW2j6iTl10JL0xZ/bLLc8SLikrKtSMT51QB/WKQb4QgWhpHSy4cIICOfHU4QkkbgOy9+xCj2GZNFFowPLUjz//ovLkjfBeXZkPLQ+NNRTwfI24T2IfGf33oUcern4lOaYc7ltmv6Q4yU27JVgyMmAfOhhNazV5E8FmR+aFlayYeOAkEksrjCofS+ls0L7zOXdo12ft2YNJkw7ieeaICI+KQXUlBbZUo44w3Tpf8YdouPeVprvzwDR8s6VUuT6lNQ0oys3Bn6tXo3tKnOLEDz+di7z8AiV4PU9i0zr/lJYD8k6Leq8U1ZNqvlzQsm2JSwhYdkm2/uQyXqV8Niv9o0ApYqY0KWqyzdtR+5N82+cLWcO9KQBH3XojKtb8hb2UBc0kpo3EctFnK9m6Sx6LZukK4fVdunTB7z9+p44Jwh0h2LV9ByopW8TbL6xuRFSozjVezVAwtX+c6k5pKi3AimVLMHzSEUiM0z4LzXptDr6Z95naLlu7VHGeDNiq3sVmysfYqXUHU2n0IgeJ3DFSSEIsYk4/0XMsQLmNZBsyVCdS3/6kWmjAFDJpMq+QammdKu97BL1q6mkaWFHzHTWUtBUSKm7YINSxyUk3irPS+G7PfOscJxg6bCh2785CQc5eRFmalS/2Z241qupEQ7nxo5gGLqfiuB1bNuKnH75FjyEZGNwrrYWOP38n3MDnsmna2dxV8+E7S1etQ32zC1/fcB9qmCcXz0vjM1Lo9GlwHHdCy36gchtJ8mJSMolkb15DLRAEhZdeoW8FhpCsggXq8vz9qhPMWVOnNJ0QLZQmgGOwdEsApbSrYqKjlK0iEJrmF5dj1+Y1SEvvikg2Q6toLR5voJovLS3C3t174Ejrj/SEGPRMiye36BTyQuW65cqxrS8oRDNlkLVrOux87+pLPJMQcp1NGEObRwS4D1g5KbMNU6Y1rCOGa5wkuQqo+vQkBp7KuV+SxpRDjbGzSevntlEbyBmzaB4SYtMtD6rard2ofeWIi4nGdroA737wsdoXWqUmxmDshMkIiYhHdmkt1mzagSUr12J7QRVqTZHoO3w8xg7qgZ7pNDf08klfu3w0ENRvW0vmZTGslJMxUdj91icqD87qaiWrjG7lVBrCuRTmu9l081mhclQ4MO2j9wOW2UgCnZP4UKrVYBCZUHi61hEvOa3iS+QDoK9O0TCI3CTYctMDGPDEnYr9BTKWMXaE1oU75813cMEF52pdtzqUe8xMS7NzkbJmOrRyjxxr6bum9szNyUVUVCTCaWW7qCDqd6geVoUtj72E/jddprbnnn+d6lKWPnihrWwLhGiieBIoIgQT5mo2ViCYE8i5YWEeIrnJ3q4AXbcGco+aoQgjQ/3aQujRh6DXEQerbSFUaLdUdL9CmxsimY2RT0ks+PGnnKHcOul1/OSdN9T5Fmg0aUGTcKmMnRQiKs1JGVNRgoYcbXjfloefR31+EUY8/4Ai8uYHn0Xt3jw11EfyLFxU4mpGDAV7OAkkhJJX9DBZMNFLofjDohvLLUQStEWkxWpUm9462wBJjdHPP6jvaVxooZzRulBIRG5Ln7eBeV99jeNmHK20WhVlViRllpSgID8fd9z7AP5csxYrly3y6fKo3bBCEczAyvOux5jXPaOOV1/cekKU9MNLSmWlyMfJLtR4E377heT2qxEvmKViCJPT2awoYzZbHKJN2sLv4zxfPNqD0eyEa5rLylG6ZAUSpx3e4k5Y6BPZ+wxX2y0Z5bXzv/kOPbt1VY6rN8QRbaoqR1PWNv2I9mzvDwyCQAQSckqz84Y0v8kr2pgBJpUgSTbVXx3CVU1eXaz+WDJmvOr37QiEpeUbnAFRSna5lxwlwtyAnYaKtd+olgy1QC+7EKdu/TL1UbKW7oxBZDU61063yYtIgQhkCG5/jHr/ffTrI19KAoPyr9xqtcXKtl/O6NNU1wTnP+LPAw/St4KjhBwpwl0wXSeUmAKVm7Zg15wP0f2ckxAzhJzCt4fq3Sz+qG/w9BaE2mkDkbgNtH3ka8762x9FfWEJRr3gadarvNS9NwzB7Q3hviFvv6N++/f1HdUroFyro3JocUI91p2Oa264qbTZ6ZrKRJundQpJT0XVorYH1At56pTZAGz7+kcMO2G6Ygx7YgKSpxyM0JREbH/mVdVDKR8oQ+NYYX7NxvjoKJyz9IKbaCslYt2dT6CpogLdz56J9OOnKiKbqfpXXXSzujYQwqkdBt18PZxLVyiNJnKpz5w3lIfQq2evVuWTRFPFp7m04iTB7oLyNrlpL2WLN+InZaJkkad9e7O4oXpD6EoMfchrRhXfbKe/tuPNT1Cy8i+Mf/EBlK/bjNI1G9D12CNhiwxHQ0kp7PFxLbJHBlU0eTnPqy7j8zx6JyDC+/RA7+uvw1+XamOz0l5/C3vE6SV699Y+cXuD72nqmRLbPpG27Cmd7DLDtyfMD0XHTlG/8p1ePYaFMIYLGkQyCOSN/tdfgPB+fVS/fmiILyNX000pW7+ZfthGDLvdZ0ReC8TdKfzuZ2TPDa66W8A8DX3xGeyd9Soq1m0kizcj8auF6tTOndvRq5cvkXbt3oFpk8e2oklAIglW7y6WL0XBwdqtPuFItRmXMQ5RI4dh90uvquNCJBmvJOOWgiGazXHIm0+1amZBwWaTd84NKKAGqGnHVhOI6THy7dn489xLFScKIj79Rv0Gwu5d29G9e695o3snaZ1kXghKJMHirfltl6CuBs7zTlGb3S86D3X0swq++R57aMQl0oAL1zMXCD0pyH2sLuFEspe1WxfVhBr3ZNEsI5H9HuFkjnZ7dQEHQjQrrLG4GN3OOwdb7n1IHbN80O7Af0zslxIww20S6bv1OS/RGb1U3w0IU142Qm6+XG3LaFhnfQPsM6ahcX7w5iDEESLtK8T/ku7ftmBPikcDNaCg4e0v+bft6w8fnBaUFm0SSfDV2py2mx0hQxRiztc+9qkhdSTWnsYGdA8gkwRxbDqxuvzaF0j3hzHIvj1UzJmnbwWHs9l5z7Fjut2r77ZCu0QSfLRibztkIti0Ui/RCNUeWjW1fcBO1aHXBkjIvFe0vvc24UbNyeO7af3RQdAhIgneXLK7fUIRva6cqW8FhvQEBtJ6nUUhNVVVEAFeeN5VqB4pnYVtQwp/9oQe7dKgw0QSvPLrtg4RykSzYOANRteKL+ItZuWN/12IebQrgADf+NT7+lZ7MOGSA/t0qPydIpLg6YVbAxLqmkN645mfduh7Gga+eAfC9mj93Qa0ptb2ay3RkYh7ml59Yy2KLrlGP9oae0gk6YATrHzyo5aPkwYm9YnDou2e7mNvXHtovw6XvdOiQR7eKCraLz3243ZMG5zsc2ztpfdj6SPvYvdxZ6l75cupRZkFUrDWKfKsU2AKC0XC67NRdMFFaM6RSBSBr5WURK5c/MRH6h1NlFHGexv03zHd4lqOeafOEEjQaU4ycN+3WySnLRjbNRoV9c1q4NbaXN85Zt4444krYa/2TP/sPNz49uzrkdPTM5PSG3dO6Yv7v9umyOhfODJd7t1T+6frux3GPhNJcNv8TRW0Zr0mkmm44eAeiHGE4PN1+ViVFZxg0g3Sb+MyHPb5azCLtpKuSi9Y2ZwKuvTChxfdq9yY9pAWbcdlE7ojv6oezy/e63uPCRc8OG2ANmaok/hbRBLc/fmumDpbY+sxg15V+ej0Prj5ay00x/7G+WPTkE7i/LqzDAOTwjF7WS6tNl+KPnZU/79Vzr9NJAPXfrG+wARzkr6r8OQxA9TvWyuycfa4Lli6uwyf/lWgNFOAL0Mdgljaz8wYiKvnbcLBvWPx0w4KZvlwwAeKeeENp9N507PHD/WdIrAP2G9EMnDVvA3ihOl7rSFnjHqe1j8e8zcVq5qPd9hQ0SAfNGn7sNAhVrnShKeP7o/Lv9ik5rFIj2Z6pA25VU3omxCGoqoGlPOe1nBufG7G0MH6zt/G3zV8W+G5YwebnpsxyOR0upplGLJ3ko60R6b2UzMGZH/u+gIKUxcSw2y4cFw66ptkJD+9IB4T4oTbNJKaSLgm2l6940Kxq6wepw1PxqaCKpTUNvo+v9n1s7x7fxJIELzK9xMu/HjNC1ab7XJRLf4wxNbxg5MwuWcsbvlmGxqcLvVl5eXjBqG6sRm3fiuyTAavyx0BQK412dDjpaMG79GP7Hf840TyxkVz108yu90/cXPfuwAIt8tVXuKqSfv05An7Pm++E/iPEikQzp6/PsVe53qeRR/Exp+u2Itgo3OZ3KY8k8n8Y73L9PBbJw3J1878P46tffrYt/Y50u6eOejve8D7Ef9xTsoeP+Fkcsw7ZpPJFkzMBIJk1O12FzSbcFT3JUtWakf/M/jHibT1yCPtjrKKIrPFHKkf2m9wO12Luyxf6htP4x/AfjcBDGRnZn4nUSrCK6vqgxHIZDXDkpykBVep16ZiRF5wLkIGDeCx39V+WzBZzBPlHSplZLTqwN9f2O9Eys3MLJJMU+BqQd68YI7znTUUc+ftcBbocZBC7WokXNVrbyD2/vvFXG6Z1SSzprQJy25YUxMRMiyAGWS2zJX3ZmVmvqYf2W/Yb80tOyNzh8ls1kbvC8Quog2T9utCNGdlwdqzjxYTRCxq3ZF1k3tSf/8Fzl3bUHSRNpou7defkDthMiLOmAlzfCIqX3oVKV9/CXNMnDovzzDii4T074vGzdsClsLkxLS05YuDf0PqBP42kfZmZMRZzBbvqUaKQBLSsOS6m0XYklZ8jWFMyja5xDswQodh3EfLMvK8M2Hr00fFyy1/9CmYyImB8HfiSxr4W80tO3NCjT+BQidlIPWnH2CO0kbIpn0zHykyQlaII0mwr19KjPvozFa++jqsaamoePEVWFISW2RY6g++zCNNMHvcxBv03X3CPlNZXq5vtiDxzVdRdM6Fahqpu6lRTbVw1QaJ3UTOkhH3luTAEQNbIH5bjnj6wQ0GGXQhRUl661UUnn0hYm64GpUkngRxMECOdnVZumSfaqfTRFo5erQt1R7qO+hHRpAYo+AkY15Dkb1hjgqHJab1tIpOgdzYtKdANrR9L9h6dkPI6JHMihnVH36GlG+/Rv60o/WzGval+XWque0eN7mnD4HojApR0pYs0Q8Q/gQiBxTwmATPDEQgNcyPHn7sfQ+r8ZAJL7+qCXYeS3jtTURd4zttXZ5n65YEW9dE7Gz0jWbdtGsvaj79Ao1r/qKgj9QIJAzoxYSBWkB76DBV80ggl9XVEqhRaZgJEzVCSQ+a6kXzPE66TrcbKpyH+/dp3bUc98wLaFi+DLWffgLHETK/Iwy1H3+giGTt0xdhhx+JildeCJjJivIq5BdrfVEynNA/vmTkBWdT+w2AnZpSaVU/ZdEZjurQhX8NHRobHxnV8m1GhKREsJLP2am//KJlwgveoRQNpCbGIrozTU0+Y3vNuPTHtp17KK5UBAD9CGA3WdDF5gkRJFDaVbosVV+Lb3E7SqgONTdvAqX+vFARSAohoQ29CSTB7AIRSFBYGjh4ccs0eNUjSWEeEYHYhx+ngNF6U6TJCbG8x3w38b0agXxbTkOg+JJkY40S/Mv7LKmeUEQdbXrtEsn/QXkHH6oKk/QBM2+odEKIYwxikMl5MsJEzZLWIdFkmvQpoQbiHnmM1rTu8Isc4vNc1dUou/VG9Q5B8QXnIPqyK2iNe7iqoMiwOgKXUQjlHbtEjUxkZaT9sQzOPBH6HmR5hYkMhjaJlOsXbz/qwnOULJIB5YVnXqAf9W1eAx++T42UHUpZYkS+MrAku1DFlzR6GUtv8cQKaAsVzz2jbxG8t6aurhUXCRzdu6m8CXY1VSHbK7yrTBPNzaAMJZK8BtdL1dDPbNOOCtom8zInzXSZ3NokENohaSuWt5I9Am8C9X3pOWy87kY01dVDyCNhzAzUsjplkEOPbsLuJgzQZz52FuUU2AUU2N6yqAXknphxY5R9VPGnMaHIRKHu61/7h00UtCWfgp7wbmZi8qcuXIiKRx5EzVcei9abQON+XIDy7dvx/QWXqGamAtFJIuSv8bAxyYmIig1XBNxb34jukeGIu+kaNjvfMdlyr7uuFiWPkYtEM+nYToHtpHkQbNCUyK60k2ei+Nff0FSsNUv50tLdIJRwmp4vQwEJhBBpQQgV8GA22ylPqHMpX85F/vRjqT61BxvwJpAQJeKEGdgydx4SRg3Hwc88iz/PvQBbtntG7xsQQTrlgVsR0bWL2u9MMM66dX/h+4eeQRy11R5ydw/KPQMRA/qhcu06bWaRCHUhLN+lKotIs4bBIcMLiVAanPWr/lTbvnCekb5k2Xv6Tgt8S67DrOsE+WeOT1KjaqPOPkM/YmqJVCpIPGQyBr8zB1VfzMdBLz6HQ55/HssPPjwggY5+9UlMfekRhKWnqn0hUMXGzVh20XX481Y9nq7+1TJ/iRZla8Mjz5E9tKbV1K0rDnjxEYx4+XEfAgmqN29FynHHIvOXRbBFR6s8GwQS5DbXSrnUv4ZVa8hFvyH6kgsQefrJ+lH5Z/VE7fRCKyKxrcrkZ/UhMOqKS9Qx2a58+z31K7XjzenFP/6Kb848F47YGKSMGYPvJx2sTns3hpSRg9UUCqeu7dZcpg1Oz/piAaIHDYCFzblquxYwQYKRS3CYPR/MVQUdfMtVWHnd3Yp4ISEWRVgJ+yOBOG3xsXyPmJJaKljwLT6YmIG6Cmo3pzRIzzlJW6n1jLLlTjoQ9YuWoPa7H2CKj2k5npU5qRUn8bAvcicd0FI+2fC/YDs1iwxBPvbNOVj99jvY89MvcFBdDb38Evzx8iw1is17sPv0Vx6jqPEmmYaY+HithvxOif1jxF7yborNzQ1oqq/V/LLdexEuo3QJiV74h1/8tt10rmfO/QIrjj8WljCZ1KiJBAN99WCcKT8sQP7h09S2N9IW/eZTbB9Oyj7gYFpzNN2ZJEClTPxVBdSPbSOBZK6GzB9bc/4lMP38G3qRKHWs5c2zXlXHBWG6s6vmlfB+eaOkuj174aphQbldU1XlQyBTVCxM3clVvYfC0W84HF08cbUFTfVU+7w+//tfESbyjO+QfVezC6NffkK/yqhUMypWr1S2lSU8XEXpcXuPitPLkz/laIQMH6om/xnHJOVMPthnoooPkWTctFsSzfuqV15W27CFaseYhEO6khBCirSbr0Mxf6WcZ65cjniel7BgglDW9rGUP3LOO4X17A5zuBYvTWnAHoNaEuIop4S4UnJ5TjjlinGexBOHVw4nH0Z3iL8NFNzya6Qxr2iE2tskmg/47oEHsZscPvylV1Szlajx/W69RYVY21Zb0lKm2HvuhLO8mvewSerHYLF64k8TfLyGnEMO/9RsMp8g28lffoqCY05UXKR6FYmt5aWKopKBXY0N6EGVLWfyafvUU7DK8SgSN54ZGv3KI9zTUK/6enwhsycFEklCEcbOJsEKkOnvMlXs4QcfwvMvvoQNa1YjNiaacttjAtRuWKaeGeo3pUw1U2q0+ZdocVQEvSnc5c6WQhL1LFMoD1jD4tDLpvVmRl52ISpnvw6TV/9T6sLvWm7zcJI15AQjOKUpLAIuCk+3RGTQj9lJLGlqwk09dQI18oUpPCfxJqXZyaDhEc/c3SIEVeJ1RpIqNwgkxD//kstQRMNwyW+/YOOGDeQuEpTPvPW2W5C7W4tYesMtt+Hwo2a0VFbY4AzE9BmmKlCiEMpvE7mygUm2h558jLpOtJ+Ed93NJNJIfiUXdpNoSrpItcWestEkiDhlJk12R8uxnCOma5qE0N5M5E2focoRCC5ykRh0mygQy1irdWKQESKka+hUSlA5MQ73kIDHz3lKnfOGBMu0xyVRlmiT8K6+4WY8/zSbh9heUntGh10gkEura2rw0KOPo0t6Oi698HzVvMQgLF0deI7QV5f6uzuafkuympVLVEyOlcJO6aIvW8KypXzzFfKPOhZlJHas7k6lfv2Foo/6kzfj+HPMJotyaLbUe/wdIcXA0HA05+dgK2u5B2/ey4dIUNQaEsviNiOCmZWHZDubMOWVR1kmTVBLMAOBEEg0UszQ8Wr/oMOn4reff9CMPQXaJ9LsBOQEcUzFYlEPkUNKFuk7fnCxUirWa/aUP+YrQrXwsA9U/vg3li1lYJc+qoI3sdw9Qhw0OCm8dSTP+0S9WOXOHGJ7A7RBJGyO6sPRkzioW6h6Je6i0H6nDAnmb39yUDgf1p9yIcFqQRYJ1MTakYDAMonPO1tSPoNAr8x+TcU78hBI6OJWQljizrLJMy+UEzYbZYlZObJ5uXmUN57rDSh5SSUSjIB8ifzRtnUIMRJhQZrJini+z8x87GLet7B8ZhJsr6tZlVdoISn3+JPUilVaFcrnGNokzRJURaZ7eqXmkiJ1iTfkoQJZJEEEdwqJc+LrT+rDjzUIBwkkILBA5vQfMHkSPvtQM2qlkCpmrUR9cIShzmlCTTMLReKL6fHZplJEREUjpWs3VFZVo6qmXt0j6ZwLL8EDj2ij/KIlWDCLIUmTNuL6unHUq08rEglfxPJcOgkjBBJCifGq8ROTX3nDeE6Vj/QwO+xqFpHOSVKDISoIpXdgSknal4jAMEnT4ksleJwghG1ehihLQE5FMN2dEHTr0x+DB3lmaAs9HBGRKoSiYN7GUhXb5Led5Xh9ZT5q5bUmCmdpqglJJE4zisurVNHenP0y+vXrgy++mq/2I3sN4K9fME4+qwsJk2Ky0W4TUulEYQrv1UuTJXItK8S7vN3p0ig6kB7WUIlXphPJCDy5VcLXs7moz8rGbxuQOPtSs70SYjXrmISRWGsRoSGICg9F+BCtmT321DN49knP+E5Z20TCKP64vUzVtsR1O7R3NKJDrSpc4nljUnAu03t/FuPrzWWqIqJj49HQUIdKfb2Tk48/DkX6Ii+2SO3rrlSMnUSVYJwSqNgr5IEPJERH5ABt1mQYfUwj+KgE4/QOxCncJDAXXXfdACPwZH/Ki+5xsYimwTeA27I/gHJC6B/VX3uohQQQ88BFDougcSjZiHqQBiqJpRKPSDPSgnNqdbd46TIce7S2ZJEU2BEm3RYmHNYnFhVkmUN60++L0irE3djURwJxOp1NV47rEoHjBok1zBOskKSkZGzdsFbFwJU3rVn7FxrobMs7hDhWUQDCwTomvP6Uus4/DT76GIy45VYVjLOELCXlDBqMkzDTdJ9pBHiTVMOXpEg4VG4rajILdrbTlGnaVFJZyECLgG7F4EcfVhkUFaqi9akM6kkIpm9+9dlH6pQkEcYqcjqzKxlOjNBqS3Z+WrbhwIwJZy0fO+z4KdYQxwu94+3vfvxXERbtrMDusnoVAze9a3eUlNcour307FN494OP1IPDBmlc6w0V7csPA0iYSvqcBedegFKaMkqTepW/VSLMbrttnASdrBfTnb+JFJZGIEqtlG70aHRi7+PPqhsy582lZeyEPSEOy07UppaqEkrSOUlSaN8RbPf6Ma8UEur5YiJPN3DF5Q/j1isfoMNIxWO1fDtz5kyL2dp840nDElWAvB4xdt7uRgRlRl6xhJrl3SzkJ3M/V881Jkm3hrzFkzbThCH7IeWD9xBHWdWfGtIob6B09913m80hDsdBEnAyMjK8VRBKVGlfOJI//xB9+mmG17KZJysVXrs3CyOe9IR6FZRs3411d2iyR7SWVHelzCPxMhZFUFbUt1YGL7x4qxaMc5XWY7x7G1abTBH5pADW59fiw79KWEQKZDb/wj1bSX+NS0YN10J5BIMviTRIZFVZl066roS7/cvtne655x4nOYmFCZKc+kSZqrfeQfNOzUof/szjSvJbIiKw9kbfqA4NBUXoc5k+z01xDnCsrHfSouUkm25sL9EGbAWEbhORrtp6irzHZqH8otwSSIAqp4Tf1x+5Jyt4SCMFo53raQA1mASgcpUUqghdMr8lUNlbEmFWn3SCJZ2F7SOGImRwf7UdM2KkpjVIhPBuvl9lY0YMgSM9VbO2hR7ETz95T1jW7Jz+CX4fAQI0FeWXNTfyRUD/RAfmbdL6q5vZXMSTN3DjNX4L1rDQf930CI3D1s8UI1iaqaTaHyQ+gGSSKVDZjURQX4b84R99ykghadraHmX3PYbGDVtUWJ2s995Trxnz2ix0O0OLaW1AvrWtuepu9WoxCgVNEs1Bf5lkqLmhXgtIrmP+1nKMGXGSvkeQ6+Q5K1d+oB/QIKH9JVZJbU0VEroPaulyT9fzKBAjVKLpRA8SH1HcHRqmzIxwj/yKw72VXoUswRFz4zWquakUoOxGEtD6Cy1rFYBST5be+sA1viF+1vMqdHzFq6/zLjNW0uqNy/QNFWSj1st4WQuy4srW+rht0hfd0gXhRkW5PqGJmROZdVS/GMz/RgvGOWrkySoYp0QYvP/XHPVewULaUZeMT6Yj3YyCvByEOaTQ2rmkdJ1IYrORw4uW/AFH11TVGSf7KkAnGa+fJURNFuwvwThZjqKLr1Z6RVKgshtJ8myOOOHE4wMFoJRkitHHOJL1Sy7Xpnmm0FaR8ImCRdOOoUq1K39NkuTbpH+eRo3XZ22pLgUTIiJjUC/BrKTFkDs+WFvIZ9IY5DWr/6Q61zH/xptUk5PjmV2jVDOtLC3D5g0bkRIXo25XL2zSXKTaTavUb+7c71oMRUFLlw2TXQjJX0t6CuIpW43jgcrekgiz2RGOQEEoJUGcTYFw0lNaZ52zpEz1TKbw6cMekUBSrC29azT7i+9RuGiF2m6BVCPv12QBLVxqjLw9u1QMyu0ldTh1eBIZjcSQKiWMQJySqhu142EhZtTRSt6yaT26DZuAhNgIjZPI0YobeJ8Yt4KhD9+K9Xdq3TWVW7dRDkkZpG16knTrFt9wW8t+oLIbScCr3AGDUBpJal9SyXXyUG4rdW5CDNt5SFIiNtEZ/OWCm3jIhG7HHIEd78zFypseVCNymsrkSyuJo3fsa3AjrVt3RahuEXwW71PR/byhc140ZdfmolrUVFXS0v4LjY5kDOieoqKVvvHOuzhiutbBJs8Q00IUgJPbI1+8Dw42ffdz76g5cDIrTH6N5NqTrdY/UPuUT4HKbSSByl2gIJRGkkIFSzWXXouBbHqD7I6WNQLGPHsvBtNNka7UxryWzj0fhFBOxSakYNv6tagsK1FcJYQR2SPPrahtxtq8KjTU1yO+uRxrVyxFlTkGA0mgqAgt4+eeeQa++2qe4qia9ctVs1l3w32qQM0hoSirrUcxCSCNUapIpKKR4p9/Sq0KprafeTJguVWiMSlQRLKyyQVL9lFirDEHbSTD6qmobWATaVLGWvn2XUpw1m9fr86ppTTI5gbCw0LQu/8gbNq8A5vWrELe7p0YGVmP8sJCNJcXIKYqh8RZgm++mAtbfHeM6NMF8THa2KN7H/KEQRMiyQoX8jv8aW2urkPsoJxcVLDSsnhuKwlSwbxoTogJRVffqG+ZYAmLCFhuSSED9TWfJI6bazdrXDghCPLPOU/f8oZJRSktJceITBCMmvWI5tzSGg/t1lUdk3WVIlRvgBv3PPAwkpKTcNmFWkhFBRZK1mLLLSpHWWUNyvKzYadwD4uMQgS1S0p8FKIjw1QTE0IsW/GHino6oL9mtxmBPnfPeR89zj9NCXj5brfhyju14xQH3hEt5MNmNFMUm7gQKfVNausgMPfXvIyWEIptBeMsOFlbJVAgrCshCGsNk9cLg198kNzD+mImsl57D1V/bcbAZ7WFPNVSZTz+/kef4PTTTlYCWQokUCKd57RPx7K2JH/5X6xrY5yR3FvH5icDuCQYp8Ag0I4XXkevi85s6doR9+jXh59TzUSCykizkm0hmDzNWKQv6YAJ6HON74dNb1j0ivYQqcR3vLo3ym67DaVr1qGYBGgrJI80voFG6ETWVPG3PyOsfx84dMs8Tr6UsLACOX/SaWfh43ffImH8CO73ipvuuAfnn3MG+g4YIDEf1TGDQPI0mW5RunwVYkbTqSYkSqAcl6E+8mT50iOBGyQQp+wX8bgEwJqgBxgOCJZTlsUWKJkkMNG6DJbinn4aBcxcezGL5Oz8C7XRstJNkXD4gcyshwC1m1bSH9QWTpDzH7/zJm2RcEw+7Eg8/YKsx22jdjLj6ptuUX7VhVdczeq0oKCwAP0kih9dEuGoFgKJVhQzgHKnhUAXaf6k5EUWuxNieEcqlQLHSL8TeSNQWY1kEEjgFYzT7GjxGgPg1+GjVNdBRxB9+gykZ4xR23V0jMN796T2McHu5U+FD85gZcnieTrhSYxGyqZGGoe7du3B0MGa0BQoJ5QoXbNEGa2CxsIibHliFoY+dofaF2x7ahaqtvjGRhEIcfxx5po/RZvoewEghNShvZ2g9una3NS4V98NiGUT2g+3I5BMHfncA/TBtALlffS5fMpF5aatGPHM/UpuCUTm2MPCYZbP3N5Nzothm4pzYaG2k4B3IsOEkzbe8ZgKKT3s6ZZlw1FNbbr1cX1BBi8EIpBgFH3Qfn1bRwcUyDtsIfYW2rRsCOrq6g6l9fujvtsKa484QnXdtgcjY5NuuQLR3buqQJzyprrcXDhS0+ilP4Bhj98BG7nHIhadH7wDcUqFhvD+BiGScJQQ2K/V587/Dnnzf9b3fBGISIPfelv99usTmEiREeE+mfLwFOFwOBbWUXsES/3mf61f2TEseuQFLLjiVmXoSblCxWPnGwfcdoXaFwKtuvkhuPhsEZRG0qKYyhVuZUJIt8fqy8TiB7a/9Ib2PD2tvPCmoAQyID2pYgakyHc6mhUSf0BSoDLWNejOoBd8iCSornNdJZ9zgqXu3/tmaNDjWvQ9Az5VQHQ3WTVtQy5QAVbICCF0nJ366jmjH70NG554GStvfEh1wf5F1c2L1dcXkywFxO3yLTuQ+SoNSAr7Ppeeq54j16rn+rs0fuhBwhgqX0a9TP7yexKIzdbmaFU26RZOio9pJXj9y6SwKatUihMUpReeDmeRDLwB0k8+Abmfft7S6S43ypgACaEqwcG9IbJo9Ktal2+INDWv00resG1lsRBdph+qtv3R5HSroFKryT1CvPbQ58ZrsHfOm2iUdeiIxHlaB6DEWgoJUQvcqX1Bs3TmNZUnjerXr9XX2IBv2uXeFVq2O7LNwATVJ2rrqglcDQ1qaLAM7MxqbqLx5vaxcgNh1GVnwjFG76HtAGq+XojKL39SofY7AhlwH96nN2qpKQXhH3yhppgFBAleV1ODiYO7BaRH0Or4fXOOk551m7zsPNUzTUrNLWM72KNrqbaIJGyf7uXHKfB+S2IMUxya80vgLK1QRqI/slnjstRsW0ideQK6nXcWluurQZtl6M7pnsH5AWEyHTmxb3LA4Jht8uwPG3Lbzg1hP8uzLLWMoc5hTTezcD30AVKBIAQyRsV1FsJHWXrfUTBk/LAAy/SxkK4Ro9AkA1PbAJud84gh6X615kG7Of1qTU67hIo+/1h9i3Lgpmvw8wOPoGuAZcQM9DZ6L/cRu0gkL6sqKGovvBpNGdp6BW3h6BHpbdKhXSJ9tGIPda/JEx08CFIvlWn5bWsagYPevCxp+HdQTgUgS4C0hbxXv2QTbpvjBCePCyyHvNEhnn9z8c69VDeaS9wGzBSWPa7x9BgEQlc2tRA/rbcv2NGGAN/1/MdUHe0XzdyEXmcd2KO1H+OHDhFJ8PKv25p4cYdYYPDVJ8NNFR8If7epGcih/JNBot7IOfdqVOgDxtqD0+W+9PKD+wVf+sYLHSaS4OmFW2hwmFpNv77mkL54+qdtPg+TSH9jbvDlqnA2NbF6gyHx9ZfQvCcL5ogw1P/yG9X+D/qZ1pCxd1m0mhWoKFY9pLkaBkJtZhqNgSUXGfnSazpIIEGniCR49IfNS3lbhr6LlEg7Du6bgPdX5eDU0en4cHWOfkaD+FsTbjqNt5jQjU1N+nWCwU2/MPKsU1H9/iewDx2Aho1b9TOBsaZnX6w/T3NX/CFxu1knrQpoamrsc9O0ob6hVdtBp4kkuO+bTS+yOrT1eHRI/H6J0Hf9QT3x1C+Bm7mjphynPX4tt/bptQoWVzNm3fcOn9Ba6coRefK1zMPTzENCRAiKqz2y664j9y2U4j7n9tmtW+2F21wtkRFktNHNh/RGpN2CO77ZhjFdorAqO3ggToGLcuuE1x9A150baFv5Gp8mcVPYpJYccRJWTziKFwe3RIRrpCDCOQ9M64u7v92uKs0DEx6cvu+xJvf5RgM3frWlmS2oRUpfNiEdLy7JwekjUzA4ORxFrMlnFrUz8mMfIXSICbWirL4J/RPCFGF2lNapfioDrLxPHz9qQNvxr9vB3yaS4MbXFkU6E+MCso10+WqZFs4wqYGn0oG2rxCF9tSMAbj2i02KW1fnVMFuNSOUSWLvGpC3PT1j4H4p3355iIErPvvrAbPVeru+q9DY7MIDR/ZBqMWE277boTzvh6f2VaERByeFY2NhDRwsYC0Jp3ckqH6m7tGhGNctWn2vO7B3PL5YX4CFO0vx3DEDcPnnm6nQTKpXgD9KFnqjucEV+dJJQ3zDT/wN7FciGbh03oZLzC7Xy/puKxzUKx47Smqwp7xeyRHhtmEpkRjfNQaL9pRha1ENHp3WH99sLkIShe8BJJJEMr1y3iZFlIAgt4aGNUc8OWXE3wnRHBD/CJEMzPz445B488Ayk9kUMLSEyBDv9XAzyTk5FQ3YW1GPF2cMxCWfb+B5GcgePKNuuP545fhh4/TdfwT/KJH8cfEnazaZzBYtavA+g2RxOu+cfdJIfdLuP4//KJH8ce1HSxzVlrBz4DJfaHI75Vt2in5KaJHDJrSRAufZw5o3Lj3ppJP2Xdr/TfxXifTfApuvee/4iRPMJucU7owwmc0TSIgw6g27RTrjdXhbWgaMk+rzu3z+NqGWW79xuzbEZJrL++cnLllSpV/2/wz+TzJSdkbG2fSabqd5pha4C8QQ/2kIoZ0uVzklyBfhjQ1Xx61aFTgK0P8o/qcZKSsj4yza8C9SorS5yM+/HZSElG2ujyOaGi/+X2Wwv9+J+h9C1vjxfbPGTyiQUDxGMpstb3WUiWRmY9qiX1VMIAOyHX21tuaawPtc6sLv5HMloi/X4pAI0hb9rv3yutTvtdA/3vfIO6Kvvoyc4ULqj9/qR9sHK8FEi/nkOntoeUv5Mic4s8ZnBl0m7N+Gfy0jVR54YEL2+MzSFqaxWLeaLSaf5T4CgpWYOEcffkM7JvG1V+CurYNjcqYK4NISWKrZidrPPkbY0ccg9g5t0JerxmPamELDxWuGbZCXcyDmE5/ZvGMr8g4/ksz0NRo3eMILOaYchvInn0PcI/cj98BDYR8+FOHHHa3yJIg8+3SE9OuF1J++V0GO25q2y3fJd+G7jPLnMmWPn9DmYoT/TfyrVFtWxoQn6Ote355Nk/bLj6h46inUfLlASYQW5gixwj54EOxjRqHihdlq0mfkuWeh6vW3EHP9VTA5wlH93rtIfO9DNP6xDMXX6FHcpOPOr6elQ5CMyqc//Uu8ysuEiVpMrhknIPaeO+A47AgJIqQYN/6FZ1AicUUp6WJuu1HFNFbM6XQh5Zsv4SorR+GZ56hntYdmt7u0W5f0VNMnn3RsXMQ/jP86I9EwnmUyWy7Sd9tE2k8/IPegQ5Ey/3PkTTlaSYT8o4/j/jwVPEMqKO6he1F61/1wNzSQoUai8a8NWmX9l6FWEdcns/kwPyVc2u+/onHlCljS01Ew8xR1XcoP3yLvYN/lmIPBBXddNZA88L/oLf5XKEzmOYmSW5vbHQTmMAcS330bBceeoFq9T+xGtuCY29miH3gEacv14/sqVQJBiUQ/uWjsqlfwz356lXyBdVXXwpqchOa8fERfdSkqnnkByR9/iHwyVeq38+EsLUHR2Rcg4qTjUbfwF0RddRnK7g7cj+Z2udd3WbZkqL77H8N+IkfHkJORuZd2R9ABFyF9e6NxyzZlmwhib7keZfc/ogK7CNOZoyLhqmj7G15ACJNR/djS4qDGHkof0D8JoSrf2VxYQVnR0FKejkIkUtSlF6Di2ZdapJf85owdr00JEZuLaltC1Mq3+kCQLDjdrqO6Ll3auVHA+4h/nJH2DB0aGxIZVap/JGoNsTEsFiXecydMQtJH76PwxJPJVZoasA0egNCxo1H1ZquAhgFhlmn8SdH7h1mkwnQDu4UZjOfuq7rkba7qejhLOq6FFDNlZCo6qX2hVSalMBtH2m8/I/eAg3g0eH4opX6ilDpU3/1H0Lmm0gmUjT+wh3ga1raYiEhbtlQjFAljTohDJY3oxLfnkBm0aS9NGzYHZSIhncSMl8CykvbQRmoKD+0wE4WfpAUPsSQlIe4JLbKuxPtyHHYYwo8/UY2DSXhpNhJefVMNqpYXWiXGqs7k8a++gbBjZmiNQffM2gWz5qJUyUaDCtovaUdjFZrauF+pbmEilkuTUJM1A18GQ1ZWqGdK3NVgMJlNhyjvLyOz7cE5fwP72KyCQ1ZYCLG6dgasSiGWtGzaOHGPP4jQzAnIP2EmIs88jV7Y8wg/YQZq5spa9cGxu7FJfeYNBglp0TUtHlYJJdYOrL170zZJRv2iRZ1WP/sKmVOYQ1uopk4bhSNDcKQ03uOHZKuvLUrNBWkPSe+9jcKTTlXq39a7JxJmvUJ+cyP/cC00UUC4XWvTly7VJrztJ+xX6gnX24IxkUAiTJA4KV9+itJbZF6sGa6iElQ8/QKPmwIykdDSkDiS2puMKBOj8wvLVYW1h+YdO1C/eDEizj5HSaSQUaOUdJK8iNcnjC/eVujBh8Daoweib2OeKfXMcbS1JB9M8bNeh7VfP5gjW62THBDFJaUtTKSxjC8TCaTM25sqVeh+Sd5TOvxRePpZCJuhjVO3JCWqLg6DiUR6KWnpD5N5uNRV9viJ2uTk/YD9IpFyMjP/ZOaCcri456W33IaEl19C/oxj4czJVyt4qOiMQbCLTBNM2Mt8nLhJGSj5dTF3WhdBDsVGRSApkbZSkBImvPwaimnQJsyag+KLz4cpLAzu2lrEPfYkSm+6Hrb+A2j4b4FJZn7Y7Yqx1PdcnYFEgkVeeCEqX34F4ccei9CDDoWzqIDlstOb9MxP9IYsr1JQUqIzhiaJDGbqCIQefW2RAcssCD1wshqDq4LUj9emOKctX4b8Y46GW2Iq1wRepSnMZo2N/fVXbWLSPiIImTuG7DGTu5pCXAEnoaYt+oVPt9J9P4YELlXET1uy2OPCB4AQeCclSjD0u+c2bL3nIfS69grseeVV9Lr6Smx/9AlVr/6QoVyJcdEIiw5ToVv+26hlJeYUFkDCHgdSZ/4QmyyENmOTPvHMH3EWO2KZAoIESVnwJfKnz1BMJW/KHTdee6fMvwhAD6fLnd1t2ZJ2pzAEwz5TODtzwk62UN9Q4n6If/IR2DMm6f08un0UAOUUvyUy9ysAxi/8FrvefgdpRxyOFaedDRuJJBIpGPKcTSoYuPzKdf2T4+G025BM2ymfTNqbXt1/GrKKTVZeHm1jbRCnxkZtMBFrRaLehMTFwEnJbI2MJOnMaChsHS5WAmP09FtjxIBEzip/7GnE3nUrrH36oOj0c1UdyFpu5U89p1/lgTAD3909ffHiNmeoB8I+MZJ4Y4HIoHkUkyjezQg9YBLqvvsJtoH90CTrQAaYW1JG5pHYJv6QSX7WSZnI+vU3THvvHXxz5tma1yTgiyV8WTfdvCunlyWBEHLIODLxUOK7ybYBK9VnSmIMjW9NjUbQ2+kifTDtgc8RCSnjx/lfoxRVhUn6bTpBNZFAOfkFqNXtIpFHbUkif0jkRfEkJWBx+qmnIC4jE+uu0QJ8+aL1ojUKfFXaEq1eWiFI4za5nB+kLVt2mr7bIXSKkXZnZIyymS1aGDAvmByhCBnUDw2r/lLGnbj0uRkZZJ7ANhBpqxaA8IZkpM+LT6Pgj5X467U3cOqS3/GBV2yGrgdMxN4ff0EImSDNRaLx2sVXXkum0xksCCT8rZXSKDkhBomhIShmS4+0mNHvqktUb7Lb6daCF+4HSKSjBtpVlW9/wB2WiJWYX1iM8qoqxfYyiSpEzWBvH31uuQVly5ej5Gd9srwwNAnX+8YbsPPZ5zD8xZew5tKLW1VguMRAtrWxIhydBbGbcsezfpjfxJefQ9GlfgEVCTbcqi7LlnbMgyA6zEg5Eya8zcv1uJoeiBFq65GO5rxipH6/ALkHHYb0P1YEtYW2U1T7v3Ts3I/wyTHHo29iAvaUFKNRPC5WRKLZgsmffYi5x56Ig596HAuvug79E+KxrbzjdqFE/Z426zEVOSAkxE7H0YZmMrvUs8Sp8BoQ2QKZi952FBY3Guh92ePj9f3WkDhkElGnqbFWtfxPz7uGajUE+ZTCqazA9tgphQayhDj9/f0PKcwt6OE1Q3zgww9j4003YcizzyqJsiGAhOqtjHJ9xwupv/2CPNWBSdBWSnj2SRRfGSQYEnk3feni1iIrADrESDmZE38gwQ/Td1ugluqTSa2sEJFCAmf2HhSefIba9kaxsxnlfnZQ9Ihh+IsSaPoH7+Cna65FTX4hEm2UGry2O1WIzJWP6tYFtbl56OKZ0KMiMQSrCFElR896lLq+dflDyBxWfUq5laeLf12ClEMPhATebq6uwR9X3ApnXQMslLAZs59U1wl+O+lCTP7kVTTU015hpQojbn/+VQy64XIsmnkhRj16OyJ69cDeuV/y/kb0PGMmmmurIeE7vDWHTGGQ2NcNRcVYf8fD7VK/lg2qjqmJTkNDcRm6UT0bfC+TclKOPQ65n3yCQY89ik23y9QUf6qY0Mdv4U1vmCPDkfztt6rXPJoOTOVzMmPDN1Oyl7JkkZjnbfJ+O0UBsiZOXkSDTltOzwtpP36D3MM8ESVk0JiM9wmE7XQ9/V+0s6kBZyxfgkVjJyAkPlZJGblmKiVP9LCh2P3KbGxetQp1u/ayBWuqRxZnCNSPJH1G02c/FrSom2+4DwOeuEtJn03X3Ytxrz2Fgm9/RPr0Kfj99EsRGhuFsS/q0Z8DPL9RepC9+qVEFRqSzElm2fr8HDSUlmHEg7ejdm82HF1S0dhYh+0vvYnel56lreyjrm6NpooKrL1Zi1QWDMJQJWywJ/78K5YeehBiRo5EfXY2Gssomcmc6SediOyPP0X00EGoWLexlTPS164HKvWCxHMxR0fBSa/Q1rcnmrYFn5steU9b7LuWlD/aPJk96aD3yIqBjS5KjVS6lvlTp8EcEY7IC85B+YOeNZ4MbK/V5geV0mCsYupisSHzy0+xYsZMdDv3bOTN/RyFZWWIpRob9sJTWPfVV+h91FFYeNFlavJ3OpmI1aYyKovteCMsMR4H3xd4icpN19+Lgc/cp1qws1EkgwUVq9YgesxIREdHq/3OQPhLourbaaM1iNoiYUQ1+sNNKdpYX0vJqHmNzto6rL78LoyZ44nwuPL8mzH2jcdUA/DGykskqlvgKhFZLhZnj4svwq5Zs1XjS50xA3tef1Odt0aEUaqq+GlInjoFBd/4Bg9Js0ci3Ny2LWiJjUbSF/OQJwLBjxkFab//EpRfgp7IOuDg480m02f6bgtSvp6nFlKMf/wB2MeMU2sfl955n1+QVopxUn5PTbWKeSUvkaCFgqqkeEQWlmDUx1RnJ56GKFZoAUVsz949Uf7nOtR1TUP5bvE+xbvxhICRbYORehyUicEne4J8BEJTaSlCJEwdOcl72RiBI5TOAZNiJubTlNKDXBkRUBp5Q3lxhm7xBm9z5++EmwzU3FhPba8FItX4RHumBGmTYGpmYcSCQrhjY7RYZAGw/vYHWwIXCfaQtt2p1rJpGohXGsIsSKSoEcIwC74jw8pVJk3yMX9yLmnKFBR+58tMDjbi9FC/2AR8XtjUw1FLCd0C8YYCRe1xuxvSf/s5YCSVAFRhQWYOCokr6RI0GL3YRilffYrG9RtQdsd9qrK8UUdplVOtfd0WMla5nfSWmtDtwEkYcs452EK97v5RFkegiiNzyOp4SfTwxPaRLEk/i5zzj0hlCQ/FiCc9vcbiShvLB3YU4T36wRYdr6SFxhQBSbBvEA9S9yLlg2/teomVoOVfpi81ik1JBGMgb8j1n513JW8PLjlt4WHoItKWqtZZ36DKpODn1u/SaRTNYzK59oCYVN9ADHyXdx1aUpKQ9N47yDv4CGWQe4OXrkn/+fuR+m4LArAdEFvarVa57l4p6pLzeDULRW6XAfMFJ56BsntoMIr94nWdhHQ2mEikUYmrWeWzV0gorEtXYtOFVFlkIoEwWVdLiAqMKZG6BD34PFkTTiSRNxONefUxHyYSSGdcu+DLZd0mWT9OkmIiIZpkSjLAP6ecdQ4WUBUcPGUqVqxcpVTXyWecrcpbR/tOFk645Y67VVkPOvxI5OUX4KzzL8QpMiyWlXPdzbeiUb7NGUwk+eKzwwZnqnVTHIPGgYpOMVBHmEggTHf07KfpOIjRL+X0TT35HBmLLkrf1UhJpBhOP++9zdST0iyeEiaWh7sy5dQW+9SZlEu+H6p8c18G2rkpVVN//t73OiaT1Toi5/AjyWG+kDf5IOfI6W/TDGvl5hsQFRZ1wZkIP+VU2kd6bHAvyLp4sorZGor4esp2EcUSyk1YIoxEl/jBUn/CKN5h3qQKpE+ogNJMJJF4bnI8P8KBaU+2HTDLWOjLG7aIKET2Hqze5Q1hoqNPPBnzv/wcuXv2IK1bNyXKy8ROi43Vr+oE6Mrv3bUTb73zHu688zbUVtXg519+wbadu3D1ZfpKuKSBRyW6ULNBC3Ivqz9KaAQj1rGs8CYLGwbC/IuuVyqrI5CQ7wlKNWnPrSTNS51umhFmRFlMytZKiUhAdKhvB2bCS0+j+LJrlURL/uIjmEIdyJ/COvaSbgIpScq3X/nwjs/O+pkzQxIanK1UWjkrNZ8iNJGtIJrcrpZvCgBnYb6+JY/1VKEEwhe1W0Mi1jOTYj/JFYbdJGsJynoVkXy2SDG5U86Pu/p8JAzQIl8bsU0DwZuRbFGxiOjpOy1cKvG+hx7BdVdfgfKKKnSVQNF8lmHXqUr2kn4dgfbhVcCCeYqq0EDpdNrZ5+GzDz3jqALZV2VrflcT99WyEDokgm+ghiFY89aHyFq2Wt/zBjNg4vO98iGB/WURuGCQnHRN6kamsyAtJASWIOWvoX0ZQQb2f5TL5fopbf68lsFyPiUrOG7mWpa2JcJjAV3b8iAtxB89y8tgIbGEafyRwMxKkrUXRRTLumCFVHnyaeNPEl2WE5Se7nQag0JCsZGGP3QzomWlXsKbsEaoZH9IB2DsCG3pQQNi4N5BlZSTn49169Zj5dLfWnlKBgxmqq2tVRVrYZ7k+5ZR+cII0gXgZKNyUpI01NXSPo+Ew0GjXV2iXefNLAbzyO8rr76OP1avxpyXX1DnjOONBXvRWJiDZnq0HUH2kuVY886n3GqDS7wguREWkeXsxUqWBTXFC1b/+QhbWg+Vf4Ms8iP7zJqCFKef10pgBngYG0oKbAf/+qtiEB9ZefOoUS/LyDsJdCkpgh5GPe9o4pNFrAZL8uaiijIUByFGLXPlfU6263iskqpM1J20xyg+R9ScfGcbctOliEhJpjmmtRLpBJRKlLLJOiaS5JgBU0wSIvsO0fc0yEqoffv0xo5du/DsE4/iwvNoz+jE8cCEqpoaloGkpTqV71k2u0Otc2mjXWQNkQ7MEC1Jr7jdTnPJgdDwCLXmpRyXvNfT0C2napTlZm20BQM5PE1U47J272EHH6T6pUQSCayRMQhJ7oK6/GzuSfX4Jim1yjbpIh9zI7umo760BBXZeXLUB3KHUMXB2o8i+4iUjzaxHvkrDo0EFVRLWUqSq+WXjUbGUvnUp992CetJksum8YQKhMoUFx55+JMb1s0x3q1QeNY5j7nNJs+yzMTm6mrFza3o74cm2gha5v4+wrukYOjtV6uMScdfbT0lHJ8tq8RKC5a8eEulsAGjyMgaUympwetef/sdHHbIwUhKSkR4WOvWJF/hpedbmMMiRNGxcHs5Du0ng9b0AzryKml4RoagkUSX2MUG5GPqH9lVGCcrFfGcxBauq6lCaUE+ohJSEBnuIMOwEXrRRlYMWfjTz+hG9fru66/qRzWUrV3CMpA12yGlfEj+9oqbYOWllIcqwKvkqq3bnPX1mPzdN1hyzLGt6sred0CLBPJHPBkngQ1G7thEfhgQ4ZnYLMeS3nxDPazliQUXXuikKPdpSzvZwqRbv01QUtRv19bY6gzkM0Tmpx9h84MPo/j3xarzcaDZhpTXtOXNhSmcuvQRhNrppfBYIz0U+fYkR209B2trDurYsWs3+vSTJRWaghKmodmJEEodI7rxb7srcEAPrW9l7oYSSFzF6FCzCnD2AxnrtOGJWJtXg4k9oni+GMcPSURpTSPiwqz4ZnMZpg6gga6/a21eNYalhKOJ6nrRjiIk1+chuWsvxEbxfWRcA39t2IDhI0eIeFVl8s5s2drf+de3oqXexUMVaSJnTKJ7uL30Qp923ybku2BdXr7qKvCHJSYGA8hMO2t8I2/1DA9X79RipQWGyWWekvDqy9+r0snqkpZQu1lb8NWT+tCLSYqMhKw3ZqQotvDUqCj0j49DP6bQnZRGXhj5wjMY+8ZsJB2slmQOiqayCiw7biZSpk3VmMhqR+ITnqCQ0oqtXtJCFgZoouFnJ0M5KQlCqF4soaGKyEY5Z706B0VFRQGZSJZdbpbWKyszkIm2FWnxxEekRmBHaT32ljege4wdJw+Nx5GUSlVk2BGpYYhw2MhEwmgmHD80Cevzq1UMNWGeqf01JnppeR6W7KnE8LRwlZd6yocD+6ehe5++qCzOx67cUjSIYa9nbNjgwVi9kkYzW7t0HRjZld/YEQeoPp4QtulQll8W7Q2hxBUHR0k2JsV7bMBdjjlcY6wOpMaSEhy6YL5i3EH33K6ODaIqH8iUXFmlYnTHU9pIvRopJJQSW1SZH194J3eoVXGzPA8lN147ze0ytzn/aUtFBVIcDoTbrPQIPK2rYfEy9SsLeyuCsLJD05LhrqdByntE5Ef174e67BwMf/oxrLrkSnpLTRj+1GPI/Xwuipdpo1K6kvjp+iqCYv9Y5auqDu/VJQyEDWkdgWzasTOxYN4n2g4JpvmGQEVFJcKjY2i/aF7i+oJaDEkOQ25lI9Ki9bFJRm0aYBmdTmc91Z/fApga3GVlMdRdZW//WYCzRiYrA10WrPqL0mt0egS+3lKCI3vHoLa6AvnZNKitUeiRFg+HVIDO+dIw33//A7zz/kf4Zp4Y0Brqtv8Fl8ydbQ98ztKL2pdKfcksRpNUwePpMJj00Q2b9f67vgcfqlbk7zTc7oaEp54KVSUquvXWryi+tGWfdYjqyKGo68aW70/jFrBl1//gWVzCPmoYGv74ExsbatXYHKOn1dXYqDhbjRagUWshMftecwUSDjkMi46crq6J6tMDg673RP4QYttDrAGZyBafDFtKd32PYCnWrd+IoUM8i+IYMOyhEBrQgu+3luGIfrEor2tGQU2TWvg0UAEvv+xBrFy5Ud/zgOx5+h+rP31ftl1VVUkmh71AnZAz/Csxh6VfKJx5X7ynAuNSHWqJut3btyIqpSe6pcTD7j3DRfIllSmfcQwzgmWv+Wuxtt0Oll9+m1oFqS1IvvqRmWTEZeILL8BElZV31NFwsS628t3JlHhJA/vD1r3NAa8BIQwU99BDmmix2G0Z/mtyWpm6U6/KUif+54wEGl9aNrVUT9cUNjO69e7ZwkQikca88Roi+/RBuL7WqZPu/KaHn8DSozwdmv0vl+AJnmfV5uSilpJEvlJrLdhzzpbagz+efZE8c956RzO6ldz3JPGkLDQWFfgcYSLBY79naavtyiO8UFFejY8//h5Tp03GNCYJ9ekNWinvjR154nzZNkdGFrrdzkONh0g2HSz/B3+VKgpP7B4NGxtUKCV5NCViUWEhqqpryWh8pp6/DasokY1vgUa++U4V2ZcPbC91P3G6qsy2ktSEeMhNeQUoOOU05J9wIu3Lbuq4qLY41lXz3qyAddxeEv4gjeyqts1hjlA50NnkVNOnPVlOePUFEsGE8L15yuYRiKEWEh2FwQ8/iBr1MZYQQlF9OfUOQYFNeQOeZznSUpmvMPxx3vVorhV7xnNOEZvPVbv0vB557AlU0QZi0/S5TP6YWZH6Du0i7eu44JoJ2oJy6/J9o5dGx0TgpJOOwFFHHYC777kEf6z8CMv/+ADffucJYE5jd/rQodP1bnDL48YL31ktY6o1D/NrGuKCLKpPi5nmAJm5smAPquoaNcGj8m9STLZ27V+aNNKPqWQwfztIPiDD974AqTefVcDny2C95M8/UozbmJWnzsk3QUmuGmqRAHXcoWQy1StGMoXQaKX309mERukEl9aopZLLr0PohLFI/uQdqkY5Rlumexcsm3ka6rI848kz536MMXNelgzoR+Ruz3OM1JBboL6x7f1wntoPoUrwXmhK/dCD+eX3RdgpXRCeW7XEP+Ki6zs+/Tt1Tdqx/GpNdcoA/YDQszj1SE9oIvEm166eW+pqapA6GKUfxuF9tIWTLx2fgil9tW2Lya0kkIt2STNVO+0u5oYP1aVPbEwUhg8biuknnNRyTCVKVzGM/ZP06/Bvy76aFRIA0m8kn0Sk89doSltom1Y8/7IasuuhvAeB6rgjSaAxkgypIGd1OsX4fptK+vBd1C9ahpoPP2nJaPRQ7XvXmms9RuHSE0/ByvMvRY/zPbGAlBHoDdbQpodfwJ+X3Y5e55+q+o5a3FAvBkR9PQ3sz/DzLz/6HtfRQGkmq5IJetGlN1AsK2wRh+sVPnHiWfj8M1nU3Q9KDbmQnp5IJmjGRx8/hpWrJZCKplq8kRJJKcJjDU43ft6hRfBLDreyvdVTYlZSMieprgvvbxnl5ZU46fSzaA/6SiB3o9ccNHmPnpSdKQylo6lSGxAoSw1309efkA/fXclgqZSEvIleJG9h6m+zo/6X38mMlJBqiU+5U0vyL2AddyAJFCPR9f8lEKe1l0J6dFMPMVB6+x2wJMWj7qdfKKrdGMDCFf22RH1qEFtJMuuNXXO0QVmCunzdZtVRsXYjRjx3H0a+9CB2v6Zs2xbIZD9vSDfAgi/mIyendW+vPTQMdbXVdFRYAczT3PXaYmriWX2/jepHKCydhvx55NHXVYtvAfO9e1cOysroHmcXklgmvL3LhXsX7lGVGhCsZPnOJQy6Ym8FGsnolWWlyM/PR0xiKiIdIT5e76133YtIqvW5H9DG84JaoN9IfHPd3lwU/bIMG+5+yudc1rwfFC/UkzllMZNBVGM1pLVEJJcF/SWFMa9yXMxWYX4zzzuz86XYLckaHxuwjjuShIh8ZvPFthEjXQEXnW4nmXv6WvnNu/aykhsQdtwMVQmC3rWNGDl9KkY9/TiSDtS+hR3yxx9scVSLhpFJrKf0ERjMFjN6GMIiwmFjoW20sVR3vQ733k36loZqVtSBkyfisy+/0I94EM17C3Ny6IZXkZmacPyQBCzcodkvR/SNxaLdtPPIYLJs/HVztEASBk489lqcfPJNOHKK5k1KHr6++RZ8fePNuO+nvViwRXuOgI+gunRha3Gd6s3+bmsJhsVbUFpUiD27diE0uQ9iI8MQFRHGEuoShc9rppR79eUXNYbWIUM4pJ+oJZE5m2prkT33Gwy+9zqfc3m/LlPr3O7kc2ieopkp1srn8rcvmUeSk9uSIq+8BE7mzUUd75Rhy/pxSbaxYwLWcbtJ70agtjC/Yhs27Bgzjb7OJhNFqDcBZDtx1osIO/xwJr1Dkpl0VVcgJDsLlshoxJos+GnsWNplzIDOHCK5+pIKofItizaQqDFZOHXppbdi6+z30Ov0Y7HiGr9p0GQwAxF0Z/PpER07/SgcM/NUZkOqSkuSqR69+yJ71w5UlZXR027Cob1j1eIKgkk9tMHxH68rwslDE9W2YHlWFR6cdT+1kPZpRiSNjEC0xCfi/g9exF0Hd8U06ZDUUddMKcC20y/RoRh2YopF9R9t2bQBzRGpSIyNQlpCjOofk5xL+mHhL5h5wnHKfvJG7WZPXEppkBXrNyF68ACMfE7GdnukmfRwy0wT+Qg3wGJnFnmujSTR6yJPPlFb6FiG3XqdC5s4KWAdt5v0T1D0MsnWRMP336sDnUXJvQ9ozVFHIo1oS2oqmvfsRvGlgSbyadjBcjTVafPp+yvdbkLZ4F7oecnZ6nOIAelHEuay2Gx6f4n+LlasuR/tXP5qDMMn8JpgAT4li3l5hXxGHeISkxAqK9vz+pKaJsRH+DaIygYn1tObm0D3XdkzxjmNL7FoTyWGpVC62H0N3VoZy93cqFRZDp2LHdu3IWXgOKSQidKTYlU5DI2Ym5ePa264Ce+/OUeNNDBQseEPJRWl41Ik26JTrsDwJ29TXqyyjxRkvLgVxWxcMuulo5CAGLZuXRB21BGofO1d/aiGhPsDxytoDyETJsBE1dzCSI1Ll7Qa29whsCJLbvJZpaVDCDviYIRNPxIl192KXTQsYyip8um+T3jtCZAd2GLYUggZCiIdmiIURCQ307vSJIQ6DcfgsdqGjh8W/ozDDw28MKLcVkfG3LxhHb2laMQlJKov+cJQMiO3qKYZdho4UaGBPSF/5FXR/qBQdZidaKirQ2VpCW2hPOxlI4rrPQLR4Q50IQPFxZDQ+j3eWLn6T4wZNVIrD1GbvRPmylK1Ldj82IsYeOuVymtNPH66VJb2vY0PCyNT5l3i+aQkQ3REsgeDjBWXNa5VLEvRBF6mQvhhrIsj2wiD0wbsk7RJrC2MJDXTsHKlttlJlFymrUP/98GsMDvRL9ynOvKkh1iSrPGcM+cDRA4bgPwvvke/B25WVztEAglRB3kxExkwOzsH5150CX6Ub0tew1cMGAxVUFKJgl0byVAJiKYHKt/hZCav9PnIc+RDq0hMrZ41W8XF54lkkKEg9XW1qK6oQBkZqLCgAEWl5eg1PJO2UDhS4qMQHelQFd8ihnTk89qU5GR9T0PllrWw0TA2GojoSVHOqy66GY5uqeh50+UIpbcloyrleRuu0Jasl+Ymxr0MHZFkY55VM/B9JelKZcoyRZ52Mqre/0g/qCHpuWdJR+PFHYc4ASFjRmvbHkaiRF2/vlWhOwIZ+lB4oc86dx2G9DfJGKQqFlTGKMm8NelNHiPz1HQI8Tbf9ggGPHQLK7EJlX/RZhiljb8zxkA7BrJAuhQTKNec6czzLsRjD97PigsUotukPgDX1DWhrLIapXTFC3duUIPVQkMdsFG9qEkCvFLGQzXz3TI2u6amFpV0u12WUKT3H6E+eUSFORAXFYbI8DDYuG8Y1EYXQX5BIZauWI7jjz22leSvE3Xmhz+vvRv9r78IYfSMZbxTKBuW0EHKu/KiG5XHJpAnZVEaGbNtBPJGea+YwTLEJIwqUga2eajjQcRxRyPyKM9Czp2BZfBgfYvv82Yk4Vr3bm156s6i4JJL4ZLe5TYgBmYjGaWa75HBbjLkNlg7kDODn/eN3Lrj0RfQ++YrFKW23vYo+j2oSSaBrIIvpHX4fczdsm27km719XV47uVZeOU5emZBIJUv1GiixGmiBybz2JpoRMuoA2aVkDWvzOp50jkqdookZfSqsx4YDDRwxBhs3rwOcz+Zi/Lycpx75unquMBZUoCGAt/AH+tufhDDHr8TO19+E+VrN2Pkyw9LS1UfhZtoI264/HbF3N6zjeMpqUposHcjM3kzi1yhjSTywCoMxiRfoiV1/9C3a6WjkHebe3m8dl9GIprzpOtc3+kkCo89USiotsUAbqSkqmaqZZJxPj4v6gB21tfiqFc9U6cNNNH7qtuVpaRT9LjRKrvez5Z+q2h9hVujQnfu2o2vFnyLgw+YjOHDh+Liy6/CrBee0RlEitxO7to4LQ3EgMQaOOWMc/Dhu29SalXh3gcewpOPPUwV67lKOhvrtq/T9zTIfYU//46SJavQ/5YrmR/Jke9LV198i4q0IuOsZfRjRyBP0KZ5afCWXBO//4b2Z8eNdW9YU9L415O/VowkaC7ft3VVxIhbfehhaOAj26B7pyCTIo+e9bhSd96QVtmQV6B6Vm1xsch951OkniYLfntAQYGYERNZXt/ciH0jxvXOnTtxz4MPo7CoGC8+/biagZuUmKgYMyC8H8P3Szrn/IswfuwYHEYDv0+vXrTNLsWF55+LiZMmtEwuMNCweyOc+sxjb+x84Q30ufoCrYwipSkRZfSEATGQ/7zyLn0vOLwbVBlVtgxjFokkx2WWs0yuENSzYWe8NguOnr3Vfmchg+MMt99AQEYSA7XVJ4sOQsT8oozgUdn2BXUseGVsJA6+X1szxIBIGye9pc03PojkY49A/d5sdL3gdDXcVuAzUYAVFDYkQwqnH/BASS0eP/fiy7FHvoKzAn785iuUlpQgjkx66LQZGDSgH9b8tR6///Ij8nNzEUumE2/vo48/wTFHTVd9Wca0IkMKqo5Eqi5naWGrhiURT5ppl4UkahMc5JacL79D2tFT1L6B1ReL+tae1xHILBx/yGwdsaOk5CKRkukt91FBJ/YNqu/KD61yyMJL+Le9rA3lEe0LXLRHlkw+RN/bfxAiHfrQrbDHat/HDEjFNRYWISQhHi5KGyno+ktuxZg3n/JRKd6QgFlqvHdnytiqyfmBDNiUuxuNpQU0jJuVRPSPD/Dnpbdi1CuPKCYTrDr/Boye0zpmQvHvy7D3XflY3TakdKK6OlqMmFEjMXX2LDrZ++ZlC90oOcv425V0b3lt0Pfz4q6NjQ17jQJ3FmYagMszWwUx2WdIRr2DSEx5+l5YQz3jtQV2VlrV5i2IHjIIxYtXIKxbuooMUvzbMiRMpM2kJI+nPCoQhIzE9NBDOy/7dopuRzhMoREw2ULoaTWjmWrJVV3JhlJDtcW8kHEMGJ2oTqcbjTTOZWiteFpNvKfwh9+QduxUnmS1857tz86Gs74JA26j46D3sBuo3LQV2559Xd9rG+KsyJzAjiLl+GORctwJalukac8eXoMDOwCbzVZmtdri9F0fBGUkA6XlFS5vzusUyEzrDgwc6qazqKCEFL3vjx4HZmDwKZpt5D8dur6wAKFpaShfsx4hsVEo/nU5up95oponb6FtZeXzZLRmZxBoxKbBREYnas7PS2B2hCJ21DAtEgrp8NeND2D4U3epIRyBsPG+p1CXW6jvdRxVVMnisbWHvi+8AEtYuL4nMKnpWh2GCTNjo6I844H90CEGySupoGDaN8kk2EZD1Nt43BcE0v2CCJMFCbqYHvni/ay0wIzhFj1DSfHn1Xdj1HP3Y821dyPjpQex/PI7MP7FB1BHw33dg89j3AsPYOkFN2L0U3di1zufo8sxh2H76x+hvrgcGXy+sh2lXfm1rfriMhQvWYn0ow+jcdwElz0U6+55AgNvbR1Wz4CMAt10f+ugoJ1F8uUXIoLqvHLtOlSu34iGQm2Eg0AaX6+PPkNZqafHXOqyb98++l5gyBy8tNRUte1yNl3WJTkx6Lrpgg5Lmq05pfToO3x5KzTv2ILia67U93SwQC668MNefg5b7rwXjSVlARlO3uofG0niLEmfSDD0vOgUxI0KHPpbVs23yRdWuZ/tI+uLb9H12CNRsXEbogf3Q9GyVajZnY2e9AIb6cFue+0DDL7uoha7RqDsR9GC2q4O/aD8pQ/TSOnj48vwfXve+5SqtnUH5L4iYmA/9LzsYpQv/wNZ7+ixK3VYU1OQMPttfU9O0TmhRyhdDe2hpLgIFeXl7uGTxkSmms3tLoLvS4d2sHp3yS6LydRD390nVB59KNw2X2ZJPe5o5H3+FSIH9UPF6r+0qU9ehZVQx9L7bSCJTCRjbDoM3huXMQI96dHRTYXda4bKPwknybvxgWdQuVNm0e4/SM+4PSkejUWlGPry81h3+dX6GQ+iv1zI1tta5cnnnNi44LEvBbt3bUf3Hr3Q7DTHjOkd16G+oE4xkmDpttz3abGfqu/uE0TqNJzgCRtoYOTbr+LPsy7EqPfe5O+5NGipRmh3FLuaVW+4QNipp1enWmcg372SyaDyTUqBFWLtloboM49VS3ypTxdeDNs2+Ax5DJ9Xv3Itqj78km5+JY/5klQ6ZAtFMnX4uW0j48dvULN5M9ZdcS0GP/UoNlzn6d0X2G6/B6Zh2vevfUFVZSUiIyNdGX1TO+XWdZqRBD/vKosx1dd7RnXtK4ryYL72Yn3Hg/iDJqHox5+ZOS17pV1SUJWdq7a9e2Y7i1iqszg1/HT/VGrHYILEAi8RJv0bGPLcE1h/1Q3oe+v12PZw695+97gMuK66bd8q1Asul3vtIYPTOr3gzd9674K1WUVmk0lbD+vvoKocYVedq+94IB+DU48+EkU/L8KoeZ9i8R13wrJ8Vctkv85ApJBEPfnPKDVfyOeiQnpWhlTdn2g+5Ag0nrkf1kwmfVwue9dpwxP2SQ//XQbGRyuy+9usps367t8D3eSEc6cxVwGqW1x/vYu/s5C7JLa1fKz8b0HkUT5tFgnavj9Q+tQbcEX6Tr7YV9BuzD5udJd9XodEsN8o+87SXV9SFe3beIQASHj/RYQt+UXf23dIAeNox8TsIxPuT8jX+Dwyk3Qk7gvcdEKynqFntp+YUUyHaltRyMVjxnS8VzMI9nsTffW3HRVms6nDSw90BD3vuwzWkhJ9r3MQ705U2n9PFvlCxlwJM3WUFUxUiVtemifrg+hH9g/cTveJFxzYu1XU4n3FP0bf537a1kANte+WcRCk/PAJkr/9XN9rGzIlJ43qUgJM/ZvQnvHdmJiMTbc+y9oOblPJB+KWeX6dgdt96ZUH9/NMG95P+Mcb6hPfb66gIdeuhBJpfVC/BPy6rVi1VjXys53cSTicwS/dhYhdreMzya2JPG8Mneg0JENN9UCIAxGnz0TYkVNQeIpEumXrGDFYLdhc+XrHFmz2hxSt2NmESr2z0k2JueKRt2Fq7pgxft1hffHUj9tw3oTueH1JBwciut2X3XDEgDZ7p/8O/nFGMvDAtxsXmkyWoEMCTh2Vhp4J4Xjo+2247Yh+eOC7rerreWdhdjUj44FLEN3YiCQy0t8uoFbXBDf2g7EukxM/v/ohlCVosQc6ivAQrSzVjZokiw8LQX2zE6ePScesxXuYtdZ5c9PtbXKVx947LWMf1rjvHP4+ZTqJO77fMtDsxMaW+vFDn3gH4hwhWJFNQUapcNKIVPRLDMf9P2zH+eO74PUV2Xrddi7rEsJlxLIFmPDth7Q73JBJ+/8M3LA2NeGviUfgl6PPg7lZ7NhOvovlFsaQcp42MgV92MDu+X67UmW3H9YLdqsFd36zNSDzqLtc+OS+6QNO0g/9R/AfZyRv3Dp/y5NuE67zavZ+kOy5cfdhvfHS0iwU1TTi4Wn9ceuCLeqOcV2isCKrUtkLMgdsf6GFUdUjjefqeZRK1rb2G5qp4qzM/zWTuyE5MhQ3fb0F90/pQ+bZgekDEvH1Zm3lSOmG8hq54gNKn4YyV03c7GPGeEKu/Aexv2myz7jhq82ivy+RigqGx47qix+3lWFHcS1FfDNyKhrQNzGM+3WIDrWiqqEZZ45Ow9urcv89BfOCFE3y2ZNSd1V2Jc4dm4Z3VmnxCtKj7cgub8B1B3THU79rdk+vOAd2lfrGOfCGi967u7Ys6emTJwS/6D+EfyO9ceVn6080W0zvM3ttDBZyq2nXM4cl49N1BbiLIv+hn3YhgraEmKwVdU2w0UaS684f2wULd5TgYqrGynonnluyl7/NeHRaH9z2zXZes3/JcFCvWPyyU/uCdD0Z4/Ffdyu1NDo9kiq7Un3ze+aY/rjmy814ZsYg5mErHjyyD679cou6p224Vz177OAx+s6/Bv9KRvLHpZ+tm03VdWF7mRUnSDTcc8cOwoM/7kBBdQPOoBH/zmpNQj07YyCu/mKTGqh4ICtbmMsuw0kIOS/jzU8YkoyhqZG467ttZM7euJO/A5MisKmwhoxpwpNH9cf187UKvzijK2Yty8JZo9MpBXOomnqgV3yYeocE25K8vHDcYHy7qRC7y+uxsaCaeRuIq+ZtUoqyvfIIqM52MmPjXjx+0L51pP2H0JGy/Otw6dyNBwLOj2hsJrelCoPh9kN64+ftJfgjp6IlmMS4rtFYtrccDx3ZD3eQeV4kA8zfWIBvthRTxYRhe0mtYgw5fvnnG9Q9Dhq9lVSno2mrrc2two0H9sATv+1WDH3umDS8RRXbGbAoTeSwe18+cagWlfV/CP+TjBQI1y7Z66jNr3jE5HSdC4slcl8Y7D8F8bZcrua/+HPtKyeM+Ek//D+N/zOM1Bbo0Zgu+nStTMG9gO7xcVSAsVRjZsMR25+QGX0mmJpcbtcP/F0Ad9O7s08as28TBf9//P/4fw3/T0ikfcHWPn20UGSQQfLi2QH9tm/ft/nN/8fx/yQT7c3IcNjMtpObnc4ZZjMiXHBLfOFwuuct/cSBNJ43sZyiK02mOqqxArqAG3jjSpMr5Ke0Fb8t5nUd+2D2fwT/55koa9y4DJitEs38fO4mW0wm8z9pfhsEddGK5s8qF0zPd+2a/qHpk0/27/iPfxH+zzERmaaLyWx+hrwyjZLC8a/y19yuDczPLV2WLlWrBfxfwf8JJtqbmTnW7HI/YbJY2l6C6V8CIbrT5aqi+ziroLnptjGrVv3tEYn/TfzPMlHesGHhzrCIBTCbDvhfbwk0r4rcLuclXZcvn6sf+p/C/xz9czImnsZcv8IUqR/aZ1jTUtCcm4+UBV/CHK3FQGjesxN1332PqjlvKeqkLVuKsnvuROw99yN34iS4Za3dBV+h4LgT1fw3c0IcXGV6d5B0draY5vsGSqhf6mOKjuz37f+OJ/jvGmcaBFI1OZkTH8uZMFHWdn9vXxgo9LADkbZ4Eexjh6t9c0Q44l+QIatu5E87BvmHHIrcSZNQeNpZcBbJ/Hg3Uhd+j9wJE1H3w8/IGTteRdo1R0ej+p13pLbpz4XBXVmlnidIfk+bAp0w+wVtQqVAPt51Ahaz+aDwyuT67AmZG7PHTOivH/5X41/PRLnjM1/NmzBR1pfo+LqaOoRpBI7DD0L9Nz8qSdLwx1p1LPLMU8g8xyLmei3egLOqGiGDtfXcXMVa1A9TOHnVkCw2K0JHj0bI8MGo+fgzpPzwDSzp6XDVewSGRY9wFjJ4BOIf0eJbpi1bor6sJr70rM808/ZggnmgKcS0OWt8Zumu8eMH6of/lfjXMtHejAnPUgq43RbzBZ3xsBKeflRVmqBx5TIVIi/2nnslcI86ZiD8tDOR+MYrCDvhFCWNZFVo+zBtFW5naRkpYyEz5beE5rPExaJi1iyEDBrMHQtq536iLfripb7c9dp4sfrFvyP0IG25e1dVOZ9lRtGlVyFl/jwkvvqyJsUcARedbAWzxRwbYrFuzM6YsHP9gQd6Vh3+F+Ffx0Q5Eyacnk3msZhNVwVjnpC+2sKAUvkxN1+vJI6SOmSe4utuhiVemxBYfNUNrPQBlD5/KGbygcQKuPRq5I7LQNzdt6n9kCFaGF9neaWaWpJ/zAlIX74YKd9+jeirLoWzoBiheiCuylfeQNwDD3ukC/NS9Q7VWXMTyu69D0Xnn0subkTJdTdo53ld0QUXoujCS7nN/ymJSP7gbTgO6ZhDaTKbesY1NVdlj8/UxOu/CP8aw3rH6NHR9pCQLJPJ3Ka945ZlEFjB1u5d4czJQ8jAAWjcslWdE0bKnTAJqd/NR96RR6mKTfniM+TPOAFpSxaj4KQTEHnqqSh/4hnE3HIdyh95St3nrq9Xy4d1FioyvhEjUaRZZDjCjj4KNe9pQc5F0hWedYGKmJIw6yUUX0QGIgMmz/sUBUcfpxhLXffmHNj69kfeYYdq5WsHUmnNLvdV3ZYteV478t/Fv0ISZWVm3htqt5e3x0CC9NV/wNYlHc68AiU9El73hL2reOwRSiMnK6JOq2CeL3/sMVVxYg8179yrGEhgMJBgXxhI0MJAAr7DXV2Lmg8+Zr5YzUzuymrFQIKQIcPUNQKzBHfv3xep33+jmE/WYpH8JYkk6wBEQlNSP5edkVnqHn2Ub7jY/wL+q0yUPXly16zMCdVmk/kuUlg/GhiOiRlkEDfqfvwGzXn5CJ9xlGKU2k8/pNutBdQKmz5VMVb+cTNhHzFUueP1S1aocwJjlej/FIq9Fi4sOEZbR9qalIC8qdPRtG0n8o6YCsdhB9FTjELE6Se1hA8WiWpJCbTqgC/YSGLz7GU14rnqh/4r+K+ps6yMCfdTK93R1vQeYYKIk45HzWdfaBHMpIUzy2k/fUfRLwzDfdpBMbdcj9BJk1F48mlw1XmtoPhvBIsRMqQ/EmbPQW5GpuqHEimkVDF/Q4YPgXNvFpxFpeQ4C73IU1G3aCmad+3WHxAELmeuE+jTbdmy//iA/v+KJKKnsctsNrXJQMmffQxLYjxqPp+PmLtvhSUpTgXZEi/KTRUgU5LDph4Oc3QUyh96gkbw8fuHgdSzmYRpjW3/9HfAIjdu2KIYRmyigmN8Y2fEPfIwHLSrqK8Q/+TDMMdEo2nrNtVYZBmwyLNP91WjBsyWNKvJUkvTYP/Hlm4HwWvxH8DejIw4qq5Ck8nUbodJEj2XghNOJcE0m8JoqQJRY4liqF52lSJ2pyGMQGa0RDpgjtJUiLBGZ4hhXC+/7tpGuCqqmS96gG00jLZg69MLsQ8/iMITTkHqwu/gKi9DwbEzkfrz91R705D6y0KUXn8tIs87j+W+JnhmmSG3y/Val+VLL9SP/OP4jzFR1sSJB1nc+FmIHhBOJ6JvuQEVjz+t7bPlpf76E/IOPkztejNR5+GGmZ6TJdY7tO8/CFLVRcZyFsks56AlDgpVVqq6UNqB9YuXUyLHwnHwgaj+7EtFF7H7VJLtIHC53IVdly3xXYfrH8J/RJ3lZmbeYG6DgcxxsUh853UPAwlIpKrnn1PMZR8ykC3Ud32QdkGJYOsSD1u3RKak/xwDCVhQsyOE703Q3t81UanhjsJQdXFPkh60+5K/+hrVH85VzCV0ibrsAliiI7WOyyCguZCUnTmhxj1zZsdfvI/4x5koKyNznttkflzfDQhXUTEa16xhA3Yj9VvPUJvquV8qw7Nh7To052tTjdsE1ZQ1LU6vuARF8L8D73DEyg7TNrTfzoCSyZMvWeu2YwpAmCn6mstRdutN6rOLYi5nMyxxCXCWVaDwnAuoBn0XlfYGzYaw/Jzc5uyxY9sOPfs38Y8y0d7xGWvMZvMMfbcVkj58DwmzXlStzhwVBUt6qt5JqF9AaK2y7eDstU4XdtHobIyL7lSLNxB59jnqN/GDzxWzSKzJ2LvvVVJQkthgsbfeAVuPbqpjUiDHoq+ibcLrQzMztcDrHQH5x50cjSxXHYqb23cEKp59CbU//qJJISJt2TKUPfCI2hZpG3W+lndTRGBJKwrPbAsp3puZqX3T+QfwjzFRzviMPy0Wi/bJPAgKZ56K0htuUL3HZfc9jKSPP2WpnTQif9SvaBulzc3Y0dCoopXJaoyVNbU+0qMtmGI8sRIbt29XfNu8ZztVxBswR0Sikoa7rXdP5REp2Gyw9OkHi75qpIlMb06iVOGNYcec0CnmraqpQTMZv9LVjJ2N1chuqvVpOP4Qb0x64h1TDkXx5Z4goSlfzUPxjbcj5ubrgIbgPd3yaIvJvC5r/Hhticz9jH+EibLIQJQuAUPhmuhNpS3+XXNiuJ38+TzUfDoXYcdNR87YcQgZNqjFmA6GckoHYZ4yv2EWtfWNaNLj/LQHV3GReDFKkjSuWonYex9E4/r1KL7oPNiHDaNRXAT7pINUb7bjiCNQft9dVLtFiLzocnW/fcRI1HzyCSlIJSwL0XQQslRXDZnIWDpLqrjBzfI0VSKnqY1A+KRX3XcL0fDHaqT9/KOSTPnHngALGbl5x86WD8WBgqkbMFusa/MzMobqu/sNHVPOncDe8ZmUQObAsZT1DsPkj99H6V13I4GGc/2ixSi79wHV51O74Ic2c9TE+/cakiEAhDETYqMQHxfZoZJF33QbKp58VFNbfwfCEB107aurapFHZjQWG5RJj5qs8CDOYkcsU7sgLVK+X4D86bQYyETSHVD7+acof3626lMLBhON7rRFizpgZHYM+5WJssZn/mG2mANGspBlpNIX/4acjMmq70e5sRMmquERxZddjuas4PPYJUzfdtogHUFYqB3pqXE0o/ZRyIpNJO+SuJA0Zk3CYFIhEm9RJs/ynKqgfTHa2QjyCotQWe2ROC4ykDgUgdDLFkneDF5FjoMno+6n3xB94zUIP26mUnlpS9rvClFP3I+MtN/UWU7GhJuCMZDAJMaxJQRpvy1UDJU7PoOG6SXIP/q4NhmokuK/owwkqG9sQl1tB68ng1j79EH8sy+oCo445zwVZS36plsUpRNenA1L1y7qUrteMREnzFS/MXfeq4aXiM3kOJTqV6RRi4oKDFmetFY3zAXa1Ovg9+xsqsKeRs/ISX/U/fy7YuaKR55EbuYExUAF07RlM8x0MuKfCvxJTd5ISdj59baCYL8wUe6ECWeQs6kXWiP+0QfgOPwQlfOCE45H7kGHIfmdN2jYRtN4Db7wnEgfsXuKgun4IBUmaqI9AztsxrHq15yUjGYa1bLwnqjZ2gVfqVZq7dKNGeAWnxU+43jFYCH9B8ASGwPr8JGq4qrffxuW+Hg1UqD26/mwH3gQYu64m1LBdxnTFjA7VVU0qDu59KoEON7RWKnCEwaEHPeSjM6KKnpqYYi75y6UXHcTIi/UvDd/SOzrnPGZ+yWETXBZ2UFkjxnT1RRi910H3BtsffFPPQo7RW3FM08j6oorNcNZuCTI+qNidO6iRAmGsfM+wYqjjguq92VZqy6pCbA7gqyn1txEHqFqUhXjRuS5F6D6nbc0VUUvzD52DJqLSuAqLYW7qhKQb1U8Z46nmkxNRdP6DUh49XW6+40of+BuNOfkqEqxDR+GJhq5qG/9DdRJ5snOy0e9PuIgkC3UHsROEnspIKhuI888DdWffIaEZ55C0aVXIv6Jh1Hx/ItIev/DoCrO7Xb90GXp0iP03X3C32YiNYRV3w4Gc5gDDhrO1e99jPQVS3nPZK31BEAhDcSqIN353c47E/Fs8RupbhxUM+Ur/9TP+EKESHxMFBLigxvY0XfdSyP0EzSu28BLOleZgSCSL+6xJ1F28/VaBvxQTSkk9pDhlbVlC7UFeXKvkCDRn/nsxLfmoOjsC5D80Tuqf61g5qkIHTcSdb8vh8keJAy50/V4+vKlN+l7ncbfYqKszMydZpO5dZcppY94Cg2rVqP0ptuVK+847GDlQjvb6HkW6eNxff3AwxF9e6J6+y5YoyIojT7DkgMODSqNZKnOhOQ4RNqt+4FF/h6EwfILaFDTtVf7Kkdt52rYrNn46+KL9L3W6G0jIwWpPRnslnf4FOX2p3z2ERrXrkEZ7aaYKy5G+Quz9Kt80dTc1KvHihW79N1OYZ+ZKCsz4yWzyRJ0eZzU775mQaZStD6OkPETUXj8cWjKL1BqJBC2U8wHzAyZKqxnd9Tu3ou4zHGo3roVDUWlyhZpC9muZsRRGoVFeEYtDgjv2OD4/Y0Gqr1slr1Zt+/ak0Ki5aUHfNxnc7HyJM2QD4Q+ZKQgFoFC4svPoejiK5RklOHBeYceAlvfPpS+G/UrPKBqd3dZumSfbOR9umkb7SBLGwwkyD3sSCTOfhHlzzyv9HFTTl5QBhIDOhAt6iPDMf77BSiTpSlpx5QsXYGm0vKgDCTPkDXmBc1UidV19ehOER5ptcCxL0NG9hOq6dIbDKR5ZG0j+cipGP32u6hYtwbDZ89Wtptmv/liexPttWC8yOsbN2xQ89+EgZrW/alsOBmWK+f8YSKyMydo86k6ifbKExA5mRPreWcrCy/5y8/gKitH5dPPoGHNOkSceSqq5rzdMiYoEISB/CEFT774XER27YqQbt3x9RlnwxZqRyQrQnqpg63gKOvPS8RWY/UfWVs+OSEWIVRpBvpRGv0n2WlfDWphmtEffKgk0eDHHkfJot9QuOAb/awveoVEsjpaV6Uskpy+5FflEcvpkCGDAkohb5jcrrPSli6lQdVxdJqJssdn/mKymFutfy4ZlC55kyMUKd/OR/EVV6F52w7VO11w8un6Vb4IxEC7GuoxclIG1lDqKDedXof3pD8rmam5vkGt4iiZl2Wjysh0Ui3JNCSFkYwqko666IhwxMRq07Xk+MCOqjRhRL5fSQBFJVaTDMcNYDS3hapKGtRFReo52j95kpHDdsB7Ji35A4smjkPioYei8LvveKcJ5gDf6YLZSJaEOOXEOPM71i0kOVuyZLH1JPK/dqR9dIoiG8eOjY+2hXjW4PaBm3bQNyi58UaN291OpP70E/IOCfwdLBADNSXGIW9vFkwRETjp54WoKyzAvGNP0M+yTimJXDQWe0ZGopDbDXpldCFDZZN50iw25Dp9uwYcdNnHd0tFocuJOJtFrYgdSnVYR3UXSvUqFWrr2Q0Rx81Q/UDSK93mZxBhImEmZ7PqBqj6ZC6ceaygAOpSGkFeQaHqtxJCd8ojU8yrVY89NRV1pEvPyy5FKCXzljvvUMf90YdeW6Cnhx1+EGp/8FpzTlTcsqUof+RB1H7VWrox35u6LFuiTQfuADrFRFnjJ5SYLSYt8oEB5tq7q90+bjSirrgcRWedp/YDIRADVXdJQZepU7HmxZdhph3j5DXets8Bjz6E5TffhhSnGw2sxDwyRYemJbMiEmOjEBcdjgaqwh5iIw3uD/vx0uFIhgrm9nYWfI9MLCif84bmgXK/vrYB2QX5rDMXdtNj7U4mriNjOYQJ20HkoIGIzcjEXn1KVAKN4uKFP8HRrSv63HQr/rr04oDlb8trE8TcfC0s0TEoue1uRMycoQa7yVAcf5ib3Yekrljys77bJjrMRNkZGZeYzJZWQ+nCph2B2i8WqO9M6nvY+ExyshPWtFQ4i1t3iO4mc/i3c9FamQvm4cMp05Bx201Y9uBjqhHK2ma5bPET77kD2z/5FPlr/kJ/ehdVu7OQ19EWTTioAnsM64eh116pJJkBeYc90KD3/YRtN96OwrwC1FDqiZKNIfNk8/1dSKu24KKkyPz2eyybOgXpJ52E3E8/VcdtcZSUtOgaiotpfB+Jou+/V8e9IVQRiRQIqn4yJ/ARWuN0NzbATKluTLnyBtVvE721DhGnw0ykInIEQMqC+SiYps1OcNNWibz8YtTOnUcGKtWv8KCMRmapn6oQI7q0qREuqp3pv/2EHw48FGVkQkEk39hEw7iusAQJQwdh4rXX4KsLL+kE+wAjzj0J6ePHwB4aChsZxtlMG4vcY6VdYQng5bmoDs1Ui21CVJd0iAbJiFOYhhXU1FDHtmXGmo8+R+mPv6GEEimF94YF8S4NWCMj4KytQ8K0qVhBWk576H5skkFyAqq5xCOniAGM3C++gi0qAmoJeT/0prHtD6tM+qR6NcZIpf70A/IkZkCQ/JicrsfSli/1XXs9ANoujQ66fp+J9R/oX8Wjj8AsLYRqxmQLgePAA+CSfhy/f8KvrRiIBJEKHXjDtaisq8OSgw9HlNmC7rRxonv3RLXFhCYaplaHHb3Hj8eXnWCgEeechOmvPIY0qld5j7jYzTqxtX2qQxqcO9/5RKnNii1bkT3/Ozhr6jQR1QLPG+UZDfR4tr3xAfdYKkqWPZ9+icVqNWkpvyZhhDnlG558fmlgKx9w7HRMeOFRjJpyoM5A8szgqbmqSn2kzsrJpiMRgo333Idk9WGV55m1MpkSTk/NIh7roEHqM47/M0qd4kD7/nNm58I+ZqSSSJLyJh/MQtE+4rZ8hfK+Vv5RzXWoF7tdJnJjpsViMh+v7/rATU+qbuGviDjrDKQu/l2lotPO9qsEDTsCjLxrpCGbPPVwLHviKQw57yxkkRgNrGD5HXrhBeh73DGY+eO3sDY6UfjOB8ojS25HSsT16YHpLz+KtPEa8xjQxu9QClECrb/tfqoxG/Z+9gV6nTkTS865CjH0LrseNx1OmZfvlf2myir8caX2UdVMBpBndjnlOKx75FmqRpFaZkx460UyIFULJU3ONz+geNUahLABCPXkPaFMIvl6n3QcRr/yBKxBhrL6I3f5SjTVNWDwrNl07xeg5+VXqOPNVdWqHBG9eiB23HgeaU3vMidVVOvDaFj6B/ImTmaahKT33kTsvbcjb8JEJLz5qn6FL7InTHhf3wyKdpkoe0Ludy5mRvWieiVhGEuPLkh47SXYBgxA7qTJKrmF0H7XbvdjINVWKJXsJWWIPWAyHGEO5H/4qSpzkasZM39diJUPPwpHQjK+J+FkKXMD4uEEgostavrsx5Fx/aUBr6jesh1/Xn4L3+vCoLuuV0apGO+CHqcerXqInbUSGsaEqp2e3n9bVBSGPnGf6udppD0jIzOrNm1BfX4B8ujxdD3uKCXJdr83F4vPugLp04/AjjkfUG024a+bH2lpUFYlgTQM5/NGPv8wGVJoIf5a4NRLJJvcTzUs+7vfeB1mZcPJeeZj2w7sevkVWMLCYE9O9rlX0raGylZ1IYmZQcr336iB/o5px6g6q3plVsBrzSbzqSrTbYCXBQfLaM6beIC+pIoHJupsF41mY267JSleBVFwVbVez62e9k2O33igWurzSrbG7nxO4uGHYufb7ysD2kQL+5Rff0Td7p0I6d4LXx4yBZEscDgJJhndpfdG+yMyLRmT77xO3/NFQ14+GguKEDliKGy0i6QyHaEO7PlkHsK6pqF6227aIOHoSpWjKsxLehkwOgoNtHh0vL7sr3WIGzWSFbodBb8sQe9zTsXiMy6jhD0QXY6filUX3YpRLz+gGE0Nx/UG7//z8ptUh2Rb2EvmTWZec3bvxczP5sJCRlp5+qlwUbX2pJe284WXMObjj2GLiMKyo1kOL0iXRo+QaH3Pg7RFv7LRH6iVV8rdBtxu1/tdliwK3NlHtHl3duYBn9JE8XTU6BBbQmIVGh1YQvZwGd5KUe6P7WQuQT0zm0+jtTsZIrRndwx58TnMO3K6sh8S9P6dUD6olsw09qZrseopLWpKvNkKO22PXKX3W2PS7VchigZjMBR98yMSp2p9VbIW2brLb8fk919G1rz5ZBwtyEJ7EENZxkbLr1DMxvIHMso1JnFjyblXU23JwkG0Q+hsrLn2Pgx//HasvfFBjHrhPnWtN/IWfI+cL1t7Wt7YRUY6a/UaLMoYo6TuqLffwZ/namOFel9zNcwOB7Y9rM8C8UPv0JhWKkd6s21U/c17c/QjOgIwleylLvotKK+0yUS5kw9q3Sx1JH7wlvo6XPHoM0j5eh7yp7WeGbSzrlZ9lZeXFFEi1TB1o9suX5fN9MZGfvoelp14OuySaVaAzFKd8MO3+GTKVDSUlSOBDBShV9ZeMpG/Kjtq9hNKLfpDqZqPvkLPqy/A+stvI8M+pHlUZAQ7iR1qd9C+abPorSCjEmVGidg4YlwH619yUlo2NdYphlp9ye0Y/SrVFstreEAV6zapRhg1sK/aN9BEO2ftjffoe61RR+ntICUtjlA46+ox8bdF2HzbTShZvFRjXiZ5rqhrYWT/PqS+Dt/uvVYgHRNpF5miI1HIOmkFt+uZtEW/Xavv+SAoJXMmH3iPyWS+W99tQcqP39ALsSPvgIMpThu1YFN58nXe91FigO6orUEVCy/fsuIo0hxd0lCbnYOSpAQMpxrLfu9j/WotI5HDBmPNqj8pgoF0SicRxQbb1OmSTL2F20e99pQanhoIipis9HUX3Yyhcx5H6e/LEZsxWiMsmcdOdRbGFBBkblNsMu2QUG4bIwD0zx+010xNZJKyIljrqvgi3/Yt89WaGmqVPaTt8xJmeM/bn6HbWRTo3Mn94jukzziytWrTsepSPbJaAIg0cvAZk269BdsffxzhNKydlPT1EquJ6Hb2mWgsLUXS1On467LL1DEDsdZQJIS0NujVd8rPP4Jz7x4UX3Wjol1AsDBpv//iW8k6Ah4UZB1wsJPi34dKtm7paNolgxhNiHvoboQMG4aazz9H1ZutDfjt1VUop+SpJLF6WG2KGbpfcA52vfYmm53GDC4ZCM9/mWTM3w+dgiJpZdXVqjNSzouEStW9sWIWttrtVJV5tEigIJVgYOfjL6PXjZfSZa+BJdxDPIv00zjCYA3R7DmTIwJI7s4tXynXYQiXVFfAXZhFYeAkE9UoT1AZt2Qq/SK46FysufIejKJkapCB+pRk9gAVZiajr7zIY98VUbIkMM9SETtFohHRlGpTv16AshXLULZ0MYoWah3LYz/9DCtOOF416Jgxo1G+cpU6bqBveEKrUiZ/8h4KTjxNK4eA9JUP5i1TkLzhbj4i/bffWtksAZko55BDRsFl8c0BEXP1JQibcQwKph+LZhUFjCJdKtPPPmgiMffWVGE3RXsqGUi+czXR1ulNNRJ+Iu9dugz5WTmKyeIpoVQvR3oKDe0oVG/doT0kAOR5R896HFYSukHvMAuGvS+9gW6Xnavv+SKCzGofMMZDuP0FMk1D7g44ywJ/7HSRTpsfeQm9rjlfuf1tYeUlmkQS6RNF6Vkp3fpeOPqD97HijDPQ96SZSDj0cKy99BL9DDDyrXew4eor0EiTQIb5R+rlDCGtu4UlqG0DaqLBxHGoX6GPEpUlSZpZpwF68tlIKrv+9lMrKz0gFbMPPmwdXbvW025F37JVOA49EDG33YaCk06Bi266P7ZVlLU8WPp9xGged+N1WP/0MxhwySXIeWm26nTL4vF0sw0VlDDCUCKXBPJNXkjmP+RjzGuPK1fcQH07jNQKfGfssEwlIaTPx18d/S3wmSIlRQHL36aibCaP0Von47dZmTJURQzz9lBRUoIfbmpthHtjwhmnIWboUGy6/Y6WBiGjPqWBGxDpZdRFT0r+yLB41bB9WFLsQ51Jhani7rsDzvJyVD7fehRkany03fTJJz7uqvF8H+QfOoXk8EX0jVcpi14CW+YfpruRdramBt+KbKDa2VtV0fJg4zninh/26IPYftu9rQSADN8I4UEphyyKKiahCFNvJhry4I2wx/vGJegoE0nlxo2c1KJelP0mX/D9MrI3KxsPP/4E7rvrDsye8wZuu+kGrKBKGD9+PNb8uQYjhg+lThfpS9VaUYGIOBqrRveFPFt/vjCRgbpta+BsrEcjpbGoL/93BoJRrp0//IKNn32ttv0Rxuck8VHWiDDaRcGnUBfr6tCoiSr+DItOgc0vHxK0NPnzz1D3w3eokHiWQfJJL/X19F9+kBWbWtCqKeYdOmW6i2LP7Z+cblQ8PxtVs1+DmxWgjjWx9fldt4cMJMgnMwnjiAqS7AhD7LhdYyDv7InrL73QIl+6sIXIdV2ZvBkodvSQVgwkCKUR3B6s4VGIHTGhhYFaIPvS1y/GtjCGPRT59OoS+J5rb7wZt99+K66+/ibUqg5INx598ik0kRG+/uJLTJl2NMKpemurqvDirNnqcfVGoAe/dunoOwJhA8eqZdc7wkACo/ug1+EH0XZrXUYHHxPKZ1UwtcVAggSL1j2ijWVyIcLkojlAx8Ov3mSWS94R01H20JMIP/l4OlDfKrvN/zrefJb+6Ba0YiKn2fKmTODzTxL6LvX7+Yi86CI+THqlW18jEJdcJEktVZSBUrZcA9Ie9pKxBMJkQow8qjURfXKdHCug/SSSSHUu0ubqedEZfD7vDZR4XbAUPWQsIvposakNSEVKx1+dhOYzU62Q2d9+8y2KPplYWIdzzzoT7775ulLdzz33NA4+TJuY+MHbb6jKPfDAyfjqs49x/wMPIYSMMfWII3DyGWchxG7H8lWrAw7PEP8kcojGyCIVjSQqzn9fUjPzZByb8txD5HcpjQbZEmeklHSRUZ5iM+VQxUsTEdXlrb7kavmXaDUj28uTLagpJe18685ZU8/6/Rpxd98Cc0wMcqcchaT33mp1nUzozz/kEJ/gWZ736cg/8mhmPTjM4WFIokVfdM6FcBb6jk9zlTNz/CfSZS1FuNhDXShlRBrJM7tyW86JKBXmESaR48LJ3Sh5RK0ZA8vYNpDECpkw58mAfUEGGkg0IbY/4kZOJPH9pA8h11ocDowaPR4P338PJmSMx9btOzF6/DiPauokmsn0515wMS46/1x8ueAbPPrAfS2Elfd5JJAbtZtXsTxsJMybMItIU/kVG01UXkDw/NdX3KrvtAc3bR9KDX1bsKvJqfLTg8ebeUi6UPon+E3S4TtCRgxB47pNSPnmSzTIchKkf9ldrVdbZ5keTftufsssTR8mypkyYzIb52/6bidhppGt9VcINpEh5HtJM1ufkEamQwuDyajCBhJQvtQLxKAWpgpnaxVmE4Nbxt8I+hwxGf2POwohVotmCAeAVID262EYUV8sqb6nQSpy0eKlmDghAzNPPwuREZGYM+tFTXX8HQNbly4igfbu3Ytu3bvhvvsfwkEHTMas117He2+8qqrSm9D12/9CbbWE4us4Ft7+EGpLy/W9wKCs4F83ImkoC1USaQvJe3froxfs3GngJemkZ/+EbrDSfPBG3P13wJLeBbVffqUCrpJoarhyT6p6b9C0qU779suWsSY+TJR31LFrKepbxbApaGpAOUWmGPH9QsNUVv3hrq6Gq9bjFRio58U7yRwNFLi1FMuNJLj0YssXeQPCPLJfSPeyVmcgkSLT6c4bsLPAgeq6iZLIRq9D5uALAjHQosVLcAAr9bsffsSzL7yMBV985iWlRL0JGXxI0Sa8JZ9UnPe+QD7SOilV6OGqfV9ppKFi/TJ6002qcWgjDNoB759/6Y3+RSPkgL8l1jbkWvEP05O6Iz3EjghvFSwv0PMqf6W+/I1wQfLIoRbTvfeqjPtWi8U61CRGllfaSrVUIUQgYcQW2sJ9SWLXiA1j1q8TBpJXyezVSrZOQwGF8qDUkcNkQRwzG88UzucYY6GzlerSMpxEMSjMJKrtmGfv8+lLaSDB5St6K7Ci5HOEIC4AA0kljc/IwO7du1FVVY0F8z71U3O8vnXNtEAYQL6bqQ5EvseXYbgfgAHk04PBQEuWL29hILnXuD9q8Hi5nfsdYCAB7xtwzBGKTvJk1ga3jdQ+jPvYFCFdr9HckzrNIf3FRhQbq0ryx/qR+hW7lPYP7T56lHode6f8tetbJvm3vH/lRaNtXYt7txgFTXzgzgBzygMhmpKgKDc7YGGEZDHMpPxWMKPpzFQkGaqQmZT+oG1NjeoTh9hDQs5eZKAdDXWY+eazcrvQrqVj0S493AFahYsVEdp9ICyytJQXcvLysH7dBkydPhVN9J6sQfpnVMc8n+tknmSOmIV2ijQOi3A/j0seNGZyqmsa1ZgjEyKjY2Cht6PliRLNL28GwwgjTz/2RHw59yO5Sh0zrq3bsKxT/V0ijTRoz24P8hZppHZuhTLZ6I3IUCd1PDYRZke46rty6nmNIY3KvWyz3qEO9fmpNdzrk+d+ogJmtZzNP+GUM1i3LfONhABb9S/w7cFZWUFJ1EaUL6IfmUM+W8gMi52UKjJ+2sHtbVSVYmzXKFXnojSyYcQTtyMiWhsnbKgpAzbqc/8v6I28N3rwWH1Pg4wolI+kYqs00WAOxkCCOnHPyTQ2inYlWUk0lZSa06AYgv9FIsnnDfk+1shGVl1ZSXc/GmFhoSpfcp9ca/wKTj7jHHz07puUTnwerxFmNCCSpGztYn2vfez4fiE2fR54/pkBybUhdeSjrTCQ7Mvr6WJxw8OAIV30FZvaQBRpmOq3pAXtosaUzz5SB1tqw2W1XCEf34wkX9l7RUaoSmgvuWpa20L+2EpJk6uIp1WMjB/awWNCWDGmE/icBDJWhZMV7rUWmKi0EC8GaKJt5s9Y0UPoWXkhKysbJ591DiYccjhuveOeoAwkRrmMFQphawwNC1djsJUUEhowP+SilqTEOI9ZKA2F2UIdYQgj88QlJZNZnMjLzkJNnTgTmnoyGEjwMRmoUlZoZDkff1JboMaAKCOLI5K/Iq1bJ3makUT19TriEB6X+1onqUxhmEhuxVP+xFIqhDHvImk0yScMxB/1R0ve9RgsyaeTarlc5w3FH3ZbCMuontbCRGabZZRb7B49lZIwO2mZuyn72ksai3cMYmQHgjxCxg2NOvlohFrNsHJbtVxSx9v1DZFKpDQyENp7MK8REnrwwKNP4IuP3sc7c2bjofvu0o9qkMqVVEVHwE0i28MiYFXqS2cY/l+bW42cino4xdaSPCi1Rqbj/s4S2oTFtSQo88i8hMj3wCgyU3IKairLUFBYqmw31Sekqlar4GhK1ocefRznn3sWTjj1DHXcQGQ/3/io2r1a0o+opPpquBXdNVUdFUgFiosijBNHxoljmSJZDjGGWypXykwaRvTRVob0hpsXBapTI3WNCFe/OTQ7NtfXctvDIyVnnqdab8t7YKVhQq4zknzwUz2U7aV9hUbfVug69VDVamSQu50VJQQVZmIdKojT2qLOSByzPUxdb+Cm2+/EC08/jjff+wC9ewUS1SbU1tXDERGFkNBQFkF7lvDh7lKqb9bb8LQIpEeLeuJz+f58MpRcYKEa6BXvQP9Emqakz4bCWhEuSjI5yIzR8Qm0H9zYuyeLEs7XCRDGve3mG8lsyfj8s499VJogokc/9asYx1McHXLAkw66+2aqKtBANinGSTBZEU3GkVEPngr1AssRnzkedbmtI9I15WT71qdX6kMayeTP/mwkNnrH/SJpYnjxiNPiPlmeod5Zeeqp1CYW3udJPSMiMCg6mtf6HvdPEmW1s5DOw7Fvz8GQB+QziIdiA2kPSb2JCpNuAOGzMLsN0WF29dlAOua8v96HDRilb2kQaXLReeeqa849M9BoTtpetGMc4RFKdRn4bmuZEjg9YkOxp4yMRKpklWv2oDBXSiSv5flNhTymTYtAVZ0Tg5PCuG3CFxtL6NjSk6FUio6NpdQJp0olI9VrUldKKEnKfevNt6mH/vjTLy2NQ1JIdAJ/6e1yO1iSTkIbCWThcxJ1dSU2ptYb1EZiluvyCpB44AHod81VPudkskWgepUkmsjY7hMZqcwC7/NsZXSHtbyhPjRmsCyY4pN40dY6im22VHEFgyWX+rbUOYiezflsLiL69cPYd95Qx8TQjr3hAsW0YvMIQwiDyXZDkxPhsswBxWqEgwzFcyrjvMeAXHvldTfhuZdeQRQbgLdNYkDiR4vEELvHQH2zC1P6xSqG3VhQo1RWXYMTyZF2fLquSDHX6uxq5FU2IquiATuLKZVoXM/bLPPqTKhpdGHGoHgUVTepYKMh9GYiY2LhkoF7VG3C0N45eejeu3DXPfdhyuGHYt5Xvh9XHak99C1fiE0j6t0maoplF0mcPFHCYwojdASkIz3V/G++x9ZnfBdrjOWzpK7Vx2GvejWzLANion15wi/RNlIxOlUuii659BN6IifKtgFx+bbTbvBHFxq9uWzNYi4I6jdt0jY6AeFilwx+l8wQESSOfB5Jnv2QD1mEERpk5R5CVIt0KirwuCmlB0yRUvnaHb8vWYq77r0fc15+Eb1792rFRHX1DbDRw7AZva/CHeoSN+auL8Exg+NURdU1uSnChUXbqiDeSIlUW99M+pPgvFQqVz5lyESAX7aXIMrUjMi6fDiiE5EUH6UkqYHtO3chISEBMvtWZud6o2ytFjlfpJRK3PaW1gakopdeEHwUpD9kUFzsuLEY8vCDWDxNWx5rAGkuTw4dPx6bqzwBRruGORDm1UCDgvlKePFF1h5htlr6i8TxTiKeY2gzSEeUkcJsIchmZnpRR/Ynl/an6Pauqsi+vTFx/jwlMgN1whkYeM9tqm+ny3EztPAnLIx8u/EnlTcjKCOXEO9MMm+Kitd+VYUCmSRQYXExevXqEVAKSf7NXt38jTLwivd+uLYYSZE2FFWRWXmbQ3QGSbBgc7HqXFSZkkpUyY0vNoj65nHeHma3Krstq7wRtY1OxUDZlQ04sHccBqdHISY2HgV7tqGyShqdhx69e/VEJA3W2toalS9viJQJYRLD2ONVtYY2llrPXgdSwgET0UgPcvHUo5RaFahHM20sKEDvqChKnhj0pQkTJqrejx8CJj3v6q/TaulBV4OSwTclUy1EkpFS6eqL1EhkwfvH0ZQTdSDXMAMDrSHoI9tEgyz0UlaBLU8+3UKc8PQ0VQhvxI4Yha4zT0TO3M/VUEzpdLTS4xB3W30CECZgUt6ZVJieGslwThKgQeaxqWvkaSQ0jcArr7sRA/v1D0j0ispKZfyKqhR8valEn1wIlFKaTOoehdQorQyVtHXgMmHaANoo4qG4XHfz+SYt2UzH9I3p5XQ5N8znMxSYh15xdvy2uxK/7KxAlyg7vqGNJd+lHKRbLOlVWFZJFdmsGEllmRCPMISVVcm8CSQ3kiL7j9TKEIR5vCE99cJKHUmJq//C2GefweQ338AgEQLMnxzf2Ex1m5sNK/PiFpvHqNsOJSuKr7wyStW0yWINU1wVIKWSkYoaG9GDlnmWdD56nWvOFmufakbjRTSUlmHlWeeg++knqX1B/ztuR5eZx6OpokKreGLlBRej6xmntqjE7XT7nccfzi0T3WNN0rSkFvJqg9bk15rUzfswqeTEKy8+h8ce1Oar+9NfBuabdfEsbvL0gfHIq2pEdkUjLhufoo4biHKQ0QxJ5sJJZmuIz/BCs8Oxy2pzDJnWL2aB2EZax50JlbSjdpXVo5JMOa2/BGPXOi/Do2JQkbuT9li9yr+RZZEG8mlk2rEnavP39PKKt9lRpEwerW+1BRMGSIWzTAVnn4+Cs86FU59Mul0+bRD1fvXamUR69uUWXyNzfMlVgdK2mmr0oqEo42X6ykg+r3MSFU0gZBxgtWP8e2/BwussDg8hVl92OXa/8z6sZEajdpsrq1C5di26neyZ0hYz2BMOp94YLWlUph9siWnaS71BRhJbyIBeJ6imXWehGjZc+T/2ai0/lR7Xz5QcgcEW7nTWjh9/CsaOOvFrprXjRs70mWdssTum86FaPvjoE2hTnTsqCZW6DbeIkkmkUShtyCiqivLqOqWKhQIqMXMRcbGqI3LVcs9ixxoCl9sfMtu2PQyQujJAKRNz7ZXke+35RkS5FMmRV712JpnCwoZpTEQx75/yGxuU+O8XFy9MFvAad42vZ9b44ssqmkX6CR7mUHPMeG3mZx/qR2h3dElD9OgxKFzoCbwUaPpPvV4hQWHQmr/fL/xJ3/GGspha1JjQalxX6R0GXltVwF/jAX5gCxs75pQwNrOPqSynMQ3jvReQmXw6d1xOV7Y89EeqL7FlqumpiXQrqG7EpJ7SPULbhmoiLCIS5SWFNO61EYZGY7rlltvx/sef4ZPPv1D7BkwyXakDcKgVq1vYMmDaTLpuZ5J+v7g7bkb4qach+YN3mQvPNTFk9kD126EEHGRIIp8kX3LTqL5ER/qf807SEafVpJbql67E4LQULDpKi1gvOGDhdxjz5hzU5+ZpB8j9/W+5CX9dc51Sfx54niNJRe3wO6aSjJiUFuSdePyIQw5ufZz/xfYw7KRVWZq3KXsXjE7GWSMDLBvOa8eOPpmNjOXzg1hfY0ee0LI8pNlsVlNTDusTq8YzRdjNyKB9lUxDXd5fXu9U9mMo1WljRSFq6jSVpsDz9995G2644RocI0uxe+U7JElbCqI9GMZ1exDOz6ekbtq+DY1/roY5LFJpYRmnPVA8NG5LRJNAddxectvMg8177r47TSJMeCf5PuR/LFAyWpQGbVsilIZER6ptwbbHHoervh7rb9fmQYrntPL8i1G1dbvaV2ihrA4+t7qAXhBbt7/3QvbXNzQ8+NhT+PLrb3DhFdfoRzyQD6ViC6lPGkSdQXT65LJiUSBcd81juPOOiykltEhv/p4erWt5kSqsyWo7iI4Ada8bn23URnm6nG5sLxGbw4Tl2dVyvWJkMQdqKYnU4Dn9mdJlMee1NzCBnqU3LNLxSBq0l+Q50tAkM20lG/9Iye2jR8GZtRdlD98PW//eSKGwkAvkUTLGOlAdt5esoWFWc5TVajezMPuS1Nt1SKg5x5TDYOmWhj76mmPi5ufO/wZ/XnkNMud9po6Nff0VDL73TmWjGN0ArYa/kjihifEo/eNPZpQMLYXVYZZ+Hnmt/uohtKWOmXEMDpioOk99UEuDURFbz+dESgkF7kvPr6CuydOa5XviU0/fyOcdhOOOPxTLV7yPFSs/xIcfPU6v0HMdoW4mg9GrN1HsACcP01TLt1vLsSGfap5XjEnXVgkSI1skm0y/liBbLSAvbdu2nQ3hSWWvGCBzyrM7lFo1wADoIV+0mA9XBekRHklmGouczdvUx1oD4pUFquP2kik2ZrgZrBNRX/uSNFrqiYWpW/gzmjZuVyHt1FlKgPEfv4+xb76G3/SF8FZecBk23H1/ACnj9SxJpE35ui3449zrdLGtHw9x8Eff5u2z57yOG268CVHSDaEf1pKJNkgtL5EdDcbQjspazwwJh91gUGnd+mYLtArq2ctXvWSMnGksVMuM6S+US/kzIjUc8eFW1W8UzWcrJuYJ8cRkfLNIIvVUOc70zocf4fZ77uIJ2n/6MXKHuq8jyftZgZJ4o6q/iZc17djO+tmIypdmqfHr6oOunlQR/Oq3I0mMdFZDqOL8TifVcqQIWjLZbUj58lPEP/+ElEp90xEXuLGsFI3lZUjVI3MY8DakLWHSa+t5lnx0Lf1jDSIpcrufJR3pnnPqm41qfUz8fxhtoYsvOB8zjprmfRmTeFiefhkFfae2Sd8QyrZAdnyu1sFjUhG6dydwwq3cUua0vzrQAhqpoVb1Ta26wUVj2/MCXss/zJNID3mN+nVj0IABuOGaa7mp7RvJX+IES4pZ2oC49zIEpzslYd3vv9NOq0fKfC0GpDcUQ/jXcQeSvN8M6aOQiul08jM8KVXyj2GF0703h1hRLUY3j6296gYVPrfgO22+eOLETAx7/BHNJjfgRwdpYXFjh8NFTy9+gucjq3yYVZ6W1/VfzP8ap5x1Lr77YaF+xAtUTyQ1f/V9/T6REP74+adl+pYXVIc+b/KrqA8/fPRUd1Oj2+Ry+kUWdyMsxIxYh5VGtkXZXVLRahAbK1LLhpEZDYcefKA2O0R6iTuAv24NuCJYK0gADelQlLeFk5l3stGGXXQBLPMXIO/o1ks9KK3Qqo47lrTmFeBEh5I35HMEUXzBpbB01XqphYBh3btg80OPY8hDWp9d0e9LsHPWLBzwwwK1L3DS4PSGFLxg4W9IOCADBT9ok0+03mv+ylxxL3Tr2hXnn3M21m/arB/xwEZpKfaWYiTCsEcclBYKPFxeqz3viSffUr8KinkIndOb9c45A7369VC8xQJqBwxw95UV+Zi/qQxhNjNK62Q+nYvvdaJZjT7gBUp6aJcLvv72Oyxd/offs3yZduvTr2Ht9Q/QDHhSrWfmA/0+77sFidKHxefIP5FE8mWh8vZ7EXnqyUh64Sl1zieJZglUx+0kYX7aRKEBDaZ2E41FH0gli6EszEQplcxCSPYaCgphDrVj3R16lBq2iurtu7DkeK/vvb5Gq7rPnhCPNVfdjZode7TRjXynwN2oDdEw8OqLz+GySy7EQKoFf4RHRKhgnYYBv3iPPk2HHpRRZ/M2FuHD979BcZHXdBxvMcltYxbq7c/fix9+mMX7/RwBL4SwfEf0k1DBwDK+T5i4UWJb1moB0UUdy6+BqUccjgcefVxJbQPKRvFC2tGHYviTd9AhuR6jXnlIP+qBMIyEnJEhyPLw/vLrhwJKQ2tqMqrefh9F1xjjtD2Q4BwB67mdJCsomGMvumi37/eQTiRvGN4WCd60dQdipSWwYM01dRjz5utIyMxUl3U/83SMf+9dZM6lXjZq0sfA5m0kdPSwQRj18oPoffk5epxCHY2+UuGDjzWv77mXWoXYVoETmni9MQAsNcrznDdX56vfc0anYNZszUb4/bdWgVAUnPosk78aIxAR2UbQThZjSHI48qq1cURH9IlBY1MjGahGjaRsFWGNrb+gqAjffskyeEs75lkNx9XTztc+gqtBZmVw+9UPfM6JGip2OyFNS/8cqH7FHJO01dmEMG4kk6b2gYMQd99dSPnkw5bzLYnCJGAdt5MsYRFKnblV69iHpCSPF+zDhyqBlKz3TqfLNGUeWHn2uShapA1x2PPOe1h++hlYfNQMdU4gwxq8Ia1367NzFIF2zn5PRWkNhnPOOEV5bwnyScYPopXqaVfJDA1B33jP2O1zx6TyAm6Qj3tO1QJUfPyxb8i7l1/UgnAdMFmbHSORZR/4NRtzVnomafqA5BjblV6ikIU1YzNJ0KsG9enFFpUAuywL4VXWQpmNsmETFv7yq35EQ3OF70C/QXdehaptO8lM7yFmxED9qAbxOKUpDpJKJSgb1P6W5kZsZupD915cfEHDH8tRfs/9KPAbnisQWgeq43ZTjB7Kz0RDWPVYdjL5M5GrqgoR55yBuu++VfuRzNiwIYMoed4kv2gMY6DP1VeoSGse+J7vf80FcFBUDrqMFehtL6jn+F67Y9cuvPt+64Vx5KqGxnpVkUZwzR+26b3kfOaHf2pxhF6/+XikdknB8y971syQD8FvvvUFxo87XfWeCxbcfjsWPfc8cqoa8ZofI6kR0Xzm5qI6dI+1Y/6GIkqwRhX0obKiHHGpPeCgEyOfKQ1IPICF33ylJlR6o7Egi1KdKldP6297HMWL/kD6sUcidszwluMyoUCNlWeS72A8hN5kGAmm4QANa4vYK8wbj0tqLq9SXyFcldUtx4wkY6YD1XF7yZKeBrPb3XyRkxLDRTums0l9hPOCMysHbordqtff1Y8wc/V1sEfF4sAF89R+4qRMpE07DJG9evqqKauvNFpz7b2KC0pW/4W19z6pH9XgbzOkJCXhofsf1ESsD0xITe+KuuoaMhEZloQ+vH9sCw+eMjKpped63udPqlGNBoItiV6Ro8UcyiUjeWDCGysLVT/QwERKO0qHI/v8f+x9B2BUxff12ZJseu8JvfeuNEEEBaQIqGBv2LD3AiJgR8VesWDvgqJiQwSkd+m9pveebJLd/e6Zt5tsNptkEwL6+38eeNndV+ZNuXPm3il3gmGWtOfmZiNDmixOSuOsTGezf9aTT+Orr7/FYmleqsEpHkSvN55UU2xytuxUAuNAWb4IhUSTx34xOBzfI6Vc4oX1rPbf6uAD8n4KesRbr1Sd56EToZSm0V0Z13cY4kSIJMVvu1OYPDqiIlViHAid+xgKP6G3eYmyPR8qEtNQ8MZbWDlW86eesWotkpcsxdY77pF7bOCGUx1FEfSSGksF2nH0fHG21DYrwvt0R/dHqvubtKUctn/TcNd9D2H6/ffghptvtZ8hNFpnl0B2dgZKS4qVks2m5s9DdiVabuCUW6UUyHejKNE/qmmv1Ct0eOP1Geq7K5Y8PB3+TkL21Y5M5JZWqCm0xKbjeaLWlKBAGCg7MxNhrboiwM8EbinKQnTw95iR52HyFDG35VwlXCpIeW4ett72iOiUfRB97hD7WQ0ZG7eqePNQSrX9uwqv8rt2+J07DHFLfoDvmX1R+OXX1a+LOuC2fD04dJxmI0FIJgrFOilLnh6mbtV3MyoVAYkRxgl95GGJHGMnQft6o2TJL+jaogWayTPaWQEzSw5H70nBl1UmP0F9ZvV192PdzdNhoNLnrJDmV9835N23XsUz817CO/PfUPdpI0oa2DUQ36KNFGieKNmlqlkb1joE+zLsMxB4o8S1xG7+j+0oupVEbdGuLPQ6s5sSZF7nJyeVdRk/DuvWf4J7z6pyezy5Wzii/L3RIsSElUfy0D3cKM1YITLS05GcnCTKeBBCA/3gLWqDA5k5OYpU3n//g2qCY8mt7mnl8DufimU2E5Fnc1inuoAd/WKx/NXM+HzlbZx55P7gVlWla1fDKqxcsmZj9eveJrfl69HBt9ukcS1ZutRFP/EMTHvuY04mp9CwjWvsRQKM8dyMxK430Dpi4coDjHbQpwuwf+7z6Pb0Uzh2/nhlnooSgpgFVQ4cyqR2lKeJXlFSgqA2LdXzzjqYvkNf+e0wtXX46dffMGb8WNXF4DoWx6m1+/fuRmRUNIJCw5TTTzJUVnE5wv2YERo+ER3pit7RlRVAQZUb/8g5p9M8tWBTqijoMZXnD2eXoJm/HkUF+UhLOoGDBw8isFlnRIb4o3lMOPx8qppvKsSJidpW6LGxVRPjCnesFRZkLlVBLwx24svv4Rsfi7B+vexngbU3PwB/UUWaSbNSJALOhYq1gTtSl64T69O5MtrhlRCHwKm1by1WF/zPP1+VKbxatVQDhA09DHZJdByGqAgE33QtYn9eDKNkWuU1SSQFixlGlkj74ktp37di5cjRKFV9MnKP6EecP6SGBUSo6E7GJzYa3s0S1O/104TdKGz2w5p0UD61DGEZjhk1UtFyjcFcAdmoZev2Yg0loVCaGItUGJr9FKCdqVXLv6/g1BAJ/lthoXyuG7M3c5XNg/zmzMVvdgpbSJjX9qkSoGWHcpQAFRcVIjsjDcmiO5UZfOEvAhARHCBNdBULLRNrLDcnF3PnvVhNgGh8kBCZI1wYSV/btMhscjJh0hiEiyAw+b4mb/gF+qOTl4/yCy6n1GIH5kZtR9maDTBIXAJGn1fjWtBFE92Wb72HVESCYcCQIAUlkW7w4dLhyO2p8t//DKnjLoT579pXgZgW/QQvYR6O/BvGjlLOrrikmgLgmLZBsAwzflmG9bfPRI/nZ8oZzSqpEOo206EWmxmVhSxn+e40HucMZryPjxfiW3ZAmjQvBXnZMAvD0f1L1xh/rONsR95ESPgXdglHEPeNpfAwErymBMqGIB8jLuoaoe5zYHdqAQbF+aCoMB/ZaSlIPH4MicnJiG3eFlFhgQiWAndO12tvzcdFl12Fc84+235GQ+HhPapgDKJeWNg8Ccs0v+EKlIuCvv0hbS8QxwS7ohVrVbQcx1H62Hb67Xr4jRmFqA8XIPjuO2pcM8ZJ0+yufOs77N0VqjmTD5hXNc63VeYd99W+aX8diFmyCLmPPo6k1asRYfLFvgozjCGB6PvMDCGlqiZGQXKPDMWObaWYysGJVKZWHdUEKwfY16EGJXm4ASe2Z+UVIfXYAUTGxCIwJAQmHz8pGKn1UiGW7M1S86M9xR8HsjGsVZCyworEMMjOSFUMdEys1Pa9hygBiosMFYVaMtwFhw4drrG0qWDnenhRPyWkgPJ37xcTOhoHZr+Ajk9PFznmbAApdFHqM2+eoabTOEBfB0q5rg3yHnq5C39iJjLumW4/qSFy3rO15lldMISGwtilq0OIRCleu0ZdaCgKP/oEZdu223+dHOh8L/K1x9X0AlpoTBfXv6lVDfLpLpl+natP6CLYLNBhp6+TYwhC8h9lojNliyAd27cDUbGxCJGMoDMHA/UkqfkcrS8os2CHNHNRAd5oE+oLzoMj++3PKEW+MGjPaD+1XLqivAxmeU+h6EBUolOTE5FXYkGLjt0RERqE2PAg1fSwttcFClLxsf3QFTt5T5Nz7MyjQs9OznKqBMwQAdno8K0zlMtCHnT9Imo/DHZWdoU+wB9WsfL8J4zVPKCRRewge0e9Wt3JhKfw6Sn6meRxpRCZN4jGXiXYHoMFlnmb2y0fGgERorkPoMzXT836Y8HxHwt+78NPI+6yCWohgH+71mosjWzkFRUHY2SVpfTsiy+LeV2GmTMeIvWoAnIGf7OlyBVB2r93p9JZwsLC4R8UpBY2erPQRZhYy6nDaaKnCTAHU9nkUnjKSstQUlQguk02srIykSIMFNmuDwL8fRElAhQZGqgYyLWTleC56vHSIXvbarXunXBcOfjyO/AKFqbLykabu28SIderFbWZPy9D2hJtVgTFgWvwOdWVn+yaIFu5glt0qq3lGbjTDaaunRF00432Xw2Dqa9WgSuFqOLgIcDNitf6wIczpmmbuZ0MqExyE5QCUXo7vfsciiXR7KCj+5fjYuY2v0FbW5+5dCUiRgxR73Vkui9dyzgVynMiSG+98x7mzX0aE1y2bnKAqS4sKkV6TgGO792CYGnaAgMD4ecXoBw9cKWGQ/+gHHE9HMfQOBZXUqKxT15enjBQBmw+QYhr1QGBviYRoECEBPlLZeezwiZSqCoIUUSVUDtZmA6U7NmkIlRaUQ4feW/iwh9FkR6L3O27ENKzq9ID+U9NsJP/m298UD6rBIHgLzqX58B3nLyLsxbJUNXvqomot95oDHcoGHtq3kwqhYie1K3796uTDUXqVdd5PB/GFWzC6KexSITA4c+x7/y5KuMIehFjxqtCECHL37oDgd26CNXrlQtgh8Lq6+Lkijh24gS279iJcWrry5qg3NH7bH5hMbLzi5F8ZD8s5gL4S/NmElbitFYHa3B6bLkwENdocTCVAhTXoQ/8AwKlyfJS/UAhokD7iQLv2MGoUoBE2O+66z4kiCl96803CkNVLZ22FhfAfESbxsIU8wnu9rhr1vPo+fIc7JzxLNrPvlcJMZnIKu/dOV10GDvo75Jw9oHJMLiQ1yQWm798skOXS8TVC1wQ+/47WkY0ECwfYzdt04VKIeKrrfv2aV8biJJlfyDvo0/tv+oH6yLdExdKxnD3ILr2cwbHZHq99oRqxtSKWDv2T38a7UXBVF2JUuN0co3WDP0XBUTFwDvOad0ZhU4KcdnSP7B77z7cetMN9ivVwbAsNp1aXVtcakZeEZlGDvldWlyE4oIc5WnNy1fMdP9AaWa9ld7ELgj2+wT4mKQJY2+0SeLC4tPg3IwdEJa/7Z77MPnCSbj+mquqmjK5p3hX9TVnO+5/XISoEL3fnosyacZ8IiNUvBzCvOvmh5EvEhIsihrzjT4XHQLEN7qKA89RoOiVztHkUUFXsZM0xL7rftvO+qCLiIAuXDNCnIRIIuC0bWWDIAWZcsll9h+1QYcKSaKDdUrlsyaxV6HPO88qJwyVkFSrTJLYmpNT4NMsoVqfEN3O+LTtCr1Yes548JFHsW//AXTq0FH0pAel4Gtf08Umg6s1uMiQk+rprIoDsWRHgpWZTRwFiDoZD7KVqw7izEBPPPk01q3bgAvGj8MN1zoJkKB4N3uOq0Dr8tAbC+ATE43i40kwRYSi2WWTVDwYh4pC0eMefkblg3IUbwd3IkiViuQ8IkCGJwM5g5zNJo6du5we0vy5ufCK92x5kit0yveT9rZqQsTtrqvNa2kA0i6arITJFRQUNlPFcpB5ONpclY11QO7rLGzkjNITiTgy7x10mveo2hiv9GgiQgZprvaYQXxXaPf+LMWqgpTPYmEWX2GNm2+/C6++8JwUvtPwix3qdnmn9sX+lYq0/Tv7o5SwsHOUHae8Ty64VgSeZ1M7ftJkLP7mS5w1YhQunDAed97KHaurUCIMVG0gWb7n79yD4G6dpAmbiy5z7pNEVddWvrnmLiXE3BOXXJIqOhRjZpT4mCVezk0a95nj9l5kWt4dIszt2ICQ4LczF31LAdBONBCG5s3s35hPTkJEVKTaFxk2EOZVq5Hn5I+Q3X4linWswjrSZGinPUa2tQJ9n3wQPqLwumLP3bMQ0rcHYi+fJNnDbKyO0B7aBDjCIUxXXX8TLp54AcaNOR9ZublqDw9nJlNNZG2oJ58dgsQ3cZmSP/chYWempPuvNasxdPBg7QY7SnaLAKm7q7Dtthno/eYzKDxyFP4tmisBco5f2i/LkLzoN+WukB52PS36Y3TYYL+bwkTWIvRihZ75bdWmhQ2CCK0xumpnhhpCZMmye7toKKSwUsdcoDzA0iM+mYcM5Gli3eGoKLLnv+3SEcaaTgVTCungk2LOZ+aiy+s1tw4I6dRblH2xUZxqOx1mcSrGueePw6cff4jdu3YzOJw7jD3H9cS0jssUoj9XrsI77y8Q1rkAF0+5GCNHjcWvPy5SCqgzlA7kFCd+Ozz/YyRMHo/crTsRekZPJH+7BM2vqppMz/RuvqFqi3qKFnciKLFZ1PQTsgx1HlY8XlOsI78doNXGFoA7ObE5o7/wgUt+UP1QjYGBFdvp2ZpMlJdfvdAagN0XjEdRsVlFuKmQEmDC8KerJosRanhEKH3nLdOVAB2d9yZa3XeLRLvqvSycgOh4eMVyV8WauOzaqRh45pm4+YapahdnlBQqz2UTxo9xLzDVzknoUpN//H4xUlJT8dW336GF0Pvbb74CvSjpJSLgrh2dhKsORKT8yO08z8fu2fPQceZd4H5uXFnqjC03igA5CUVtYJod0aSQBYgwOboVacCogW4B82ngHzU3ffYURnpQc0KNmBmDAqH3FjO1EUe3339rUgEiSnMLUCT6jzNYgzJ+W46uIkBs2oqPJqmMYY11gBv+luekq5qvnJ274LMF7ykzfdPmLRg+7BzVfEyQ5u7cMRMkE4TyJcNnzHkCoy+4CK079cCBw4dx5Q034aobpmH85EukJhpx3ojhyuMZ9ZRpYv1x8QyLySFADqEuz0yWJqymABGxY0eqfqFOs7QtO10FKOUHKWwPBIjg28iK3NGAQpRoV74ZpzTOrrCjzZ23ui0/jw5735wzajAR0ZhpIQ6sOnNgo2myNnAn6vPfeU5t5e2MxHc+QbObr1LjXrvueBT+rZuj+W3XKabisIkzTHGthIarb13pACtoVnYO/vjzT0yaOBFG9uOUmbFq7XoMPmsQfv9tKc45eyhmPvaEmOuH8fVnH+LtdxZgw6ZN6NK5I+657dYqvciptrP0SndtrK5A27FNWLTnG1XTaPK270Zwd26r5VQcko4tt7ifGOcOJySfHPOzHIgSYefmOw5rjsr3oDV/qe+NgRIil/ToLJYKZ/8weoFJde7ZTzQUFYUFWHtO/X5zGgruTNTLje6TtvAnxFw0DrtEMe3y6hM4LvpFsxuuqCFEClKwvu26i65UZea7VajFuuJo7649exEQ4I8WCc1QRIWZDMMMVAJi/3RCpbDIZ+62taorwDUjuSgic/UGhItVmff3TgR1rT7x3gE215umeu6TMV+Yx3lfudpwxtjz0eGxx+2/GgEntneghqyIUG0UQeorDGU/03D81auf1tnXhGCbnmIuxdh3uEy7OtK/+xnRE0aLjvQQurzxjBpU9KEZzNkFLgWtIOe8RVcyhscIFXuYTjfBVANzktbo3i1KgSdcBZnOveiA0xQdJQq3FZaiYtUE632r912RzTZfL3qQaweUGzh6rD3FmV9/hXZunKJ7AtVFqSqKbqL8WapOCmqIlcFg7Ge1WjdVlFegsUf/1dWXwDQFaOmp6RrTHrSfqUKUCBDLuNWd16sB1KzFv0nTV4Fj731es5YQkhFlqcdRvmcjrAe2wlbAFSD1F1gNiABwA7yS/dtUOBUHtolQ2q+5oPjIMXiFhmDXzHkoo18miYPB36+mAMmhGMgDAaLe0xBEnDMU5SLgaanpbsutvoNxlmIYL0L+nRyFlYc9/BqoqCjfWF5ervwUNwYbBw1RL20qJEp7zx5vBQl3jDCOK3x8vFF0+Dj8WzRTZjNnMBqlOWp1jSjCjIpzActveu13dtSgQGYyik5k8oPOLwBg0yd6hbW0GNaiAljEirOWlmgMZ0+fl5HhcNqGTa0e4eAxmZDvOPbx12h+5cVKuDbdcB/6vf8i0n7/E+WFxYgfP0o974BNBGezCJCnOmWDWEji2/PTT7V4C9q3bydfnTOkPuhgMpkukFaKE7uroc5SzsvPr9ArNxwNh04ydgsFqYngmmFWYYBx86svJXJsLHziy0VodslEJUjNL50IQ2AA9j71CjrNuFNd54g5B0m9uWKjAYJe6UvSBVzF4QBdx3AKCwtr6+2PoJfoafl796ue6CpIjWbNdoaw2qap9zbIKKEIcIsvT9Bq+kPw61C1sKJdmzaSdM/T7mPyvtDLy2uh/Wc11NSSnCDt9XROxWjMUS4Z7q+sjVMDekD78aYHKjPdIUBEsynSZEsOZ2/cCWNgIDZdfbcI1XglPJtv0NahpyyRJr1x9aManFe0EjvnvKjmMh98Y0HldN1gseA4Mn/sw69FeMR+qiFAwkA3VqXFU3gqAtS/TG07iL6reSfhwYl+7srN3VFWXlFRmwAR9cYjLTPHqnO45Ggo5LG9w4erz5NFXdQ96umH4eeyBs6Bgr0HENixHY7M/0Ttap2/ey+CO3XE8fc/Q4fbrsU6MbV9YyLR9cFblOVUFziMwW3NHWBNVhv5CYtUFBfj2Lc/o83VF+P44t9ReCIJra6/HFtE0LnOvceLs+1PVUf22k04+kFNf0GewrFjd4+bbsCBdxcgRiqXo5FinnHP3QQ5b3PRn8hEnsKgN0wODwn82v6zBuot3eS0rCelxlaflNsAcDL+IS7lOQkwks6j1g7wfJTBS/XE+sZGovOse7ULblAoim1Qh7ZqrVdFZjYCIsNUE1Kemy9s5Y+dc99Atxm3i2CIsiyCQuGiE4UB7z2P9fLd6GdCn+dmSi221tSjBJvuf0L16/R9YRY23DkLPV6YjcJDHAerGqisBnn3lpsfVHrUyaBImvUzXnkeWctXo+WtN2HdedXzOmjEOcifWOVXnGjbtq38rf29paVmtYSdOpPEzxofFVpn7fKIIo6k5lik1tXZ9NWF1NtuRFkt00xMwgKRI4Yj8ROXpcROcNeJ5oDzyDX1kB4vPAqjf+2eO7hsmPtwsBnKP3gEQe1aI40rJ0QRDmgRDy8RKK+gIBx870sEd2mHqEH9UHTsBLxDQkRJr/LPvem+J9D3+arhmH1vfoQO065S32kZlou01iYgHGTdN/ct+6+TQ8fZM7Bn5hxEjx2N9J9dhjLKy9H89+UoKChAenqa0qkpHPEJItj1KNUHDuxHfHyCqAmmya0TwmtlIcIjITqYmnujtKFv2382CqnnS7Pm0lz0eO9NbL1yqtIFfJslVLkpdkGq1DZtfZoGJr+Vs/C4QlLVh/1JTk1PJeRaNatMWCxDmpTI/n1wfOHPIizBiDlnILK37sbhT79Fv3mzUJySKkxXfVFj8YkU+DltXqci5ZSbVK4djiAcYN/b5pseqjY8czIIOaMvctauR6e5j2PvQ48qdnNGDPU+LpERsI+Hw+GqI9mD9x89fIgV7bVzBvS+3X6qVngkRMTu41lFwkae7xngCi9vZIwZZv9RBa4EDR8yGJnL/0Lb6ffj4FNVq2AdYFPmHFFOZ+C0hvpg9BNd5OXHVMY5wInsyipzA84DsoriyzjRnQ2VYc4s3Proc0rQe8ys6ea4NpCEyqUA1YQ2+b912kP1Vf4GIWbcKCR/sxht7rkNvi1bYPf91YdHQl98DcZW7ey/NBw6dIBmOhISmtvPuMfhwwcRGBScOKRXh1ra4urwWIj2HCuKK4NZc4nRSFiTj6FAmjZXBHRuj8Ld+9Dzg3eQu3kLjr5anepdlepqTZiH6PnKHLUsiM2Y8zTWUwYR1qLkdGx98Kkm773v9dG72HbV9QgfdhYyli6vYdV5de0Cv8foUq86zKXF8PHxU6RZG1KTT6iNlVu1bru/R4twF8em7tGg3Nx0OH2NXqevmvHVCJjfnIfyPyp7zBXIFB1mTUdQjx7YNGmKWtrCKREOOAtRrCjSnCfcGLAoW7ZpjuhHyNASRlNSAyHxspaVI2vm87BwZyEJn9NWPRxY8Qjd3ngJqd9+j/KCPCRcdil23HFv9eZJmkz/b39tWMHacfSI5qC+Zau2sGaFe/ftq3PfMeaCBr1r1qxZ+vOvuMVCfzYng/LrL4WtwGV5kiSewwAcEug4ZwYOPK3VJG7yz6VEDrRUM/MaJ0QB0kxxVLvyaRFe/9FDEXjh+fKDQtWQ4pb7JTyuksn/7HsULxPl3GWsjLMXU0SInON/MqDvS+5O4JsQD52vCUV7D1ZnIRFa76+4m2Pjyqdc0sLts2CzzDyzbVz1ucl1oMGlsfpg6o1StU5KyWYaLZdxPZiLbiKFGtSzm+hGDyFr6VJkLFuO4sPHqjFRC2nKGidCUH4LnecZuwWVGSl4XVAA9CGB0HNaiJyzmkthzc2HtahUm/PjIRvmSZqyxPQ/qWonwtFj/uvwa90amy+9An4tmyNn4xaJgjMD2WD4aonKw5OBWJS5gzvGhtp/eoRGlcefe1I2yYOebLZVK5iphkuEAdzoC52ffwaBnTph/ZgL0OKGq7H8tbdUjYu0z41pDLi/BfeZ5fTQ0wnOcE6Rptl1WVRDwPlRQd07o2DXPhiEjSwl5uolJ2FbvljCeT32E42EhGkLjQkcFq1r0CrWRpXIsE6xfTm3l4ONjT3o2s78mdQcN2b47vseQtERzRtawtXXwCc0RG30xrnbjQUX8rn6/TkdMEoWc73XyYAVqGDHHnR95TlYuIzKRYDMn/+kRtnd5XNDjjKr7u6GChDR6NT9svX4GTAY1muc0njwaf9r6Em2ZgEnXHUpEj/8DIWiF6UWl8A7OADN2VvYQDCRUexMPM0s5MCpULAVpFIVffKTMJCb/rAGotxm2TquR4vqe8R7iJPK1e83n3hHb9Bfb//ZaFCQgu+4DDqXTfgI/zYtUSDmf/sX5mLp/Q+pTsaGii035eX69KY1tD0HhSdNhIgrYJoMIji5H0oT1gRKu9VqtV3Qu1mjafqkq+a3m04cEBOTgzEnjcD358G09i/7ryrQAtI2pGkcgkSZpj51sqx5MigQ1sg4WQXbAbEKM99eZP9xcqAAVNisPS7u06zR/oFOWohsNpvuy43Hy3XScttPnRS8Uo4i4rHaB1IbCibwn2zKHGCDkyxsdDIKNlHSbyByr2u6/IHVMnVK/1bv2381Ck2Ssy8v2W+KCDOVNmymXO2wCeu0uGG81LiTV4S5YI/Ljj0ZJjnVyLRWIM8+ltUYpDz5FsqD6QuzaaDX6b69rH8Lp01WGocmy9kPNx1qjjL9MdflwY0FQ0l48jZ4uaw5ayiCRRDDnTsY/zHY1CByimM8rQGg4nzore9Pug/IGTpYt109sHWVK9qTQJPm7fy/Dkw26Axf2n82CQwlhWj94HUS04ZHlTwWLSx0siZ2U6ExCnbmpCuQM3Sc/VfTwGKxFdw4tI19L9OTR5Pn7lsr9t8lwVbu2Nw00KH1Sw/D5/hR+2/PYJLUxRq91Fai/w7olLeODBGkesVIb8PuF6Q+NiH7EDarrWTasPaNn43hBqekir66/OCjEt059p9NBu4/0euui2HzsNMw2KBHhP6fMuzdg71F7MHmEih3YK/zzqfeQwVXmjQxRGctuaOJBYg4ZTz/6vIDF1dYbB77LokJMmFs1xj8eSAThzKqHJS7g8Fcgl7Tr1X7ltYGilmMNGX0ltEoCFvovAzQ+fki+K7bUbRoEYJvvQVF3/8Av4svRObUafKSxnFcltWCXNchCmGcw1PvQU6nmm4DXXH70NZ4dUX1/U3qgw220nuGd6jpZaIJcEqVhbm/7LzcYPCq2nKoDlCAftyZCpNRD7Pztt91wKs4D71nTxOGqikonC7CDkbNxULDEfnB27BmZSmfSxZu8VRQgKivPkX6pVcj5qdFSD3ffS97/bDBLAfZiO6V2Vl48Oo7kdX5TPv1usHKllNcrvLIR/Kq1JO8stkK7juvY5PpQK44pUJEzP1tT1+psRs5xlMbmJn0wTy8QyT+2J+B685sDl9vA15becQzfVoKov8j10hTUJWhIcoqa7w2ZIyJQOBN16PgnfdRcSKFBYHw119E1p33Q+fvC31ICCxJjXMIRk8HGRVm/PXAiygN5X76DcM1kj9fb01CUZlFZWtdeSRN2LaHzuvYJFZYbTjlQkQ8uWR7d5vB+2/O83WH24e0wu7UfGxPLkBuSTnObhuO3/dlKodUASYj8uScJyAjxa/9Be2/+wDRXt6V/nj+TTjWrQ+WXnI3DBWepcmB6ee1x1O/VXn3nX5eOxzNLMZnW2qfbGq1Wb6fOarzBPvPU4bTlsuzFvzpo4uJzdfrdHWMX9jwwPC2eOb3g7h/eGvM+/MIpg1qjtf+OqYEqiGwGIzot+xr9P19ISzSrJ3GpDqBzZUNxzr3xi+X3yOC07CB0psHNscPu9KQlGdW05xGdoxQlYvfSUGsI+5XsepgtZRfMntMlybtbqkNpz1nZ/68+y9Rjas7MayEDY+Nao9HluyDXljl8t6x+GZ7qtC2FRO6ROKnPZlyh9ad2bBOTRt8Sgtx3jdvotm+HSJUjR+Hqw96SwXyomOxdOKNSI9vy+bEfsVzcF/9nJIKtAnzRWJ+Kc5rH4Efd6ejf/MQtTmfyWjAtmSnLRycYbNa9Hpd1zmjOtbc4/0U4bQLETF9yZ65Opv+ARauO8SK8piYb0avuADsSitCsbT9w6WJW3U0F0NahWJEhzARxoONjryqyCKkAYVZOHPF92h2aBdC0lPUOQstrnqaQb1YVnqxsIqCQ5DcogO2nDUWKXFtRCejaDdcaBxQuqG8e/bItpj960Hlda5rdACiAr1xVqswPLn0kITOd7iPn1zL8jq/Y9Qcna5pO5fqwT8iRMRDv68Pt5oDE/U6vVvH0twgV6fmcusw/ZyWeGoZFz/qEOJjULWRmHNeG8z67ZD63pRQLKdyRhMJLZPkm/w/GSFxB07Oo+DwHdf2i0NSfhmW7M1A61BfHMsrxZTuMfhK2JiEVpds22yWF+aO7dKEI7Oeo5GdKCePZ849M+vZsZ19rVZ8YBWBcT1YVPzk+ve5y4/JJ88DI4Ta+T0+2BcPCxuN7BCBiV2iEenPTXJrhtOYgwXGaTpqBasc/FS/1U/3zzTmuH1QC/h5GfHgsFZqszwfL26XlYnnxrTDlX3iVEXiXv68l4Lt+jwPYS+LzuQV808JEPGPCZEDz47reK0V3rEWq6WEWzC4HtQpzOUW+HrpcOOZ8eiTECTnrLhtYIKK/NmtQ/Hl36m4Z2hLdf+VvaNrhPFvOeh2hkveHhjaXK3pP5TFproCT/1xGM+Na49XVx3HiLahuP/HA5j311EREivmrTjmNiwO4lot1jeeG9vJ+PSINic3Sn2S+MeFiHh+bKvUeeM7+4kgzaJrH5VBLkehuQJvrDmOexfvhb+3Hvf+oO1Dcp983jO0Be5ZvBsJISa8tyEZF/WIUgzG59R+aerTnvGn8aBOw88pPWMkjs3hY9TBXGFBoRgK9NV/RrPgyntJc/yME32Qn/miWNP9i+O642B6LFbrcbNBH/z8BZ2ct9/+x/CvECIHXpzQ9bFE8w5juc26lsJU25Fbyt5e4Lmx7WGWjE4vpO9s4M6zWqlm8IxmIWrEnPdM7hGjCnNMx0jMG98RF3SNlvM2tAj1UVtxOofbFAfjYRJh4fdr+8bhQdHnPtmSgrl/HsWdQ1qo88+tOKJ6m19fexwTukahsyjPL6w8qq69tzG5Miw3hyTFdu6LE7q0ePX89rWYZ6cf/yohIr6ePNny6oSuA42+ZQFS2GnS7Ct3MO6OO4WFWDuZ8dQ6F+9KRZlQ/bwVRyvv6d8iVF37bk8GPtiYiG93pmGKCFZyQZlYPCGV900VpZafCSE+9nOiB8ln5WoIeQ/PBYv53S0mQAnm7PNa46ULOkjh2kT5b4UOkX5KC79YlGE+20pM9DfWJCpntPQsa5IvPE9nEo+PaotjuWZ8syMN29MKRIk2q2vuDu6SJs3fPS9P6Oz10oQu1ZcP/wvwrxMiB+aN7Fn02sQuMaVmawurteIYl1q7O6hjSNGo70sPZGFQixD0Fb2JehT1jt/3ZahrIcI6G47nqe8DWoZJgeqwaFd6ZTjd4oLV54XCDHwuQZoV7jZE/evZ89upa7H+3sgsMqs+Go55/bovC7cu2oPe8YHyPVNtwx4q1mOvBC0sP2l2bxvYDM+Oaa+apidF9ynnPGu5dtf3e9UndT5Nca+eLu1gE4Z7Xp3QxfDahV2beHpN0+FfK0QOzJ/c9fhrE7u3NJaVJ0iNP8BmylVP4MHC4OfaYzn4ekeqMIKYznodFu5KU+ev7BWrZtvye36JGZnFZZXP8qCwkFHWHsuVZrKDEjqCHeV0AMHP9KIyzDinDV6d2Fk1m9R1XpfvG07kYc3xHOzNKELPuCAckE+GyV2lZ/9+ELd/v0dMdh8Ul1eoDFfvk3/O76862CRaysToH/HqxC661yZ0/tcKjwP/eiFy4MUpvZLemNSt/esTu3KcdYFkOPNbFabrQbDvpUJqMwuf515afUx9Urcolz8xgdruh45n9knBSxkiKa8UL1BnEXObTROvcSYAP4uE3Z5YdkjYZ5f2nPzh9xfHdZQWU6dY8PcDmWpPfUbuloXafRIMDmYXa8/UdsjzEt2d5vLC1m9O6mF6ZWKXP+T0/wSYvv9ZXP/9tlbGcv2POr2hs1YUnoO13uGKkk/2kSZp44l8BHgbUFJhxRsTu+AWERDiDWGbWxbtVib625O6KJabtmgvHhE96Kk/jyjGozXIcBqWoSKcVkupPDn/7Yt62F3b/u/hf1qInDHtux3DbBV4SSSju6KIfytEcG02S55ep38uQG985bkJnQrsV/5n8X9GiJxx9YI/fXz8Qu4VgXpQZzAENpCkmhzCNDTNDwhjTXtzUvem327gH8b/SSFyxY1fbQq22byuEeVmuDRho6RQvWobxDw5iLSyZbPghCibv4hO9knCnu/Wzpkzh/bA/1n8fyFE7nDxV18ZItEisrxC38Jg9L7HpodRWsGO6qIOMfLX7bRIq02Xyh095GuR3HisAra3xOrbp/cqz54/vm9NZwL/4T/8h/rx/y0T/YfqON6/f7yX1epd4e0dqLNYlHtZm07XTmexVe40aNVDp7ehh6gDnSpFx1WC7PqnfFQYoV9utVkztDPyvBw6g26PzmbLlet0EnRIb7GYvYCsiA0b/jXDOP/hn8F/ZPR/DF9dfLFh0OH0UJupvJ3FYgnQ6/VTpNK3kMofJ+Tip7fpYoVMvNlB6uhstvPHPwpnQSRpiUHLkcNy2KwpEu8iieMx+X1MbzQuslVUFOoNhgOrYmOzJ3/99Um6GfwP/xb8R0b/YxANxleIpKvOahigg+VsKcH2SoOx2Yw6rnH4/xOigFnpaJjLFfforPjFt0L3a2hJTqpu9+6a+wv9h38l/iOjfyFss2bpk37/vZ0wy/k2q+1M0QrOgV4fSab5N2gx/0uggAtTVYiqlWHR6dcZoVthKDf/sLJVq2P/aVX/LvxHRv8ghFj0SYMHt7VWWCfobJZLdDB01Bt0yovHf6RzauEQfCtsJVab7W+jTfdhobXix/YbNiTaL/2H04z/yOg0IrnfwL5Wve1mnR6DbTo9NR/9v4Z0JCLc8p9QmxjRwYpBD723N3S+PrBkZMGYEAdDfDzK1m8Cd2NXsFhgjItB0B23wtCiDcwrlqHg/Q8lLKchaM4VDA2BtbBI3V8NFfKbW6f8S8BUWTjr1WY9ooP+Y53O9mXc2rX75Px/7cMpxn9kdIpwvH//tnqb7hLodRfbdLquUt1OL/Fw6r98qEkwDuJwQAghbt1a9TX5zP5q2x4dt9Np3QLW/Hzo/XwQ+cnnSOzRAzq6wxByont6/4smIPDaqUgdPUbOGeA34myEPPYEUoYO1TZu5xS88nKE3Hcn/CdfiuT+A4TQjFKNbYhbsxq2CjOyb7sT5h071bt5f9yqv5A6ahSsrpuZWW0IvOk6iZce+W+9p53j9EMep7lrzE5Q5XorNlp1urcL9bZFndas+Z+fXvhvw+kt1f/DSBw4sENi//6LEvsPyE0aOMhm0BsOSEV6XKfTdT9VGpAiAOeAhYAiXn8ZsX8uhXe3LkCZGbbSEqlJ1SfKeffsBmteDtIvnYK49euUBkStqPzAIVjSMlB+UNtO3JgQC52PD3TcXY+rCzKzoA8O1AjBWqGIKOO6q7WtM+2T2ElaeS++DmtOFkKnP6Di5NVS2182ZdBQhL/1Fkz9NG9uhjBtrzVrXp76rAaJT+DV16F0pX3vDgknbtVKxK1dJc+FaOcIiUvY3Cdh6mvf8IaaF+PXhGBoytmWQTdQePDDIOjyWcaJAwbkJA0Y8ELawIFttDv/w8ngPzJqJI7169flRP/+ryX1H5iXLIIpGshend4wQUycYPstTQZT7x7w6lB9bx5bWRniVy1X2ooyscrKEfXVZyg/dBApw0agbNceIRJf6Pz8FNlUgpX3ySdQMH8+Ko4nIXPqdYhbuVKdr4IQi6VcSKO6h1tLdo5IjGhKYmc6zDBDeOU0pCpIWHo/f1QIsZGkvHv0gjU3W242KG0p/KVX4HPWQEVSPO+8D7ADhjat1LNluzQfXt7dO8FWXICMK69E9HffSXrN6rxeiMln8FCUrttQ+TvgkosRvfBLxK1ehagvPkbglZcp78BNDZ1OHyJ5cXcFdAeTBw5W5JR45sB3U/sObm2/5T80AP+RkYc4Nnhw6ImBA6eL5nMiacBAm9HLe6deb7hVmsygpmiHbWazMo+MzZsr19rOfSvUNiLf/0C0g6o3UVvJuP4GBN9znzws91otQgzhysyqEzYr9OFRMMTEwPecobDk5SLrjluVGQUvu095af7pmdmrQ6dqJGXNEUIhxOzTeXkj7cJJCHtuHgKEEG2lpUIqUi1NXoj5bYmQyA7Vd8Tnvbp2hHnTRu1ZEtLAwQh7Zq6QyBkwr1/rdjf44Gk3omzTekmavF/CDX3yGRS8PV9pbea/tyDizVcBZRLeg9Jlv1WGYc0rQOEXX0MfGIyCd99G+uQrUPDxp0J6on1Jnka+87YiqejFC+E/YSyfqJavjYVN/pGcdAbdVIu37VDigIEW0ZS3icxcuH/UKG0R7X+oEy6dCf/BGSn9zzrDorM8JKJ6vqjpjRcoMTHCX5kH85q1KPxqof2k1P2ObRH53gco+XUJcp96Rip0mZSIXnnRjln8HawF+UgdN0mVElv6sh07kfv4M1WlJpUx6tsvUL5zB3Ienwtjs1hEffkNsu66XSr5FkUaCqxrYlZBb0Tg1KvgN2480sZPVMTggKlPD9GYnkLKKO4hDviPGQmbVPDiRT8ocnKA+3TbymmW2U8IuA2y3uQtROQDS26uIs9KCBkZ46JgLTYLUTgRpcQ95ofvUPDJxyj6dnG18LQ+rdXIuu9emNdulHTFi4bzJZLO6C9hC+mIFsjrGTdMFZL+EKkjRsBaUmp/GPA7/1wEPzhdtLCBEqeqYvM9bzhCH52FpAGD1K67jBs1PL23UZGeMT4avsPPQdHiH2HJynFLko2FzWYTexmL5NvzCWvXbtXO/gdnOIvAfxCcOGPAOTaDbqaI6tmOfpCTghARK3DgVZch4IZpsJw4iuyHp6P8yHFV6cJfeBaG6GikX3FtFXkQYrqEv/YCjJGRSLv0KugC/BD7+1KkjR0DS469j0UqU9AN18FHKmP6lMukNOV5CdPUtxeC77sPhogIqaQlKNu6GXnPvwBrodQHh6ZzmjuBGwTGUfJNi6MOXq0SYGzVGiV/ijlphyE2CtHfLIR583pk3nJnJXFQO4tfv06I6jqU767yLg8hyLjlfwqRCWl5m5D/2iso/uEnyRNtLaHe1wcxS5ci/aJJqDiRLKbeRQi6+z6knD1Mdco3JYSY6NTo13Kd1yOt1q78j5js+I+MBEn9B020wvK8Xqdv3RQEpA/wR+iMB5D18CxVqeLWrkHmTWJ27Nxtv0MEsqxMmVo2IYt4aeXz57+Fws+/sV/V4DdmNEKmP4zkAYMV0ei8xQT69RelgbBPBwYvFH68APmvz6+m5fx/AyFeJcKOPjEhsdCZDwkZ9xONskrzY39a3J+/o3DRtyh48107abPPS0hPaUhSRmvWIPuh+1G6fJU6R7MzfsNa5Dw6EyU8J2EHXHIhgu64BxlTr0H53oMq7JOFzcqFL5Y1BqPxybjVq3+2n/7/Ev/fktGxM844z6A3vEkC4iKoJoWlQsyIdUg+c4CaQ6MPDEDML7+geOFX8Js0GZbURGTdficqkuj4TV5u1CNuxUqkTZoAS1qmat2DLp+MQBH85LPOEkKzazP/oeEQEvGbMB4h996rNBz2IxV9LSawkI3SpiSvOfpY/ONi5M17BcG33Qg/0TIzrr0KFYcSNaKTBiXqw/dEmz0kpt75SB4ytHqZODS5k2wQyEt6m3WDmMdXJaxa5aTW/f+B/6/IKK3f0JgyQ9lLQkBTTirlYkL5jRqO4JmPqr4Hy4kjMDTXRrs4OlW2Z58SdPalOGCIEbPi24VIEZPK5tS/oYRYCMl36CCEPv0sLCmJyJZwy/7eqTSh/4/bi1MDNclSD31oKCzpmYh8/y3oRdNMv3qq1jCo/qq1SBkzBjZ2epOsVq1A3gti5mZnIfRxzqs6RzMhK8oRMuNB+I44Fzq/QKTJMxY+Q5CgGB7hIC7X+V51wCYBiDH3U6ml7JZ2mzadsJ/+P43/85JOkUgaMOAW+ZwrJORvP91omHp1R/hrbyD1nGGwmqv3JVCjiflpMaxZGUi/8rrqHbkC7+5dEPHm2yj+VjSkCyeLZnQUOTNmicovjeBJtqqNAitMNRGQ31LJdN5GibtBI0P+pnagum/EVGQlZCWrS3IYLoOWT6lSWmUU0mVnsa1CjrIKbY4UDwbEsBxxqSvc0wBT/74In/eimMaDoAsKQOyvvyHj8ktRfugoIl5/SRqJv5Enpl705x+raROpF0xC/MaNyLxhKsp2a1tCmPr0RPgrr4mpV4zcx8RU9/FD+b4DsCSnKvO8IWB2iMZUbLNZn0wrL3+u7+bNTduB9S/CP1z0pw6Jg/u1R4XXJzq9rv7toN3CXqEcrZsT9H6+iPn9d2RccxXKD7juIm2D2P5IHX+BGh53BefHcFjcXbhNCsadf4RIOGVA58vRLi/R2IRMeE1V/n8xmD8SRfb32ErL1WiczcyKzHyTC6c4/3TMumaxGoHYyZR9fzSxy/fuQ/b9Dys30/Gr/0LOrEdQsmKNuidk+v3wGz0GyYOGqJntJJ/Q2TOAUjNyX3hFC/xkYLMt1Vfo7orduFpzhfx/CKe4Rpx+JA4YcK203y/qdLrgxlQ3Ck/YE4/Cd+RYZN1yM8xiLrkF+4XWrEbei/NQtHCx/STgN/IcBN97P5LPHmE3s04hSChSIfQBPtD7C+H4CMn920mmKSFpp7ZlLSyFrUgOaqokqVMh1ZKvnH1uzc1X2iLndbGvqfDjj1Hw/sdKHmJ++xmWxEQx2ZvBlp+v5oFZ84sr40PZiv35B+gjopH71BMoXvxTozViq8WWZTVUTG2xZsP39lP/8/g/QUZpnTsHlAeFfCipmeDkM6xBoIkV9f7bMLZsjeQhw9QyCHVeTAnv9q21oXhXWEQgV/6J0qW/QR8VBe+evZEx+RJUpKZplaKpwIEfkVkO7xtDuP8Rw+bx/xHxeAjmiMp5ySNtblOxmlDK+VtNCtGCuKymbNtONfcpduUK5D4xG8U/27eOEvKiuavmZAmMLRIQ9dkXyLzxepTt3Ktkh0t32IBkXD+t8aRks4nNi1/0Jq9r41esyLSf/p/E/zQZpZw5tGUFzF8bDIa+jamWXs0TEPbcXKROmlzZv+MlxBO54CMRrDkIeWQWir7+XI2y1Cks9k7opiAghsBN2ErFpPILDYS3CPQ/VUrU7DTTCDCdcSZKN6yXJOpgTEhA4K13SA3zQvG3X8IsZmnEux8g47qrVMd94B13o+CNV6Hz90fIfffBkpmD8h1bUfLnchWWgpC9rbBAKqVUWpNdo2uC/KsNlA9qUUUFRYBoK7420aqa6n0Sd2OLZoh8913RnHIkH64XjahQNCgJXxqz8LdflQatI5KHibbs3I8ohBT+0vOSxyXIfnj2SZUzH5U0LoOXccr/Kik1cXNxepA9YECLE2f232ozVBzRN5KICH1kuKj4hYhbsQzh8+YqwSnffxhJffsh+P77YV4nZtjzLysiYt+F3/ChiJj/hhKianB06jYGIsgFEt5hqfSH5Dgox7HycuSIyVEk5oeFW1w3NoG1QOfvB31YmP2XBk5vCH7gfgRcdrn2W+IQ+twrCH9F0mswwjRQm+sUcMVVsEiF45yc/FdehCU5SZIgESQhyye/G/wC1G+v9u1RfvAQzOvXoXTdehUuwUW5YU9r+V05R0jyMOiW2+Ez7BwE3SZEx/CaEOz3KSkxCw8VIaW8BIfKi3C4rBCH5EgqLxZOtDaeCyRfKo4nIuW8UUi7+BI7gQvJ+vkiboOk/fc/kHLuqOpEJCBZm/oPQuEnn8sPOUHt/NMPEfOrmG8NTL9dRM6RPM1IOvPMA6n9+3fTTv3v4H+KjJJJQv0HbDXr9EeFhHo2pI7qA/3h1bqFKnAHzBu3inkmAvrqK8h5/CklOEHXXy2tuxdSzh6Bsh3b1ap2rmUKe0pU8F//EDX7lkar1AoS6WyJA4lHHUJy6RWWanzDul0u9xSUlKKwqFTksokrZkEhQmY9rkxTB3z6nqFmHhtbtUHATdOEnPSwHDuMzLtv1/wYhYXAq21bFH76sbTmb6hFuJYTxyWcJxU5m7dsglfnztAHBMDYvJnKZ69W7VD84w9C6mtgK+ZqCA3G5i3l/I9qLZzOPtxNU4oLakv/WKpmRyuCbypIfppLpZxFEyuWT0WedvDtZiGio0JOB8oKcLAsH8eEoCoaS05CTGrGtsTfVlSs1u8FP/CAGonThwQpzdEQG42YJYsRu/RX0ZbOVqNwvsOGKFnLeXQWUkfSRctJpN9gbGvVG7Yf7z9g//H/IVJqdGNwOnFk6NCWhtKyRV4Gfc9GVUsRvsArLoH/lVeibNMmaX1HCAG9hMKPP1eCGb9xvZDPOUr78e7ZBRFvvI2cB+5Fyer1SrBcW7QGQeS+2GpBipuV6fWBe0L6+pgQGuQHXz8f6LnvclNA0ux/zVSULPxa/eSM8aB7HkTWXbdpafX2ht5kUrPDKwmLFZhHQyuJ4zn22TiiL785LK4LCVVuTjjqaIiPE02qA0r//NN+UxNBXl1WVoa8vALRioqFI9nF4ir4Nm3nEnWlOng+QG9ErMFXbjiJ/Gc2SFq57IRypsJioyayEbf6LzF1/0LW/dOrN3RC8n6jz0XIo7NhLchrFEmpGFut+yXVFzVft26HOvkvxUnk7qmHvU9okaGBWhDntXCI1ZqRgfz571cVsFTuuL/+UiZGybKVCH34PvhNvBhFX3wEvwsmIfmsc6r6L4hGCp9Onk8WoS+SeJxsBhuNBvj7CiEF+sHE4fkGTJyrE41MI/drZ4X4VwuOA5JEkk++aIJ5Yo6X0Sx0pNsOrrbnGXdE5A46+Rdn9IWPENRJQeIR+siD8D1/vMjdEM0sk3OUv/A3XoF3p27Ie3meGqnjcqG8Z59F8W+N36Ca5WW12JYFBvhODv7jj5pzTv4F+FfKVMq55/pX5Bd9IprABPupBsKGsMdnS8teDJ9zR6Jiz26kX38zlJMwiw3hLzytWuGU0ePUOdr4fqNGoOT3ZWpuSGNADesE+5xchL0p4MWFtv6+CA7yh8l0Cju0GXdWCiFvXUgwvFq2FtOrC3RyrvDrLxD2zDzV6Vx28AAKP/oAkR99Lmbbh/CfMAk5Dwv5S6W3lZch6otvkP3gfSg/dkx5AtAHBEm+y//cTOTOmQ2fs4eqTm8SoVU0Rr2k71TAImEXFRYjp6AApRxRc4FGQ9q3xoBaU7TBB0F6zhvTzjUYkuf+F5yvvAzYigqRefM0mPr1QeDNtyiPmpEL5qNs29/Iffq5aloR/TYZw8NRduCQ/YxnUKRktS3zMnldEL1ihYt7zX8WJ2GYnhokDhx4jaWoOK1BRCTqrGPUR4MO2dNnwZCQoCpN+o23KHcVsb//KuRjUOpwxi23iXmmOeRia6RWhDeQiEhAx0XlZt/PYfk8FUREWCR9Rew/KixBRTlbUPuFhkLCcYb/5MnQh4fCEBsjrWY5QuY8oQiC4FIITm8wr1uLwi8+ExXDAl1gsJht5UIufnKH6BISJ1PXrkpbUv6CJF5hTzyNtInjEfzwo0rwcx+dibJ9e4WEpiPv6SdhjIqEsXkL7T1SuUJnzVGmcMiMmXLOhgAxH727dFGd3P4XXax8blurla1nYJxKiktVh7WZZlENOKio8WXGypNhKcWh8nwcKMtHvrURk6MlH4oW/4zkQWch5bzRKD98FIVffquml4Q+Pks0YSNynpxbSUQ0qdmHGfrwAyjb0/Dla0ytaNfnlJeVZ54YOPAK7ey/A/8aMkruO6Bf4oCBKWIALBAx9XjZBucBRbzxMuKW/47orz5XBeV3wVgl4Bk33grf80Yi4OILkHbhZKQMG47QJ2YjbtWfsBxLFAEYbA+lAZDSTJF3NoaArBKnoB7dEHqG3UWqh+AE4HIhg0LVoV0inMI2ueEwNGsmZgEdimko+uorBN/1ACyJSWLBinZCf9VOrW/ZhnXwn3KJ9oPptFmR/+YbKF21WpmLOvmd++xc5M6aAf+rr4PvqFEo+HiB6sTOnTMTAVdeI6RigYmeHu0+rr26d4N5zSr13btnT5T8/KM0BiboQyMQ8ujjara4eccOIaSusIpmW3H4MPQNnTwqcS0tKUNBURFKpJzoX786HH1ETQdFTBUlOCSkxE7wMmvD+wgrIVkdcOlF8Ok/EGkXT1Gd3nofk1ojF/7cM2oBtupfknSFPHC3knke3u08dzCp0+lMov9+nHjmgMScM4e2tJ/+R9GU5dEo7O7XLzxI77VENKEzPK/WbiACGPvnHyhe8gPynnoeviPPQcj0Gap1Z8dh9vRHYF5v9zbYQDCTioQAUhyduQ2AVQhLre2SFrD/Lz9g3bmjET50sLT2ZuRu/tt+l2fQCwH4iRYXEugPP866bmiHthADF+NmP/IQe3XBZSmB19+Eom++VH6o6VeJZpolo3JHapWvDm2pyUB2lRrHeT6ct+TduTMqEhNFu8pF+NvvI3PqVWreUibnLdE5WgPfby4tQ56YZgVFWod1dTgT0UlJnEfwFpJvZnRMVG0gJO9JznQbU37ogPJ5pQYYpFGLXPAujO07IP2ii2DJ1DxwBl59qZoPlnnTbQ3vbrDa3o9rFn+j7h/cS66JpaxhOHHGgIt0eizQ6fUB9lP1Qh8aDNOAM6RF/V1MBxErxzwVO4zN4xH1+ZfIvOVmtfJdgeYJR3Ma2PnLu481wvyiVjZw9XJsGjseZXmFMPr5ov/Sn/HXmWeh1wfvYuetd6i+qtZ33oz9T71gf8ozGCW9fr4mRUi+fg3v0FYT/agpsHPdSQv610FIkbmudifxVMuQB0g+eflah3W5lEN1VPUSqZsbC8oDjwbkH98Wb5Qy0zewf4zvkbzQBmGsiPnpBzWtIvXckQi+53apC4OQefMt0Pn6IuqzT1Gy5CfkPPGMFjc+6ykJamkqkxy6M2HdurfsZ08rGibJTYSdnTt7hwaHfCKt4sUspIbAf+woBN1xJ9IuvUyprF4dusBWXIjcZ55GyR8rhHik4CRVwffeAd9zz0PK8FGqT6gh4AxoklBDYPT3RQW9BjoKXwRo4KplWCUExGHyhCsuReriH1GRXyAVzCAaU0WDiYRg8F4imEmiFQUH+MKLK+zlpFEOHxHAMC8D/OV6Q/P1/wLYYV1YUIQcdrJL+TnPJyIdVM+TxuVQcK+eCB92Dg49/zxa3Hg9Ur76BuX1+R13gb/OCzFeDdwgQNJiOrOPcsPrGB2mlhS7/E8kDxoErstTLnlFBvgZ/dNi6P2DUPDWayj4iJMqPZc1MWt/MQQEXBT7++9F9lOnBae9aTzRv/9NIcEhxZI5DSYioujHX0RdvQIxi39Q6mj6lMnQ+QWgdM165aIj5sfv1Orq/NfeQur54xtERAUizGoGtIdEpBdV2K9FvOoXKcvOxYClS1THqXZRj1UDh+KMHxehxU3X4sSHHysiIrgbRkOIKN9JMyiW8A+YS2GWeBaXmFUFZMXyE4KT6odUiXu2nDtVnen/VlilESouKkV+URHKJQ+sLkTEUtHO8G/D84Zl3HPBhyg+clSI6DkMXLYCFtG+OCeL17q//Xa1SaR1ochWXjm50mMImZg3bKkkIp8zeikiSh0zmhcVAfmNGan6jtgQp549QvWJlqzbqBZ0q11iPIROpx9VUVCYenzAgCH2U6cFDW+aGwnuH5/46++fGvS6SzwWBSnkgEsmSYswELnz5sGSkm6/IJCYx61ahYJ339JWTTeA+V3ByptDU84TiJBnizZSYDYjVBISPmk89JmZ0CUmo+WjMxDcoiW2vfYa9ny9EP6ikgfIkW4pRytjw7QzghUqV0wqzhAule9RBi9kWyu4oSC8hez8pWU0iMnm58/+o+rtSoCQk5/SlBrYd/A/CG2pRylyRUPhqKNFCLtKGpq2j8gYHISwgf2RvuRX9PzgYyR9+iEMgUFIWbgQrW+ZhsAuXZC1ajWSPvdcG+HcpdZeAQ2TYcqrlC/lMerLT2Fs3grpl0xRfpdif/0JJT8vQZ40yOoe1UBK2htoIjI2Vqvl4/i1a68W7fvkM68eNCD1jceJQYN66CzWX3R6fYz9VN2QzAt/6Tm1biz7gUeUN0X/KRMROPUGpI4eq2WwgCNp8atXoGjRt8h76fWGFaYgU0gozwMSopbhLWEHdGqH0sBgHFizRlpDK3pMuxFex45i28+/4cK/luOLgWKS1TJbmyUZL2TCcGpDiZBOkbzLV+7x1+nVM8cqtGFtLykqrh+jCekAzTOTvC9IzDVfP1OtfUDhQkiRp9qdyT8FyQ5qieywzhd5cR5pdB6893RSY0PQ7JprcGLB+zAGBaOXENP6C8YqbZmjd93fmI/t027SRLKOMndAiyOElIIaJsZyLze3zJk1EyW/L698F5eeWDKyNdPtJGG1WfdZDYYBLVatyrGfOiVoSLIbhaQBg+6UrH5eMsmzXJFS8Rl4BsKefwHle3ch49rrJZZ6BN10HQKunoqKA3thbNdR7rOgUASh8POvYBXVnPd4BAmfBJTpoSZUWFGOgd9+gWVcxJmZhZFr/sLHvc8Q0jGqzBv0+GysemRWpRC4Iq7/GWg9biw2PP0syqWytLRrSGaJSJalQrQeztLWSettQ4TeiCzRfEwSVqwQF88dk/cHSotWIKaauzcY5F6TjzcC/f3gL4TkJYRUKhXS36hHjJioJDGtUfO0qOU+1cEtb5dw9P6+MISHwRARphbXUgvQ0VmbSfOfxH4LNcLD9PMZaSA4esltl+jU3lpcrFawV2RmqFEfa3a2ukdtFVQLeXoMSRZNsryCQjHP2GHtbCZpGhFxKojIGcagQPR4+10cffN1abA6I2zgIGy+dAo6PDoLORvXI1saL6+gIJjTnDT7OsBcaeUdpP3wBKwzg85E2HPPI2X4CMn3mhM8KyFl5NWuNfwvmoTcZ+bVKreusNlsRTarZWyz9eudXC80LTyV0EbhxIABz+p1+vvtP+sFhdtWLBnJ/hRqAOXlCH1qDnzPHY0iUUXz5r2qFlcq8DrVTwq0hxlqFnX+hIRZ392lUrol0RE4V8juiyHDYPTxlddZcPmGdfh8wGBYJAxVUUlIbt7tExaKUe+/g0XjJ6H52UNx1lOPoUwEsUIq8OpHpAXbvguFbkaIWGUoiI6qE6AzoJAbNNYBmmIxXt4oEtPRIGTkzRnaksIQaaELKirA6tlSTDlfuY+V0yD5tjOvAH6x0Qjr0gktz+itJhYq39BOWtfpAjuZVR6qcpQi33cApbt2o2zvfkVidbXs7C8rKChSWpGZZWKPfxnDlE/OfCChV0i5mxoxWOAO7BNsdtU1KJSGMmfjJrflH9K3H+Iuuhi77rtXzQ/q88ln2CiVX81spzkt8fEEJin/BK8GeEpmsO6SKfnBUebIDz9Qo5MZU69HxYnjiP3jT6See55qMDyBaEg2nc32YMK6dc/ZTzUpmqaEXGAbOtTnhLlsuVGvO1MTi3ogrVvc6pXIf/VlFH7zvZ2M5MNHtANFTppf5ujvFon6GYz0yy5HxbGG+SjnJEVP4COVtOREogiNEfmipbS+9y4UJSdh9ydfaGYQBcku2L6ijdG0IpRrUom0UbSRSWKvL77wQkz84nP8ccEkZJeVoVPnzugw+xEsueUOlGQ2rbsZVgijCDoX1QYF+MBIP0RSaah9hHXthPYXjEEFOzBZWRlNJyhT719twtHYEu1O8rz8yFEULf1TObqjyUoXK7kF+SjlYlvJfyYtSQiYJRIjld7LSfSKJe1+boijoYgePw6lKcnI3bhZrUGUDLRfqQl2bPdb+B1yt26GX8s22HHbzbAUlaDLvHk4OPdplOfk2u+sHUxTuN6EUKNJO+EpJD8M8TGI/uxTzgdB5o03ooz7yDnFl5MpY1csR7JocnWlwxm8SzSkP+LWrRsp3z0zLzyEZzFoAPafcUaCv8G4UhLXyn6qTlBl5zYwBR8sgHnVOq2uSCFGvP06bPm58O7dDzr/AGROpcNz7rsuUWbGeRBz3pIo4ZdSg6oHxuAAhPTrg02//I7o+Fic8+UX+H7QUHhLhfYTobMJCebl5anRLIJaS75oLToRfrUTiNzTc9pNMOdkY88X36DPnbcge89edJpwAVK+Xoitfy6XaDd5divw3QaJZ+vhg9BlykR4cQTRRh1LWlchGvfLIYR4Gzjl4d8AppV9MjwslnIUi9l37J2PkbhjL4rtjQRN35aiUeWI9mkSKUgTeeKVllJOnsiNO/g0T0Dr2+/E4ZdeQs93F2D10ME48+dfcHThN9j82ecYOf89HLj7Dm2EzQmqUaBWKnLSee5zyFqxDOm//CraUx90mvsidt4xDYV79tjvrh2UutbeATB4OgAujW/sqj+Rffc9MIsm7g5erVoi8pNPkCRk1FDZlBI46hsU1CPil18aNq+hDjRp7Ujq37+3qA0rJGUeT2Kk35vIj95TWzTnvvCa/aRAzjtmkRoCAxD96y9IHjBQYuxZYbDT+XiNSW+1wYZur72EDQ/NQLcn54g20Q3rxk2ESQTaFhmJ4gOHkCKCHyXaEgU9RCp+vlTy7KIiWC0VuILm26AhSvBYWUZ/9AF2Xj0VFsldLo8us2tPTQW+x+jrg77TrkRk504SB62BokBRgzCKKm6QuDp74OXq/woxa9Q98tvbWRuiIEq8HcgT0s9YvwXtpl4u77IhZ9t2FIkmmiAaVkOgEYdmhlFLWHvdnYg972xkbdyGLvffAr+EeBSKtsN7/OPjxMz0U/fVBk5o5EiZRfKcRGSpKIdRKrpewi+Ta14iL5zouH/xEhz4+Q+uiRYzh4MG9gCaCMz/7m/Nx+83XA+Hl6bIrl3QRUzyY2/Pt5+pDpqb1tIyJFx1JfzbtMW+R2eqRszAyYqjRyJFNChP4CVk1MIrUCS2qrzqgv/EcQi+/wFkXH21GmljB7vvyOEIfngGrDmZSBs9XtotsTwkOE6DUf19HtKClFu6wWY5M3b9+qP2UyeFJiumY4MGDTZY8bMIhudE5IAIYOSCt2Gk24QnHkPRz79BR6GUChX24lx4te+I1PNGS4HW35IzQYfNZs/0R6kELR6+D4aSUuyc9xJ85X1HK8oQN+AMeAcFw/rHCtVBXCDClykmW4zeiAxzKS74bQm+Oe98VclGvPES/rjtLiVUZz/7tGh3a5D4zXfQC2EdsY+EMU6eiU7tYIXtMHa4mFyj1ZyaumAQgTPKoaeQcc2ZHT5CYGyheZ4z19fdcA/a3XA5Alu3wq5nX0Ngu5ZoO/UKWJgfT7+iJvO1ufYShPXqjr8uvRmDP31T5ZkrqKVsumMGYkcORcK4USqxdAinEYcWV5L25qn3ov09NyBEwmOfm7eYlWsvn4aBH76qjUJKnnH2ulVIZvUVt8E7LBgx5wxCi8kTlNnhCKdMKkyplAO7/b0lnXyPgWkSlMrzPhKWWTRiaoVcD3jwlbeRv/egZmY3Ecol/s0vuwSxl18DXWEellx+OfrcfBPCunTDPpHhhEsvRUlSEpK//FIEoKqa+bdvh1a33o6DT8xB7KWXI6hjZ2y7YSpCBw5A86k3YvtNN9ZbK5kTLbwC1FITT8F8NUSEq7hYM6WJlLxWndmd2iH8zTfVrO68Jx9H8IxHkVpfJ7gTpPnN11ktw+LXrdtiP9VoNAkZJQ04a6RQ62JJZ/1sITlpbNkMYS/MgyE6Vp2yJB5H7hNPqJ042IJ4deqoDU0eS1SrmD3dZaNMmsJj5WUeJYpuK/ou/Bq72U/1y5+ihsejxycf4eth54gAi1ZmFyAv+eSQfHKAj5hg+YiX02evWoFPueU03ySVc9jLz2PDI7NgMmsjX64izzlC1KwanNny7sEP3oIQIQuH9uMJSJLsN4K0xEfe+hBFR0+g99svIPWHX+ATKhX87ME4+O7HiB0xFH5ifjhw+KMv4RMdjvjR52HNtXcokiAxrbnydgS0a44esx5QrbkrWDkKklOFPEJVXw7fz5P8MHl7C3FImYjGRi2L+7FtuPxWDPn6HRQnJePIJ9+i9ZUXInvbLkV6vrEx2HLPTHR/4iEYfXyQsnQ5yvIK0OKi8fh75tNofd1l8IoIkXokZUSzTHGdRlT1gXFP/XUpTny5uEmIif1Q7ALIk3S1GHEuSjPTkbbtb8RKRfdR6RWS9DUhuHsP1dntCl5v98CDKD5yCElffqWZ+9JYxE68QM3Wd8hgbWAHdzMx3TxNv4KQaIg0wL7jJ6Li+FFYUpJgEw0/+5HHtDIS0opbuwqZN92Eco+9AugKjNaKoVFr1261n2gU6k6tBzgxcOD5BhgWikzU28MmDIq4lX8qny3mvQfsZwVkaKkUUV9+DvO2Lci89S456XnUKPwp0lo6+nNqw2HRVKK7dcZZjzyCLZdcqbXE8kyraTcgidP6c/KUbJdKS58mLTBjoEwiKetm3iYxuawY9esSfHfBRJRm5yC4dUuEc4tqMYvcxZbniiSsdAnLU1DxOOvh2xDcqoV6tydQ75bKlbthK7fab1cAAP/0SURBVIL79oBZiME3IQ6l9EzwxXfoPPsBdZfRZMKWWx9C3xdmq4q8+qo7cNaXb0v+C0kIOW954DF0eUA0kpBgHP7kS4QLOQR36cTQUSxhmkKDpHK5n8lLN7m1eRNg31RFSTHydnKnXQPC+/aUtNmw8c7p8JHWmtpPWO8eMAj55O7Yhawt29H2xmuw++mX0Fo0M1NoqETfhjVX34Herz2htLqDL78H3+ZxiLtgJDKWr1bPhp3Zy/7G+sHO/ZRf/sCJr77XphmcBPKknHIk7aGi9QyeMRPbr7kSmSEhGC/m4rpzhirTs+tLL+HQi/PgLWZ/3pZtEgGp+KIB9v7oE2y/9WYEtG+Pri+/hrXnjRBzzqy8O+Rv36nuqw9tvIPt3+qBCFfkq5w8nIzsp56XsDVCDpw0Fv6XXILUCy+RvK199LJO2FCgM+Ls+L/+arSGVH9K64DSiPT4XsjAo65+Q1QEIj/6ACnDztVWY7tCCjV68Xco+PADFC+q2ousLrBNOFRS5V/ZGXlCfsH2WadsceKnTII+Mhpr33sfFYWFGPXaywjv3h07P/sMSe9+iEC7UGZIq1skceHQcIJNj7Zzn8TBX39FwdJl0LVqheCunVGcmobUzVq+Mw6OGdYkn4wGkA/Bitlx4ii0H3ueMqMait13PorOrz+l0litQKXS5vy5GpaCIrS90r6jt8Rv3Q33YcAHr2j3yz3FiUnwjY9TpNRY0Itifb66Pekwt0qjohfiZwOz59V30WrKOJjCI2gOYM1Vt6HdbdcgcdEv6DLnHhX/rDWbULD3EFpeJ+mTtCR99xuKjyXBv2UCYseJuSFxUppaXZDn9j37Kgr2H67/3nrAp0tbtkDivv0SrAGTRWYqMtKx+crL1PXo0aOQuuQXzVR2As1wRTxCXP2+/wEbLxgHn/hYJRtl6U5eFNyApRZp9EWIJyNu8h7/SyfD/8KJSCf5NKHpKqWfaTRZz4z5Y5XrzqYeodE5n9T/rN42o365JCXQfqpesIUIe2YOfM46G2njJ0BtiOcMqcSxa/7S9jL3oGJwPsnx0ppExESxWuTZLAgVVZYdc82vuxpH35ivhI1m2IDffsQnZw9Hl4QEHOSEPHkdl25EyMEuvBGb1iF75UqcWLAAeRu3IU3Mixhptbz8fHHAiSj9JfwA0TI4zE8kijnmPEu6LhjEJD33uUfVQlpPQNOieP9B+LdvW1nxiw8dReYvy9H8tmuVoDmD+cC5UMff+ggtLxyr+oZONThypyqWHQap6HrJG2pOnH5gEM2oIUKnwpJyLBet9viXPyBu/AhFOkT+7v3IXL0ZbW6+Akc/+hamiFBEjxxaGT7ljeVNzUd1+Kp41fF2ubdA8pfE1BgNgSEfpokv4LSCziPPQ4BomcnfLtKIX8ww3hPQoT2ix47DweefY6Gq+4k2d92l+kWjx4zB6qFnVbvmCdiH1NIUpMipPqiJpyIbdYINMj1KinbMkW5FlvVAsjjfWmE5q9n6VdvtpzxG/aG7QdrAc3tajGUrpJg9miZKnz5erZvDkpqhbFIm0v/SixB0441SatpmiUTRoq+RP+9Vj9TmHMnMTGlFHWCPCmcphwqZkBA4mhZPR+ojzkbm0hWIvWi8KuTdD05XQtH97dexYcwkZTYQ+RInakQtRMNhERUJMQ77/lsUl5Ziy8WXqX4ritLRcrP8ZbbZVN9QczdrznIkLM5RolaW62ZyY0THNuh/z7QG9QMpyGv33jMHsZeMQ8rni9H+mYdhECIr2n8IR158D82mXqLSk/zZd4idMhZBYvqwMrIz3UtMSV9fH/ndMAGvCVZqp0+HBNkFlaNZatSOF+S/j8SvXNLJeUA84SWkztEvT2GT/OOomUXIyOqSl2U5ufAODVHktPHaB9D33aflbPWwSWabr38Qfd55Bsc/WQRzZjba3ytyp4ipdrCjfNs9s5TfqcaC5hsbOXZtBcv7oqUxa379zdg4+SLVsHCNW+aKlUoTrA3GAH/0/epbpC/5AQX79iHjd/smkbVAjD+09YtQnw2F2pCiS0eEPD4bhtgElO3ZidxHZsOakVlZvp5AyjrdT2ftH/rXX0fspzyC52+wI3PUGUFFRf6bxYRpaz9VOyRx0d98htJlfyD/nQ/h1aYFIheImTZyNCx5eXKDiCxHURqoKqaKNlRsr8jUfhyLXGkqVRaBFH7bh+/DoWeel3NaMrmqvcLHG74lZdUyl4RRIATlK58RTt3PpSKQXd94Gctuu1OEs7oJopcww4RsAlziXibvSJLK45qxrBQthvRH9ysvqhFWQ5D+3S8oz81DRUEhWt5+HfbNeBbBfbshZuL5tYofCcmb/r+FiDgxUi/xrgl5mhXUSyqGb4A0M+Ha91pDrR0OzahOk4f3lJXClpclGV2ozJPqAi+6DCuzlIG1vAwWdlg7oYbiLM+m/bIMaUtWoMXUyQju0Rk567cga8UG+LZqhsJ9h9DuwWnQCyk7j77VBy5A3v7wYyjLqn2CImOdIfGPsDeijNpRu4ZE8Hq4VJhAyX/miUXS0+be++DXrBn2znoUHWbNxokP3kPBnn3a3ZI3be66E0XHjiBJiKjnW29i1/0PwCINo3d4GMqzsl3yqiba+En5eQB2Wscu/UUI3QulK/9EzqwnlRbH4f6Tgc5m3ZqTldG/6+7dHvsMrjtFLpBM1iUNGb5Q4j/BVRZqQDI0fO5jqDh0GHlvvafUXiYy+osPYcnMQv7cF+F9Rk/4jhgOY0IzpF5wcb2kxBbmWFGRcunJwi9SSyW4W4NRbYQYJu84Li1oMyElhlQq952zZiV23S4Fe/AQOs6ZhbUvvgS/E8lqJTzD4I5l1IYKRNizRYCGzXwYxvh47J52Owb/9B1+GzsRoaI6s/8pSCoxM4yjY6miffE5dxnIzXBOOAhJ7k0Y2Bc9r7lEVa6TBWeG77pzJrq88pjkp0bC9YEVz0tUcm3IX+IsEdP5+EEXkSC6PQmHMa23RE8PGDlGpVgIN/0ELCWFSktxjl2982AkzyuKi7H7kXlCTBcjsFtntV2RA/QH5SkZOcBKu/X+R6URrT6pkTE5JnLD5TYRQlxHaP5ol9yi980348SqlSjcuRu9L5mMrNWrUJqcqkhKmZVSRg74xMbAKyRISEob1WJ/YnC3ruj10adY3quHmjNUG2iWthINyeiBJuzVsrnyHJk8ZDjtavtZDd4d2qlF6zpfLkvRIfvBB1AqJO8JdDbbgriVy66z/6wX9ZRqdSQNOfcjSduVHoutCAVVaP8LxyHo5lsU2ZRt2YisB2eKSigtRwMEghE9Upin3GcQ1HJKpXn0FyE5IhW/rVQyjoBxYeuUFctgTkpCwcYN2P/XaqTvP4iKkhLEiE3NRajFQkSFcjhG3yKlgvtJwrhINVJMO0UkQj7x3j6qEjCWJC2SF0faaH6FuNUuqsO/eRw6zbpH2efOYBrYh9JYME85T8cjML8knwNbdYQxOEwJvTrngZD+Y1BlbJ8wqUqApW8T7SQZFWmeLQMqE6JW/WqSXmpW1Ih8PJwiUhfYoGy45QHl8YF9lmwOGMOGwChaqndQEPyzs1V/4xnf/4C1I85B6Bn91ATfHGf3yCLjza69GnEXT8EmMe8qCrkoXMxdMd8q6FZX4nDc3iiFSDnTNGRucQY6uyra+kfAS2S6Pvj064nQJ+cg5ZyxEsFaZJth8xrlr9zThtA2I2bZ0qfsP+uEx2R0Ysh5wyRNS3Q2VHXy1AapyAFXToHv8BEoP3wAuU/Nk3PaJZu0UN6d2yGUdml0nCT+PDlbdzTYKh3Oy5VKXHsFZNZkChmRJLyENFrNeQTe0VHYdO+DyBFtioLdWswOh+CQXI4L6VDbobnFyY4EiYmjYfVlTG1akYK8q/f8ufYftaO0lmUaJw8bAhLawBQRK7JclWcOs6nSfPKUkNho2IlbQX4vXboMoSEhaN+uLR5/+mm1YPWVF57HZ199iauvuAIlQv7btm1H27atERkRUTOMWiElJPmnvtk/3UKulSUfRkVuujyhpYf3cya281OcFNmQPqq6QHIrE9ki8o8dx8qnXpYsbBypc5Rs8sKF2D39QfR870OsPvusRodFbcyBYAkjV+LZTEiDc+TY8Oq8gxQhceUAvUF4BHve+5zVH8F33A59RCSs6cnIfuxplO3YrTR0TyChFBqttrOiV/y+zX6qVnhUSkeGDo3xNvjuFFKo3xAVRo5dshjJw85TKie3EIr++mMUf78YhV99x5pgv9FzHM3LRoVdkMn27GhWIif/2YHMEB0CyCFgmlGEr7QYXV56FrvvnS6Voe73Oq7ySec7GRbfRc2JosJYULNhQTveWQk53+rGSxHat6f9RN1gR68jXScLZmtgu24w+AWqeLiikoDsqEFI/C3Pbdn6N3r16YVzR56POY/OwKBBgzH5MiEXMXt++OkHPHj/A7ji0imYPnM2Xnj2GURFReLCSy9HdFQUPv3gfdx9/4M4euQoFi36BqlJyWrZCbWJRT/8hJ7du+GvVatx9913Yvi5ozDyvBHw9fHFbdNuRploL5wgKTer6NRJRK6QuFdkp6L4+AElH0wZ/Tw1NTi72xlcD7j2xTeRseeg/Uz94GLdGCGKVCE1jsAG1SOXnoAh0CzL5Vwn0VpYB6qgfW8THAtDfV58JO+oRARefQ1shfnIff5FlCz/S+qx5KVdPlguhpBABEyehPx3PtLO1wOb1ZKYp7P07FzP5pH12xqC+9p3+Vxv0PdUztzrOiSDY775FJb0NFhzclB+5BgXQcF/3GiUrlqH8sQk98/VcrDCpObnosypwnJ5RpZoXsxiHux8dhxsswKkgEkUPDgql8GNGeU71Vf28zjMq3J5+ISlTAkvw+Q9dGTGviG1wFLCoV/pXJsFBVJBONzPsOkC1uGOg++XJxU407bP28/AJybafqZ+cK6JvL5hFc8JXDUe0LI9/MUE84lOgL6e5TLOhFQmFeveh2Zg9KiR6vdz815Cz5490TwhXqXpl9+X4krRcPzEbOCWRLffcjNSEhNx57334abrrlMuO155/U1cd/VV+GbhdwgSs6Fn9+44cuQInn7qcYy7YCJyCwrx7PMvIC0tDXffeTu+X/wDli1fga6dO6Nbly5SmY24YdpNuPCiydi4aQtGjR6JAUPOQYvmzVSHu7msFAEB7snVFXrfANGEm8E3tiWMUma2kpNz3+zIKzYWFXZtiDLiXFb8Hn9mH7Q6eyAO/vJHnZoNr7SShpqjjInSCFH+SuT5Qjkc5h67EBzIE2KhzFLWiKorrtDiQzIiVdJrAe/1cYlKdmkBwvyCNQ2V73F3yDVqPQWffIbCL79RnjH8x45G6CMPIOjWWxBw8SSRBTFP9+6Hd9cu8DtniHJrW2eYcuj0hiAhYb/nDx/82R4dt5C760bSueMnQmf5WgrHI+KqhAir7/AhCLjiMhibt4StKF8S+TmKF/1oz776YSstRnlpieofYoGVyYPZQgYp7NCU387hUHOhSsrWJlxIiPeyFWIC2RfEgqVpxTLiFAD6AUpW4UBUWi8xZ2xIk/scc6m5KPaw6oS2IUGey5F7OaGR8Jdn2bdErSlPzve5ZDyizj1bkUNjUE3gPQCHgoM79a43H53Jp7CwELOffBopKal45aUXcPMtt6FtmzZoI2bUDVOvE43WG+ecPRy33zoNO3btwvQHHsBhIZb2QhzcD79JIVpL6olE/Lp0KbZt344XX3wRbdt1wJqVy3DF1VOx8JsvMGLU+Vj4+aeIa9YMMx55FBeMPR/9+vRRaXJH3o5zzmm2SeNSsp+drdXFnPdSy+G9XGjL+U9mqcQmpw5hjrhxSoKn4JSJ5bOeQUFqzQmK7BfiVucNkQ7e6xxr/m7BQQh7KFWhVYVKguO0EqYiRDQkFz5SaB/OuWZVz7gDSTVmyffIfuBBlG7eruYjcePO6G++RMq551MlhD44ENGffYDkEWPdT2B2gTQPVoPNNibutyW/2E/VQPVSckHG+OsCy8sytkuhNc0mb8L2Xh1bo3z/EZae/WQtECKwFnD4n7dSADUTbI+o8yQOmk4kqOZiAx8TQiiRQqiunmrgWzjkT4+J1HRi7bYuz5+wT1DkU63t9zSnSirgDGyagwRJjDR0wt6vxImOpXLGWwTsrJdmK+drje0c5btrc/HhCu+QCPiLJqQyox5wblF2dg5CQ4JV/t157wN4/pkn1QLaP/5cjt69euLc88crQnp89ky0b9fO/uQ/AJUeKQf5pGl/1TVTMXjAAFx37ZW49Krr8NWnH+G9Dz7Czt278cwTj6m0XHzhBIwYPlwthHXAmYicwfVypfu3wSqaFkHicZAXR9X4mMMfUtV50a5FVlxNszohASWt2YCtH3wlFdp9XBoOe3zkM56kIJ+URVeiyZf4ZzsNagRJujid4Ii9o5nmYBgJSkizXUT91dmrfRuEPfsU0sZMkjfqYOrbHWFPPYn0q65F0A3XoUIak8KPvmBGqbqkxbJ28B6pt9tiM5LP0G3e7DZT68yx1DETn5bm/iH7T49As4fD5pzNrJFIfdF0A3nGkpmuCtcdSBEkktYGkoRNmVHUdtKlMDjaVSGvpCEn5SN/q97Pb3T76hwqJzuy4NiBTf/UXBTreILmoCO8lkJSXNvmeJatx5i358LKvdv4W/3hX1uj+ytIslxW4QpTWBT8m7f1KC8zs7PFZArAOaPH4fMP38POXXtw3ohzlHuN+Qs+xM+//o5PF7yrJkA6UFmJRVD/Edg1TnfpU3GTljdKzND0JGnELDaMHDcBvy5ZLN+llO3POD/rjpRUycj5/N0bYDFrpER4G0WLto9GuUNd/qBqQ3lxMX65+1HNfGkwKrvj1V9XtPIyIFVkjiaeA9S8CinsHiBS0hvrE4Do0JjKPppan5QwTWf2UhtDFv/4o5htSfYLGvjcPq6AkC/s6mht8lFLqOqCVLen4pZ8N8P+sxpqfTTz/AmdLAadGIS6Ov1eMkLpolHkuAxVUx6YX7R5OYQeIRU0XFoakoS3CD07gVXj4ZITFBhrekrlaUcEd1eY0dloUq2Cu0izcFj0Fp1oTfJwmWRkomhM5SLoFCVqQBQ5VnjOFqJp5gCfO+RENM6TJ+lALUuE3hFVPusXGoShz8xQmhZdSbgDVX9uuOgJNHcbDF3i6CRUBh8/BHfsJfno/h3OMJvN+O6Hn5AQH4+vFi7EnBkPIyQkBLv37pXzS/DIg/e5rewOaDOz5frJEJIjfEfhy2f9BKoNRdd7m4Akk5SUgvi4aImpOymoAt/rjpTUeXk6Z/sa9VKWUUUtZXhSkLB/uOk+1W/pDo6YuTO3mhp8l+Ng6TJGEUJGRqfVD+HSWEU61Ql3YAw5Mqni3Mjo2nS2HKmkfWN+Wlhj/VrN0rIjZdJFX0vFu6iud+YJAaWK2XQyYPiMRIRkRLgQVl5WJnKLi5AgxJUvlTCJ/Tr2exxgXxB30SCCpfLE2U2vZDGrmNnsHyIccecnd9vgkGeFhEkiImGxMzpZ0sC7Y0Ro2N9E7YeFFS+ExLAchZgkmhj7odp0aoueD95abZ6PWo9l/+6Mhphu7BCmH54S1QrbENZ9AGxka3cB28HKtmXb3+jVswcKCgvRrfcZOH7sIAYNHobgwAAs+vpzeHvgA8qBysrrQkiswDwsQsqcPMglH7xXIxrnktHuqzwkv/nJBaMm0cSMEhd22tMEcjzPV7pOBnVHIq7gs45PLqsx2rVR9Sz7fiRM10XHjnAdz1pK8lGwf7uKU32LfBsDzsn58cZ75X38If/lU3JFu1hXwTYSTB2pgj2l/M6GkzWD3eaOT4dM89MrjuaaFg+ei/H2Rop9cqg9yqrBbevji+P0iuHUh8brAVJn6M2iISlhmJIHL0Yv/OYe7UwVeK0GDo27JNrf27pLSq/GUD4TsdfuwLsqY5sIIhDlGWlKaByZ0VCQqBLE1KK5yIxkITAsuh61SoBxUjH4m6LHg2YYCS9MZ1DkdJzkJzeQnNjBHSNhUcyPCxmFNo/HoBl3wofC7gQKN1tXdnq6gmaA6wptd2CfBefI+IRHwTehjf2se3Dm7RXXTMWr855DaEQYrr/xFsyeOR1xMTGqUnGmtVYDGgqNJEpFy1JbQ0teUXNg/NkHRZLidUelVuB3x6scp+XdzBPtkDyRT8aLpGGRPLaIKVoh4dNJGonKPyjYvmZNa3nZr1EJp3c5SMT5/c7nfljys4TjhdHnj1bPXTT5Mnzz2UfqvbVBpffgVpS4uIttKnCC6g9CSFWZ1DRgDvBgTrHXhg1oFeloRMRrTllVAzovE4zR8areqd9yrz07GwQ+EiemdLAoBZ48LiKRV2Er69ps0aJE+ykFt1FNv3jKXJHoBxwF7Q4UHJJSXfc0CBJgebLYpCcZnvPTTByH6FtLJu0TMqGJ5gz+cmRAM3aEs9NczjrMOhIa+5Ho6dEvKhxDH3tQteLOGg/XmVHb4uQ6jojVpvKrJRlCTLWBDshCu50pN9Z+D6Em8ElYYydehB8XL1ILj/fu24/Y2FiEBAc1uDzYjpaWlCgipXbB4XaSnUY6TuSjMoqfjhzzBPa4SJxUvPhf8koRkxw2IfsKHpKGciFAs8SDZRQYGq7ykwTFZolkyLgwDBUXFWTNdHIUkGbc6JEjMP/9D7Fm/XpMHD8WK1etwby5T6vlFq5whFeWl4XCw3salrxKaOmrETf+lu9c3/bDTVQEPA+cITju5qciFjk0bUenGkh+so+GZMRrjvs9hzTYQkZ67/rnMXsKk8hvC25jZf9dG6TxfSj268+rzQyu8cyhS6ZG++tLt0nG1rnhYolUukJpySNEtdsnZlX9bX/dsLBCiIl2KuBcsA0Bn2MXDrdQGvDqU2qBI0ejqG67jtxRAOnqlALp42VU5ha/G0myTgTlznRjRfPt1FfCcE9kBDWTK66dik8++UgyqwIDzhqOtWtWaK2alIO7yumAa0Xh92Jqt1LJDWKOUpNS2g8rvRxyg9xZW47JeyRNFRVWpBaUISW/DAVmzpshrWl55i3XA02iwgd7IzKAC3PlioqfU5iSVsaF5F6pNSliKkNZaakiSHOpGcERUWpAwNub68m057X+rdqRkZmFlNRUdO/aRSqaNwYPOQerli9VecV31QqJk+pL8kCaJebqb3W4/q6CVdL0053TJS/cNzZMmSN3eAcbHYNN03Q43cQoF51Jx3FvU8DUqp1Evfa41wfO6WMfrV3ExHwzolDKkj8jxTQPcSPzNqvthC1T1yn2908qJ4TVyJnpvbpeJpJ/KVVlrWWsfrA/5rhkbL4ID+fZZEtFUIJ+MocUUEVqij0GTQ95Q6PA5zh3aOAbT6m1amytvY3s89A0HV4v5yxqmmhOhOOsHbEjmxoRz3kLSTlIwQG9rz9823PGdu3CUFxSjMTEZCQlp2C/aEG9u3fDuvWbMPq8c6Gvg8BcwTiWSNnZpBzp0tVbWkSuk6ryl+0cN/ku6Vx/PA9Hc0oR7idp95ITHCeXPKF8BPkYER9sQqswX7QN90UbOfjJ33FBJgSYHOll2hieDulCYFuSCpBXWo4YeZYyRaLVCFHMQm8TvOTw8fWFycck2lIxcrMzUFBUAp0Qp9ykREb1jbjkpQP+fn6IiY5WRJSXnY2F3/+gZohzC+zoqEj7XW4g4fnGtoA5rZr1YAebH6bD+XCkrX5wykJ4mxZIXLtZCF8zoXjQ7xErM3UJPznD/T/Yv+kv37mzsI8cvF5pdtkPd4ifeAE6z3pUPifCR9LbccaDEm0b8kRjrC2vCPpQ0os8aBnr+cHBJoYb7+ePcDHTIkUj4uTgIqkrvNbS3x8B0pC4cggPm14frPPF0ed3bK9cdSuhVsF28cWGND//zSKYPeynagWLoFgqor9k8jERmNI67PL6YM3LQ0V2nTPFmwZCpIEd2iGwbRuk/PSrEq86Z81Kpev9yJ0wJmi+utlaaaaeCIm3sdLsY3tFQTWXabtXkB54SbX86g5pfdwQkcEvAKaWmltXwlW74d2vvjUfflIx2Un94SefYdfuPVgw/000SxBb3yNIq1VmRhnJUCqnwSjCIWlmX416gTOkkmxNLOAHesQHSISc8ob3SvyKy604nF2KrjHch00LgPH+62g+zmoVhPc2pOL6/rH4ZHMaWoWa0L95sNJoiiRv/CXPtAdUDskhz0uerDySi9gAL7SL8pUykryU8Gj+ql1AxHTmxNeS4lIUFeZJOoCwyGj4C1FRW6LWpekLtePYiUQsWvwDfl/6B35c9A1uvuNuvPPWG8qrpFtIcDl/c7RNI/rqpeI52JA5ypx/SULb31yA7G27lYml+nbkuiP2daeiflDLHLhoIfK2bcaJr79FeXYOynLzRSsrUSReKyQOpnZdJICG1WHGvH2Au8F2sQYk70iitYFXpJw/jvpgwVXaGY2cK5EYFtBVWqj2XARX31EgjJsiKvV+ISIWKYcwG3Owf+K0EBEhBUJ3s97SalSIadnv/flKYOIvGKucWDlA4Wtp8EK3nl0Q0LalMq1oKigNQjKYRESozla21CJk/O5r8lKVxEtUJx4m0Yj8feQ5ue7YUoegmWfwFSJq1Vn9doCC6xBeagsTLrkMnTp2xInERPTp0xv0mvjN5594RESkR04TKJTykUyGr7ReXtSEhBS5pkpJg3YjDmSV4lC2CKzc3ysuAD1i6eRdp03409vwgRAL78srrcB3uzLRPsIHmxILq8IQsO+CUeeRW1yGiV0jMKhlqGZaSRgrjuTLRRtWC/GI/YEPtmRoZC5CO6RlENpFaES0Scgwo6hcSFPyUMjT2+QLn4BABIWEIDwqGsGB/sgRzSUxORm5+dIICslpTtc0M9EdWjVvhntuvxUfvTsfI8aMw4QxY3DjjTfbr7qBRCu8p7aXGMNkJWnIQZPKy17mrJA0W7ntOL/3ufV6BMpdHLn1kkOkp/KflqGNP3TSwGyddotoYSK7c59D3Lgxql9OLri9v/KQcucKCdZH9lkmSCNJ+XOtq84H7/OT8jnOzRZq8INBLAhp9GqcrzqkgCWjjBfkXntta4mEAmNTibTrr39QyOEZ+89akV9egRSyrYdg5a72IifYzNJqH22SbZfqBWfr9n75WWy9S9RXEQzuEBLSsztCpKIfnv++0hiipEC5ip+IeW8ubS713RWsSCQX15X3NMUcpOMM5oGqezzkuleH3toPN2Al4Kp3dnyOmzQFl18yGVdfdYXbDtjawKF+h8lD84fuXqtB3vHzviyMbh9mPyEgcUiU9qQXo02YmHHCMHvTS9A20hcLd2ZicncxceS5YnOFCKIIE5PpPgnaNUKu54tJtmRfNnpE+2N9UqEy+djfdMOZMfh9fy5aigZlLreJtiWEZEdZhRUb5d5BLdgpL8EI4aw8nKOmUeisFWjtVYTC3GyExLRAcIAffIX0vYTAlBlgD8MZiuSlfEvFTL3vweli+pYgIiICzz7zpOZ9tBZk/71SwmNlrgm+h8Eq0pI4VjY21f/UQOHhY9jxFD2aug/3ZEDeOUs0wNKU48jbuh0F+w6g6NhR5O/crTQnZ/hLfJtJQ0XT6ogcrXv3RZAQyQGRHYerHmfwTIA0yM1EU695tXGwWizXRL/zzof8Xi230qdN+86g11/gyYuSpVAL6ihEgkZKW2nVmDhmOwurXWAgjhUWoUSEiy8vO3hQ1GX3c5WodagOTlHVGVXFyPYCbwwC27RCl6efhCEgCIU7t+PQ/PdQfOSYZIg2l4naEO10IujSsfA7e6D6XhdqcwPiOnrmIC/mir6dEFG1rGdOab910tqcN2oMlixehLfefgfTbrxeXVF5UQt5OYO3FIrWZ/LxVSYZ+2Ic2pYDq47mYWDL4KoqJtdP5JqV5pNfalEdz3zT0oN56B3nj55yaK2rHUJaNKOyistxRDSqQ1klyDNbVPqYEl8hhVahvmgrGlSkPzVKyQe5XxNnDQXyni93ZuH6vlFIL6xAVIAR725KR4SvFy7oEiZp1u4tUWZhCbpEBygvB5uT8tHMXwc/mxmFBQXIyxGt2hSEsLBQBPpzWY42lULTNKqDa6gmTLgQ333zJbZu24ZePXrgq28X4uKJE+x31ITVLGnbs0nCtJeP/ONXR/iueesJKMd/z3oWxUmicZ4KiBDopCEZsnQp8nftwra77pZ0CInb5ZE520Y0k2prEeQZQ79+OCwkTRlisrwlH1v6+eFQURFaB4i2ZL+1qcC3W6zWN6PefPMWx28F26xZ+uzs7N2S0x3spzyCWcjiqJANE+haLIp4JCHN/f2VbVwDcs68diPK5RJnQFeJahXoPJ+dxy2uugzNr7kO+597FulLl6sK0WBIXFU8JZMdINnxN893sc/wton5GfH+82rUil4BVcm4gbY9j7tYa49wKQEJhH1JBOccGRPaSvPCrWVqiT/jxiAZRVGf337nPdx0/XUqnLrAysvOdJpWJjFtNCKqIkOC2sfR3FJ0EE1HQaLw2poU3DY4Hp+KKXZ5nyh8LIRwZe8ouSjvc3rlvoxiBLDDOsgkzzGOVRetVqFamy1HEn1U0n1YVD+xydgfhwi51kzoIUFIKnJbSiFO5JVhfCdqY1XpZ4d2r/hA5JVwAqpNzLQK/HW0QIiKnc3afauFQAeJOcduHDXqVmaGWbTzovx85IiZL9yGyOh4MeN84evrrUwkEkaNXJYIfvT5l9i8eYvqR7pQiGjEOWdjzMjzqqWJ3xzPmuk3KbtpiYPdBZvuniN5VCOGJwWG1l4aIlH9FOmxmTVIQUS+8wbWXX41rD4mtag8gXJtBxeYHxOt2xgZhTYd2sOPJtRpgmR5qvzpEPHqq/mVOZF1550jrTrdT8L01SW4AWBg+0Q4WI9CpRXKEhMsTpiVqp07WHNzUe7w+yvgc7sq6PBeIikkMXzDOhQeOoiCvXuQvXYd8v7eAXNGpnMdUWhz41Qcfv8j+MZEwDs0DNlb/8bArz7DukuvVMLnAJ2r0zTza9ECzS65EPFTrsSyvn3kHr4ZmommM6Lw3AFIuGCUOueAj6nm8KQDpdLqeAJOMvPtUPfIWW5ePqZceQ2CgoLw9ZefKUIkiWqPVGlQrqBLEJKjt8k+09lJ2IgdqYXoFmPf7FeCOJRZijaiuTBcEsA7G9Jw05mx8rv2uDnyyQGrzZqts+lu0Ht5LbSfqhNWa36krdzrfSmDsdmiVf1+IAdTegjx2V+ZJETlY9RhW2qxGvkb1iZYtK8KxARqs8gLxDwsKrMgWrQtElK5aKXmkkIUSp6RkNi5HhnbDCGBfvAnIamGhP+1PHPkHH0nLf5xCS6aNFGll/n2yhtv4b47b9fSX6Px0aFop7Z8pKnABnDTPY+irECbQNwUaCsNkKppEn1DeDgsKVLP2dh6iQnboR0Mfr4o/XunuteBfWJ1VKZK5D9hwEBEinZ+2mCzFXkbDGcEzZu3u1K6rEZ9dx31aRJHA498KaR9wvR75WgdGoK2YWFqG54O8hnAIUM3z/CwJKfa387s4GpkGzpy3ov8YmGtHj0ahQcOKJcZpcnJKE3PqMo4B+TdaWIjx4w6V7SnK9FZzLAhPy9G6s8/VwoVtYouc2bi7BXLENavN0qTkrDvmReEiPryReoeIl00sN3mIiRMoI8fLU6Og5MSlTC6HFwiIV88Onzbdq0illqOECGhX79fiK+/+ATrV0sFEO1IXVPQqlXVoV3g7G2zxI/9Q9SIXIloY2IBusUF2n9B9QNtTSkSc61ABfR3SjFuOiNG3lP5Ivewjy7xGaHFjw1G73AHEZ3RbWJC//4X+c4SDVvd4wZ6fVCGweQ7DnqvNiEmY8aU7poG9sFmkQMpq3gxD8P8DIjyNypZ+OVAriKig2IGEoEmo/p9VExKg5jUnKTp7eMHPzEhgoJD4K2zICM9DbkFJSiRBkLNiJckOfKL4KdJyNoo+fT8iy8jIysL3gH+iI2JVv1JCi5lzHSbqNE2IUgSbaZeKl/4yxHDxh0tJC86GiRNatqFHKKtm/r1QfhzcxHz+SeI/el7hM97Hoa2rUVY5BG5hwtr93J+mlM4ajsl1hk3dfWUHV5GoxlQqjpjoZD14IMfiF18tcobD1AoLXGmKjwd2gQFIk2++0sl8OULPIHcW/LnSurc9hPVEXjV5dj77vsocKixIhQDv/sGq8ZNVCNwDuikUPt99jFMUdGgE7CiI0ew5/En1dbJtUH1Q5WVqXkoziYbYfT3Q995s3iT/UxNcHSNMsr1ZB5DSNavQy+VjkrUaIEFKr1ysCLVCwlLwsjJzYefaKAGdlZL3jh3oB/ILEG7SA7DC33I7TvTi9CNo2UijCUVVtFGdTBx+MdTSNgnkjKsF06857jY0M10HMJxA3mbCIf+G7/AtBtWrFhRtUzeDtFSr7fpbPP19s6YfNF6kkUz6hil7VibnF+GDNGedqUVw2TQY2zHEDU6SVA7yi+tUKTFof8yDv1LQ5iTk4UsISOfiBYIDwlUGpKfr0ktC6oBOXfhZVcqFyu79+7Hmr/+xLXX3YAFb79RvYwckEareMcqe+VtKtiw+rp7hJtr17rrA+chhUjc6HmCueMac+5aG/nyC8i49U52ZKo5RQTnCB6l1u2EFlInQ3v1hiGyjrlYTQzmpmjB70Y8++wNlTmbNX36DyIXY90UgwJ714uk8mWZS9Eq0KPt0upFya9/KFJyC6ksYc8+DmNcLPK370DwyJHYdPXVKDru4sZASENtSCfhqL4fea7Dg/fh4EsvVbr38BKyPOuPZdh5393IWrsWUSPORcpPVZqTM+JGDUWz8aPkUu1C5zDZPDXPKCLeLTrAGBBi/+2Cxsq3tHBFRYXyoYfJV+snctaKuKQlR8wcdiJXh051VtOpW7ifhxVBwn32yXfxzcKlDYquzWJb7Pd3xoUrsKKa5NvKSyeIRveNxLcqwhLwl39nYApH7RRseHVtipCOF7oISXWNrZrbtDW5ED1j/JRmyv6j0pJiFIjZn52VgezcAkS37ICwID8ESeNiMhlUv4krduzajY7t26kpBNnZ2di7/wAG9j+Dr3WLsqRDKG/CviM2HFumP4XStKaZ2sJos6uBHiwSSHDC8zZ2SEvGcpSRd6hhdclC3rtXiIq5ycXmsfZiMNLLZhfOOaqNCZoeNot1XdhTTw1UJSSv1em8jCYbNY5aDoMkLkha31ahYW6vN/SwlYrZU1uFt1gR8cY8GBKawZKeCpOQSt6HH0HvZp93ZjJ3flDmjDzHhvbAcy9UEhFRnl+AZf36IX35X5JWA6JHjUS3uU/U1MqkAGKHafNL6gJNtoZ4ZqSWUysRCbg+iyRaCeaRR9DMR7VERYRQEzg7JAmbThQgMsDF/leKiA3BPgbPiEha00sveRBn9J6Cb779XeVRfZ3pztAZdOOLe0UW9+kz6Xz7KQWdl893eu/SCOGWj9kTpiAfU3pEYgXnIqlzOgxsIQ2flMeJfDPmr09DknwSveID8MfhPK38pYJRPtlf5iOHl96G4pJSFJaUqakAVjFb3MW5W9cueGjmbBw5fATf//gTzuzbB4u+/8F+tSYModEq/U0FjuKGdO2oUtoUB0HzljvfcBAm9KEHACHaiOfnKnnwnzAeIQ/eCX14qLqfktBB6k60EBFrCw9Lfp603iIXTnX1VB82Ly+v2bNna7Uu5/HHW0lUtouk2ns4Tz0sGekwb9hs/1Ud3NkyevG3SL9wihJEB5RHRxfzKWbkCDX1/dgnn0uF1KHjjIdVQRx++12Ys3MkMBu6C/Fsv/ch1ZE3ZMUfKE1Nw57Zc5CvOs+rwHk8/bn0g5nkDqJ5nfjyO5QkpqMiPx9lmVJp5F66qvAOC0G3J+4jy9tv1kBypN8YY7uelD5NArQ/Km7E198tFuGw4dtF3+PLLz/DLbfchjdef1Wa4jrcs0gQZrleUmqGr5C00dun2ugZZ1znlnDI3ImM5JnvdmVhQpfwKukVOATTHcpF6/TiHvkqrnI4bma5CBGUyftX/bUFr778OY4dTxY5dp93QrbbN277RuxUJfMK1pQUf2tY6FKDUd/fuZKz0zrA2yBmmUau72xKww39YiQz5QdJ237roexStAkzoVzyoaK0VLTEIuTnZCMjI01MOSuim7VFeLCmHfmKduRmbE2DQ8YYB36tikp1yH1F21dX3d8EyN21D3tefk/J7skiWhokZi77PmMlIZEd26Fs/yE5w5Tbw5e454FrCYFwly4KBbkeOGFCDTk+pQgJtgTddvuKythQu+BI0+k64ORtrwZEk7AV58GrdSt49+gM37P6IWDMuaKVhaC1ocoTI4UnuFs3pPy4RE1otIiWcPDFV2DhKAt33SQkc/c99xIG//YzWt84FSuHDMfm665H5JCztOtOoHaid7OorxISr2YXj0f7u69H27tugF+b5uj16hz0eHYGvIMD5PmaBcjO5QqJs+oDqpQ3SYGj8gmZffn1t7hg7Fh88eH7UvvL8MYrLwqbUAPgPbUc8r+4sFCSV6WCO4PD41HB1X0TV4iG0En1H9lPCHKEsNx2j9kFVZEL4874Op7jp9JELWqJyTnD+2PR4pexZdvXWL/5KwwcWHN3FKsOoX27TKk2dVwXE1OiE3HQwmXmaEe4mGXf7KwyXUhEXJj7/nquX6yqtOzM5nQApp9mOucX0Uyl5VdeWowy9ieVcwGuVaJb9Vw1kFjkWLV2HYaNHqd2MVHn3EHOKy28CRHUrrXKW40uGv+PVBsuZESS6WL0RqjEs3z/YdWn6hUfh/CnZyP6689REBcJeuqKlHvZX+h66GhRMC/d1NlTdRh1avrnOZrEccSLqhk7t07DYRMBttJMqwU6HxMyLp2K8oNio+89CK8OneA/7VZVCejSg7t0aDfqsPfZeWJzp2vCKBXHnJmJ/c9LZXYSKHNWFlaNGa8mOVImufndIdGcXGGQ1pjDm57AOzgQHe6+CTYpPEOAH9rfw/3b7RddoHVQykVedxyMHg+Jc9eunWHy95U0SLoYbwdR1YMK0chqqzgZhZK/LiRD4lHzhByQR/dllIhAuITB/HVDrG7hzGTy2KAzL8XWrXtEWzNVOwL8fJr5B3sfHzLw8kqnWjZbWVeJYxf7zypI8mM5nG9PW3GZRc1nu7aP5kjC4Q3TTzSnlAK7HDHP5HY+QYJmxy0JiMP23DtOLT1RV10g91bIvWxIokTDpn/w2vKU77B5KB+eQg3GML7yvbEH+3w4rM+OgxymVT556AID4Td2NMLnzYW1sAgZN01DQHK66vR23FPzYL+SFKSbenuqDqaBsNdqAVtCRuK0HFKgrEi1gGZa5KfvIfzVeTA2T4CpTx+kjR4Pa4FoAnLd7FRZuWRCL2aEUnPlfOV3Fzi0luaXXITBP/2A0J4164Da978ya9wjfflaZKxcj9Rfl+PIh18ia+0mZK3eiGOfLbLfUQU6JjN5i01M4WaUnA8HRDVQjswMPrjuptu0vHFKX+3QfHxr9/JwDpTFWf03wYmn5S4kw7k71SDPpSR70Emr0mRPTCUhScsq50pKzDWOYjmGnNVryYq/PoiymM1zLeaSZ60W2yuizbh1a9xazC8tXUI+En5WsQUn8sw4IOSZxxmOApq2KgoCkg37hRTxSBrZOc/fzB4HEbl10SLX6A3hg48/Q4tmCXjl+WflATf3OdBAc4r5kb9znz2v3ID1oZEgLba39/kQDEmqt5o7dFTqV1qrFig+kYSM+x9C7itvwJKbU3fa7LBxqmFlXT31h80p/qDDc3Zen66jsvOqFujEVMq85iZk3fUAyg8cFka/Xc5alfaTLQLF2REECab/t18pLYtbA8eNGwtjUCDaOiavqZts6Pny82JOvYSwPj0RMXQIVp47ErnbdmvXncB5FhTa2qFD2Bk9UVFSipSflyN/1374t0xA3vY9CO7e0X4P81evhv856Y4qNBfN1oqSYsx8mK4ezHjnNdHoxPT5c8VK+8W6wZjSDxArnxpVtGsMhJoo6JKUMD8vHMlxMo/ldj+v6uRXUliCb79ZWnelY8XiI47H7Jrq9i17VYexOzC4mXOmnS/velBv0D0g5tT9Bp1+qP1yDQSZRD7s4XN+UfMQbzlMaBfhI+nQZIf9Qly6woWylAUL3blIGZLcVZLkjwqCn05pdMYvvy1FeEgo3n3zVTz7xBx8891irXGoDU55XAPMF9dDZODoR9/KV/nuDh6QgwN8MzucHQe1IYZKat4jBMSDMacLklZSvyK2/g1v0bij35uPiJdfgM+ZZ8jVWuLhBJ3IhLt6e6oOx9QGFbOc+fNb6SvKuSXR6enA1tlg3rIdZdt32E9Uh63UjMgP30TmjXdqBSrQSZb7X3oxij5fKJleZeKpVfeTL0L6778rdwkGIQFTXByKjx6z3+ECCqYIm5eYWRXSWjuDS08GLZhXd+cdNUgKpOqfoHotzF6uxYd9FW6Jx8cf+mZcZeNGkMVMGzNuIvr07IXfl/2Jtm3boG2b1pg1XQiqlgrkQKGYm3RC5hsQqNaicVSJmiLBJNAPUZvw6l78uOB1UrfIqrCFJXalFqmhc05VGDzwSlU/Nm78tMZyknohZfXBe4vwxltfSXlRE9HewT6bCROGYeasm9xmQV1gEFwwe0YzEU0J/9sdmbiQHfCC3enF6BzpA7O5FObiYhQVFCAnMx3p6RkoLK1ATOtOCA30E7Lxhz99cEvWMF7OIHkZg4KwZd16KT89evTsyV57+1UXSJkX7VgrkapFPiir9jRztj/nsrEf01pWAd9495NKOfixftrDqqElOCcqQW/EUYs2M9oR2yi5TtfItWUf79tnX1LF3ULiRW/yv2AMAi+ZouJR9PVCFC35uVJ2awMHcYJvmOqSS6cWukB/BFx+laYZeZegXFqqcnedS6fk4FBsUO2bjrDPKPv2+xHzq5hTjz2CqE/eR9hzc1H4yTcqszvRyZYdBklIaO+e6DD9IXgFBihXIFzLVqPg+ZsahBws+Da3i0nkCsqS0o5qR+62Hdg58zkRtlIJUswEEcys9Vtw6I0Pqy2MdYaNndF2Uq0BIcCoyCg8Nnsm1i7/HR8veAdp6emaPV0rGJZOFFpWRLOa+KcW+zqlmbKdyn4jl/fStUdGoRMJi3D60Wma3Pf47Dc1QpWWcfDgqyWQBnbWipC/9fY3EjPtnXe+/xo2bP4cm7d8gZmPNpyIiB1COH3jA7AtqQgbT+Tjwq52t+zyCroP4eJZKzUiIRDONeKQflFxEYJiWgjP6pSprBzhyf2uRETQuVxJTi4+/vRzvDn/PZQIodUGJTvyqaZRuBxcJfD3fU8q2WKH+sHXPoZ3aCh8o6Nx5O1P1Qitu+dKklLlfomnHOESV2o0FdJYd5Ly7yyHircc3LyU2qW7g6Njey0sa25IalQulGmml2/ZhIybb5VGfRpKfloCr/Bg+J010G0YzgcbdLf19hQdRl9traQiI/87b0y0eRlWc6SAvlBOx2EQ1bgu4dQnxCP/lddhTU1Vc42seTnQ2Scb8jEHITGs0L59cfSd99R8InN2LoqPJWol6ATlfoPkwR9ybd/c59V5Z9DVRoVoZbWBgpby05/o+vi9SrW0qYpQgfCB/ZC/+2CtM2l11ORIkLVgwTtvYdKUy3DF1JvQ/6xhePi+e+se1pccYB4YRTMjeZjFTC0X7YyEpC1PUbdgUKsgnMitPmrJ9BeUap2cDrQK9cEGqei/LV1nP0PetqFHlwvqNlmcIQ3MhDG3VRIiBxOO5pXhsT+OY9YfJ9TyEyXpDQC9AnQUs4xeBnoKIR3KqiL1ZQdz0CvWTxFxuZr0WKImgPIoLi5Rc468hVTp1M4o5cpX1xA3e1gWKcMJ48cpP1HLV9HtrHtYC7VNRd2BfoMs+YU48u7nSFr0M7wjQ1B0+DgKDx1FaL8eivTdIXfnXiEl6v02IRyr2sVYaoj9KtTyKD5JX0iOEDiP6JBoTmkiU3tFtughsoPcx3udB3fKkzNgK5R8lwaPv726dEXFsVosBjt07HMVgnatr6fyQGCg9m71V5D/0Qc/6PX6sfafpxz07ljwwacixLWrjNUgFT/6qw+RetGVqk/JAZsQQMn4UQjp0wsB7TvCIOZKeWEJ1l98oVSMqkKtBqkwNGdY4ZzBlrP11RMR2b+f/YwbSKGyAzvp2yWwCHEZTCbEDB+IlpPHsQbbb6oJXUwrUUdrmfgoLffFl12NKRdPRMf2HdQe9vPffI21xH6DGzBp8jqzkE/qiRMIklbYhw7UpBLSqb6jEz+31IIgk5iU9ornAJ2Y9YoLrJb9+WVWjB5/NyqyM0V+y/Hnig/VKvgakLC++OxnzJun3NAwO3lKklG9LElMXcaNQ+uhQ0Wr0EjSR174wNB4uah+1oodYjomCpmN7iCNlgN8Rt6Tkm9GiI9oPDaLWrlfUlCI3JxMZGdmIjUlFUHNOiIoKFBMNH+EB/nBz89Hmc+q38ZOlsTajZvQu0d3NXudZffhZ5/j6su4XsxN5OTZ0qN7aiUki5C2WoojsqkaPsqWynLJExVezTC5YmD73NdQeLCKIKghtZXyc76bUsWcdSzhYLCO69xqvZmQrSs4xSHolhthoPvdqCjV+NMcSr3gItHUa2/ojGJOBl58sfs8OEXw6tIF3j17adlFFHz68WxRL2fZf556SGXJe+5FiUkt2oRkpv+k8SjbuQuWjExYc/MkE6Vy1tK6sh8o+NP3se7CS5Xqxx76ynVn9nxtNfUqRJ03EtmrVmL/S68LK9fsRPeJDEPPxx6Qb+4Lg/FK+uFXtJ4w2n7GDhEitRzFoZm4ghNq2kkLWUshp6Zn4qJLr0DrVi2RlZWNkaPOxR3TxLSpg+D4Tl7OlbwpLsxHQHAwTD5+QkiaQzVH/xHXp7UO91XeGJ2Rb7ao5SItQqsP93+7KwuTukZpldcNIS5evAJPPjHf/sszxEql733ZZeo7h+bvHRSPIB8P+qQkClmF5WruEVEkcWafDbcDLS8rRYm0/AW52ZJnWUhPT0O5zhsxLTsgyN8XYYF+CArwhY9JSKJK1Ksg5b9w0fd4/qWX1dWvP/1IbffkFnJD0XbRHJkn7uBU/hb6+tp/CIlfLoY5Mxf9PnhBzPqaGib9C62dKlqwS5j0Atlc5MwV3EeQhMTJjfVShdST2J8Wo2zbVuiCguDVsqVGRPV0Q/j06Q1fN3PwThkkPb7njoA+UuTNyrnyAmt6Okr/8mwUp0kggpD/2puwFdXuQsHYLB7hLzyL7PseUoUc8dpLSJ00RWt1HJAC8jmrv8Q/G+XSMh6Witxc7t0vLbG2Vs2K+PHnI33lKvi3aImYkcMQNnCIurb3ySeQvXGrFowc3DjSS740X/A8ykXtp59ox66wdKhP44idsWlL/0LS979J5tlgFKEP79sVUYPOhE9UuFpoWxt0LbooFbg27D94GC+88hrmPfOkWiJy74Mz8O78N2qfBkEhlviWSzzSxJylqRAQJIQkLb2rh8fCMjqz08Hf207QDojQ0l/1FfRh5JStDHvpgRx0i/FDNEfmnK8RUlnOHnQVSuqYL1YNInRth5+DDiPpEUEel/BnDEuoFu7fqcVYLxrb1D7R8u5cNYLm721Qo2jE/sxitAgSUhITRZlmQkR5Yr7TfUhGRgZyC4rRvHM/BPh6I4R9iaLVcR2h2vtNhVCF3/5cjhPHEzH1puuRfPQYPvj0M9x/x23SNrpvHMvSjqE8w+FlojooF8c//Bq5f+9BYKc2aHbxOHhHhCkzvi4UnUjC9idekjKoHjvmDbWjxoKDOgkb1iNx8FmqkSZs5jLEfPw+Uq+eap/C4gZSV4IuvwTGhGb2E6cBEld/amKUTptjPFgEvviHxTUy5lRB4oCShd+h7ACnq7tKukCiFfb0bDW8r3OsSZNCivp0AdKmXFEtQ9lhHfXlp8h5/GkEzHoYWyZdAqvcy/kX3JSxlrasEoHSEsU7Cl8iFnzVRPgO5jBoTdD04JZErOR0vFaSkoYTQky5ew6iXCpDs3HnoPmE6r6QHLDpjTC07Slf3Gs7m7dtQ6aQ6fChZ2HBx58hXSrYDA77O2lbbnJKgTONU1OSJd9ISCEw+fnBW7kU4QibaImSHySeP4VghrUVc9E1ILn+yZZUISWuv7Kfc0CurTmSpyYeDmstZhN9rNrv6d1rilTgeiqO5Bn/BbRui8efvguD2kZUb1DsOJRVis1JRZjcMxJvrkvGtP6x2n0S9e93ZWJc+2CUSaUqUxpRIfJyc8Q84/KPDLUOLaFjH+WHnKv1uUjW1+QN5YpWwnZ+G6dCFBUX4/qbb8NH78/H2EmTseTbr2Dishd3kPQXbV+rPt2BJjEXoLLBLMvJUZ3SWeu2IHfbHvR4fobq3K4BeWbH0y+j8Gh17xKU2RDO86lRCA0A5YXxESIyde+iTLSyvXthyc5VeVkrJF/CH53utmxOFVif/CdMVN+ryEhiWbz4+9NGRoQlLQUF73zA0rSfcYEUGEmSq/LZEtNE8unbE+Zt26XgnTJM7old9ou0ROWoOHBQNLzVSNy5A2m79qC9wUttHpBUXoroYUNEQ1ptf0gyQjKfAtbC6K283zmg9/FG9BtP1KrSMh7rb5+J/m88qaYD7HlhPjrefq0iyA23P4ozX39SaSk1YYMuPAG6MPrxcQNJ0l9r1uCsoUO0Tkc58fb7H+GmqdeoQqsPJMmszGyUFuSIyRYCX/8AePtwzZq2OaOqNJJejrIxODXL2RVyfVtSgbqvR2wtI54SDt3O7hfzLzGrEDv2n0BKmlRCIQoveVdURBC6totH24QotA3zESVYXuZcXnZwntDu9CL0axao0l4JJ/bYk1aEZsFe8NJZUVEmRMSO6kK6m83WiEi0YYvBFzGtOsJPiIj+sMOC/OHvZ6rUap3BoEdPvFh1+F8lZuNVV16mBiGcwXtUnSX5yFF6aAcsRbXvOFuWl4ecjX8j5Yc/4BUahPCBvRE9fLCYYdQoa6ab4LywtTc/pDR0gu9rJ/dnSMPKbdg5mbGxMMZEwk9Mn4JPv4AhLhreHTvDp39f5DzzvMh07Wa/zt8fYffeVWucTwX0gQHwGTpMvnFk2omMyjdtPGUbKbqFEED2o4+pAncFz/iNHw2/CeOQfuUNiHjjZWROux1GUX99zh6MosW/ajfWA4ajJdCGyE8WIGv3LmStXovMVatRnl+oOhybiRBwolglpDDCZ94GfXysEhrNY6BOtA9tuiXDLEnPRPrSlWh+6URtPzQSp1y0FJfgwLufo9Nd12tk5woJW9+mhyLX6hDdwab1O7y34CMsXrIEhdL6f/zeO8rxV/3Q5vXQ9SxnOyce2Y/gkBD4BwTBW8w2b5Pd8ZqEz3eQbLgjCBejJjgvEXGGJOlEjlm0lUIMaRWMMH/RgE5GTiW8nKIKrDyai95xgWjGvqpawtspJBTtZ0Sw1OdKn0Vi0hfm54lplqtMM/YRRbbtJcQToMgnRIgomD6MuCOLo8PaCfx9PDERr735Np595im1npH5wXyrjewr8rJRcny/RJ1h2cR019mnCnAZiWgg8jt/5x7RhLYpQvIOD0HkkP4IEdPdJ1w0QOcEylf+YrSOzv8Y5dv2qs0fnCmTzvG97W9rNKRKR33yHipSUlEm2nbpmrWoEJPU4X6lNviNGgHfgfX7fW9KeHXvAUOsthWYExlJGkTdrfh7q5ZbpwPynvwFH6Ls4BH7iZrw7tIBltR00aIy5H4pNjetnaco8zHhaLkZVmnBjX4+0tqVotllU5D68y9oWVhSTSj22SpEw3lGCtCiZlPXBcoxh/VL0jOQ8tsKJP28At0evRPBbVrY76gCc5uC79Wpn3uyOglw8JeTF+jepKS0HClJSaJNFCMoOBh+oiWZxNxln4jm90jMN6lUlHrGaemhHJzXLkxLTF2QylditmBDYoFycuZDM0jKkRO5FR/L43JapdEs2pCvlx5nJgSqVfP1qf989tcDWRjZNlg0F4uQkGhCZjNKxaQqpvP9/FzRiHKQlZ0tYeuQ0KGXGroPFCKiRhTo7wMfISK1F5kbGaZD/lGjxuKXnxdrJ8oq1FKT2qSdmnbuzo1KTmmSO/xqq//2xNJczPpzNTJWblCadMx5QxAxuB+MomU4wyFDdPniJfel3zZTNGn35i3fwZJsDLjbTtyalSjbuhUly1fCLI2uJSVNKpKwem0JFeikrMKfmC1qlWsjeeqgE+3aOOycyi6XamTE2JqXL5OPOmLdxLBkZSF37jyR5MaTjKegTR/51ivIuPYmBFx4AbKlgELOO1eao1Jsve0upTFUZoYIWvyY4Wg1YaSmGbmD5NP622Yg7ryhSJB7ab7xOQrq9qdeRdfpt4sJwI5v1kP+tW8CyXuEWH07CyHV0n9EMD5r1qzDADr8aiA4bYH9SEWiJZ04ckDthBvAhZP+gcp0U5oSCUnirPqUWNEkPewM5xwe7h7CLaobWSc8g7wvLd+MTWIWjm4XrOZIaUs6ylBeaiehogIU5OcjXzSi7Owc5AkptewxWM0h4r5dwQG+6qATfk465U637iLN9Cm5lmPk+ePx629LYLO7mXWrFcm57G1rFHm7NfekjA+++j5yt+5S5R41djhixpyrZMyxCwzzk9+01+oUcfLe9IefQUW63auEE9gzeIBz0gQ000h9DYXf6BEwb9qKisQUxHz8LlKvvgHR776JjJtvE8Wo9jpmjI1C6L33iuAwFqcHbBy8+1MT0/K/BhmRUW1Fldtfn3KQFbNmzoStCR2T1wl7S6gSXUfhHBGhKC4rwxmvPAavylbOprVwSticIIJLedZyUlvAqlR//nLOXmcoKSUh9VXPNy0YnnqBmi+kSKlYTLdjdClRjkCx032FlHxEU/I2eSsH/lpHt6YtseKqSi3/KZvLDuciQkymFiE+CA2Q9DO+DYmyPb/SC804kl0qZGND/+b+InxSAa2inYj5y5XzFXT9Ig0DSYj9QoVy5OcVIDeX/VHlaNG9vyIcH5GZINGCguXgHCLHbr2uxVIXeL8zCTl/57WC7etqbYRYsnseexFdZt9Xpd3KM4nsOhCSjBg+RJ1iiKoU5BoljQRWtm0Hct77Srn8YOiMs1ZSGo5ZJA8kLuw/ajAkLmrE7PJrVdmZenZXni+sRSXai2qDPBd6523watHKfuL0wNiqJQzxVV5lXMhIMlDUvLJtf9t/nR6U7dqJgrffOy3aUUNBAQp97THVYUto/q/t5EOxrPzOMrWhXFrGiqxsZK1cq1TeiHPOgl9QkNKIHBMPHUKqIOH7dT5DwqhdQyoTUly+8i+8/tY76NCxPQoKCvHmyy/Yr3oCmm4VKC2tQLFoHDlSwTMTD4iWxI5ef/j6+am1bZy1TFLiZgpGISaaxHrOj7KXi/KbJBFX6ZD/TBO7TSok7vxUaZT0cHUJTSXupMt0ssLymmNBLxf3ctYzj4ryMpSWlKKstBglJCFpCAuLCpGXlydElIuwFp0QHBatNCGOjgUK+dAs8/XxVltByStUZW8KKEKSfMrZsV7K2VRVRi6gdrP3mdcQ3LMTYkUT4YROEnjST7/DKzoCkUIClA32MTqjQoh2111zREsV0pc4k4zovUWoFDRU1Hc5T5LWTE31mMfgVILo99+CIS4OuS++jJLflyHs0enInv2kksXaoA/wR8Qzz9Q6YHNKIHlt6t+fX7TfghpkRCkr27y5vr6uJgULMkvMJPcjUP8U6PPFpnx/G9u3QtS9N6rRIhKOQ/hZwShYZVKI/J6/5W9kLVuNNg/dUTlCwwmYu26dgS5vsMNUO1ezD8oGv0795JXuM117nw33PfwI7rrtViTExWLw8JEYfs4wzJ7xkHaTB2BdIxlQU+L8oILiMtUPk514SMiIfod84SOkxDVvnDhJ39DcRYMLSKk1KY1JDtXSVxJU9Thr5Fx1WKSicuGxRVp8i5isWj+QaGtlpWIdixYkR3FxkZhjxYqEuDFjBAkoIkZ1FnNwgFuGB/h5yyfdynJXEL2qrERtRMS4OvfJfffDT5gwboz9l3tYiguQt3+HKgaaSNwsxzl8qSzYImZ579efltIQORBSski8y7KyYAgIgCE4SNJVXqmpEZpjN6tyQrf5xgdYjLWCOeogKcJPvh+V/GomZUCH+w6SIpyiVTckznXeLNdD77sbxtZt7CdODwzSCBo7Vt+i0Q0ZSfxycsXmTLT/Oj2oSDyOnDnC4B7nctNBxEoJl0Y+oolIAXFUg17z6NSeR8zE8xAzerhWuE5QfTN24klbtAShg/rBO6r67gpakqqbBQQ3dXRUasIU1wqGEI7AuIMN6ZlZuPO+B/DYzBmYOftxtd/8pwvexYmkJAweMMB+X/1wdI9yIqeZjsuEZAtLzCgpq0BedhZy046pDlsf2vRycH9+1XcilYL+ttXsblYOHkyco8ik7rPikQS4TRDXynFVPA+uceNwOl3ElipTzIyikiKlFYUltEFwVLwyi/hebyEbX3mvn2g/nDdEDYh+obS8YmlVwZWMOKv+wsmXqtnUx0+cQMvmzVVa64SEYT5xAJb8HPsJzqzQXLPw3QTTeuiV95Bw6QR4hwRh+0NPIbhrexQfPoHwwf0Qda7mDYWDB8xXZ0Lis9vvexzlopG6A10pF8i7Ikn49nNEnhB5jpxvxXyXsLhIhOYd16k5NCmSl14S6NC67R8eQ+frg6hXXqkh16cU8i6vTh1rrL5wS0ZyGhW7dzc8ZScBThrLmjFdSKn2LYaaAo7Ess0kydDpAjttSUCcq8ruO5KGO6Op5VUXIkzIxhlUxakVOVC05wB8WyZAL6ZPzp+rkfT5YkRPPBfe4eFI/uJ7tH1YbPMIbeW5t1Q8x5INgvOEfKT19+vYuwZxuWLn7j14cMZMPDlnliKAnJwcdO3UCTExMfU+64BGSiRJ9t2IqSWaCzeD5A64JdLCl8knfWkr80kqalFuBipKi7TWWyo9TVj2LalKxzyTcJQ5JiREU0yZrCQgISODlw8CwmPgHxQOk1+APCcVSP5Q62LFNYlgmry1TmlvIR5qJWrKBOOp+vaql0gNEpLnJ144Ba+/PA9xCQl46um56Nmtm6SnDMFBwTh7yGD7nS6Q+Bbv1kbMagPfX3ToMPxaNIOBXlElVhYJl5/ZazaIFmxBQP8+6l7mDTu8y2i3Cnylsu/j+rMDNReo8o3UfFhanOcWLXXAs5LTntU0KdEy5JeDoPjJMTqHhqWSVVugUi6RLzwHQ2Qt895OEdhxbWjdWr5Vj1gtZCS3iXaEzNM450hAMy3lymvcrhlrLJg4B/Fo5COV3v6dB695KgAU3BbXXozwAX2V+s3K5hYiAQcfewGt775B7PEqF1Ec/t91y8Po/MrjlYThKiv8rSqnaAuGYLu7DDdgZWQYvP+3P5bh9bffwfc/LMLAAUOwZs3KypEiT+EgJvWN+SIH06jSqTQbISYx7+hB0dH6c40Zh8atcr4yHx1/JH6sLKwM1Gg4N4eH2ifUIBVHylht9y2EzNnsrMD0QECCYiyq50oVapAQK7DIzZat20TTKsHAM89Q2ttFl12ptCNHPrmCoZjFPK3IrzmqVQl5jBswhA/oI0TUHIX7Diq3xj6x0Qhs10ZpgNR6SLwEHcs5v4nmOImo6LBmZRSw0ZC4hujFtJfv1KdL5ZPgusF4g7c0iFbkS94y3mwgY120pfrAe5W2JDHhk15ywkt9CjnJd57jPQzft18vhN5xlzI/TxvkXbpWLWtoRUStZETY6KCsITlxkuCkv+JffkL+h5/azzQMrEzK1JKjXBJdJimjePA7TS5WsKbI9oSLRiNoaN2Tw8qFzBPf/Ryt7p+mKmTOqg1I+nghOj47A4agQK1QpOLJRyUoIMxunqPGwC2cQ7qeqVaD1xZvR+V87a35uHjSBbjg4kuxVPIwIDQEkyZcjIXfflnnKm13IDGpSKuXOt6szmqaDw+Kjf2TWpUWb/WXN/N2+a/FTdOg2CErn8JQ6lPFm67pWGbq9so3uYMjnQQJYPWatRg0aCDufeAhzH5kOvoNPhtLvv8W/j6+CA4JFi3L/WgUg7EU5qP06F7tRy3glYriEhgDA5Dxx0oc//R7+Ldtgc6P3KUmS7K/iGZctQIUkKQJLkdaMec5lCSmqkm1hMo/OY6JNuT8Zp5vJfckV4hWKr+as5+u2h1V4Nmjch/lPNbghTRLuVq5HyymM0mnNvCKQ1uiyUcq6Pbt1xKhWhrUUwVJmy4+zv6jOuomI2ldT+uMbAFbuowbb4I1o+6N7RzEw8JVZCPfyyQprHbsdFa9OPJZl4A3FgVSgKZendH7pqsrW8XaoCoRJYFCKwJ84p1P1SztkqMn0HHuDJGQ2kc5HKBmQVJyHlRwrpyVkHN33/8QXnr1ZRzZuxfPvvgSUlJSMXzYMOzbv0/tQHLueSPqHTVRQbtUsio40qP9qoZqz9RyEwN3E7ZWhWvCkU5qN9PuuFvMsBdw9rmjMfXaq3H48BHMmP4gzh8/EcuEgJ07rN3BVl6K0gPb5ZtGrLUhZ8NWFB4+pmbXE/m79iGwS3uJix7Z6zYh7Y9V6PTI3WpOkTvQ9N566yNILCmCWWQySMqYM60zpHFhv5AzqP2QHByG6HEhqgAp7wjRnupCsWhUXMHPviZ3Uk7ioZM1Lfeqg/Hu895bMEXX4qHgVEGiaeRQvr1MXVEnGbHQLNlZp3fIT0DXCmmjxqrKaz+jiIdFr0wtdUhB8px858FE1JGQJgWzMlFaJJuPCaNefqJeQirefwhJH32DdrPvRXl+Po7Mm4+Oz0yXgPSoKCxE/uZtCD1rYL2ViRUzuEs/1So7w5WYqDmwwj859znce9cdlVrCh59+hhFCTPFxsfjq2+8w5SKpbKIuO2tOdVfTenCSjzoeZ3qYxi++/EoI5yiWr1qFxx99BI/MeVyNSg0bMgQ3CBk9+exzuP6aa9COe8jXAStJ4fAuBlxnFNV7Je+kTmDfM2+gLDdXLe2IGX2OevbwWx8JQU2AQbSl2kAXr1tvmVGtjPJsFuSKjLB0WVI8uMsNSYo7ddB0chcv51Il8RBseKkJOV/j9xOcp+UmFPZD0SVJJeT5hEsno/nVVyuCP51gP6pzt4Ur6iEjxl20jzw6lHJO/qmHNTcbJ6ZcrjQdjXyo7ZCQpODk++nNRvfgKEiKaI+jXn2i0nVmXchZvhpp3/8GU0wkYi4aA5Ooq/seeAJtH7kd3lFRVIGYOs0EqgWqFCT9Aa07whgcXmepqL4ACZPbNi/8/gfcPu1GBAYF4arrbsCbr76Ec847H+s3rkdWchI2bNqMhd99LybPQ4i3rxVqFBpSMFIRwf5BaezWbdiEvn16weBtws233Ia333wNs4R87hcyDQgLxYABQ7Di959xweRL8fqL89CqZc2lNtUgYZelHkNFVv07nZCA/r57Njo+fKtqCLff/5RoDs9J/gkJpGdg98x5agFst2cfqVUbIvK27cShNz+x//IczDL2IZGsTEIcbHhT7AoAfV/znKdgHxTvd8hFrmjxPPiOUNG2YpsnoNcHH2gXTydEFg2hdJRXu4DUS0YEXRHQsfjpBOU0e+Vy7H1kjvbjX4rjoiGxD6XNeUPQYZJocySAelAirf2Rl99H53mPqsrIFnnvQ0/BFBuOyFHnwL99W/ud7sH72clN6L284dO2u8d5VFpqho+PN8ZffCkWfv4JvPyERMsrsPjHJcjMzMB111yl0jBj9hN46MH7MP+d99Gvdy/EJ8Tj+8U/YNjQIejVU95XmUz5Qi2AfSXslLSPMilIJYdU3mOJiUhMSsaAgQMw6eJLMPLcEfjsi6/x9BOz0aZFCwQE+MPk44MFH32K7JxsNb+pV7duGHb2ENwpZuerLz4vrZNUUZe85W9XrZCbI5Qe3F7j3rpALebou5/CnJGNltdMxuH5n6DjzLtVPngCLqfZOeOZJtszvzYwpYft/U2OmEWJ5uNY5M3zyWIKkpBaG6v2I3OA+6EN/GuFaG8euhJuIjBeBvr5qkdGPSIjwmI2e1w4TYnD8+YhdeH39Sbkn0SGtQJFysTSYcybz9TB/RpYgVhZLCUl2Hf/E2j3+P0o2L5L+b0JGShmmFzPXrkG+dt2o9UdU2toSjUnTQokPD2XeLToxGh4BFWRpSJt//tvPPvCK5h61eVCNmeJDWHC1Kk34r23XuNduEE0lRwxWUxCfBdOmoBJF4xT84U+/3ohrrrycmzdshWHDh9BYXExLjh/lBpl27N/P7p36YINGzdh7osv4vMPF+ChR2bhkosmYflfq9XUhO+/+QIjRo/D77/+hJ0SB/qu7tyxI/yFnDjyyI7iyng6wZlo2DfCqQTmgzvl04kIawGv2vQ67HzgSXSccYfqoHaAHe0ZK9YhedHP6DFvtkcTf0uOJ2L3Yy/XMJ2bArQGktkdIN8DxaRjX6VzlHi+uUFbGEzwLzvHHeZgglNHOPPsrA1rKifenk6oCbP2xrMueExGBFcxn36I1vDwg8j8c5X9978XLPZiISXTgF7ofvVkqRwUi9qh+ifk/pzV65G7fgvMSeloNvUS6E0mnHj/C3R8ZoYSoiMvvIXm065W5wm3ZOQCCoB38/ZqpqtT3XULtz0WYnZahVz0vj6ildhw3qixSIiLw003TMWZYk7tP3gIpdJAdenUScXx4ZmzMWfmdIy7cLLalfXu22/Di88+rYKa89QzmHH/vWrIndoSrw+nzya26Mw0N31lqkK5kBDBd/G8OTsNpYlH1Fo1T2FOTcfuJ16Gf6tmCO7SHtGjR0iA7suI73AmPVeQuP6+5zFUFDT9Ok6+lfOPaqa+dvCZQMnbwmp5qUNLISSaloPXrTolhFk/dB5P1dFZrVZpSmtFsJDVK3q9oZ+WXEF9kn0qIEK76647kb1qrf3EvxtFIuBpZWYMfuhWhLT2YPEhK53kKwcKdt/5qDLfdGK2lBw7gWOvLkCnF+dU9lWUJiZLmC3lWwPKQcLWm3zhHddSaU+ujzZE6OtFU8iHIiH2C9pjJr8rstNRknxMzeJ2oD5SVqHIs/ueeQ1BHdsibsIoJ4KxYctND6Hz7HvUvCFPQZJK/Op7pP62WhFSU4H6CkfGim0W1UndVNCJAnHp+rXSKNXecXxKocpSg3ANmTtX+1UTHuWmBNJMSOlbkhIXBTp2ejidoGDuEULKWbfJfubfCyrWiSIEqjKIYI18aQ6MPvV3cCtNQO6nKGb+ukxaFG+ED9dmDtPe33v/42h769UIaNsaJ77+Ab5xUYgYeIa632PYb6Y2ZAwIgld4TNWuJU1VCRobjKRfkUVeFmy5aSgvLaFSppmpkjWlTn0d3H7IyF0Z3YD5yE0UOVt6612z0Pb2a0Ubao49c15E62lXwORYriPBFh87rkbAAurpp2Pc8v7eiYOvfNBkGgblg0P5p6o2Uevu+9knoiWLdiT/uNkDJ5ueHuhUXxoVCavVkq3T6a/V6/V2R1Lu4REZOSCC0lwC/kYS2Y+rwE83aNYcfe45pH377+5DypK84WzbapBCGfXyHNXh7BFEkPY9+CSaXTYBuVt3ojy3AB2nc5tviHkwG62mTkH6stVCTtfBJvly+I0FaHPLtfVOD3BAzYiWPJSPmkJAUvAJgF5ISufjD3gLkVKwFFnxcHzYv7ui8rSE7AjcXl7U/qylhbAVF6IiL1O+l1aLAOPlML3IQWqNmySJI0xcLkOyYlBcPlIr5IYDz72BSCHykN7dkbf5byT/uBSdZ92v3pXx519CPm080ojYJ5W//yD2z31Ly4MmBE2xUwVq0r0//UTJhgNcutOOM8ebqtGpA3Q/LJmdo9PbhIS8pMLWDycx8BzFxcXNLTbbIhGc3v+PvasArLJqw893Y3fdTXejSI0WEFRCMVAwsDsJGwOxO7DFVgxEUUEREJEGAxUUadYb695u/e9zvnvH3VjcjRH688DZ/fJ8J5/zvu+pIxGx6sj64nPse+YF19mxBSYo10KqDUyvUx67G5bQWvZQc6E2I/UvV92OPnOfRElKKlI+/xYtLzwb22Y/jxOE6JT5TyoPu5iLd+9D/Nlj1TvVwTCqDSClcLo4oklBAuFE04bCc3KpG/qUEye4iU11g3LeL5uFkNehzdUXIk/inPT+F+j10sNqI0Iie/VG5P76BzrcfKVE2iAkfj863XE9fEUyqq/UcqBp9tpN2D33E9UIHg6k2fW1i5oalKJ7vve+pFnNedCpY8fDSkiiveZZLL6XShp6RUJuNLooiuoWUFBY/LPozZ1dl44oynZsx7ZLue3KkRI7vQfJqL6EVaNgr74I8f1OYlq6rupQ693UZI9QFVUKkfwvTU3F3rc+EZWtTeVI4fw/tiL502/Q5d5bse3xl9Uvsf+H1TD6WRA+oK8KF8Vnk8a1h6SSHaZC2VBCqsv+w8kmmWs2IWnBt2rN8q4PTFdG0c233IdeL8yurHQkjZ+vnIHerzyqpJjy9Axse+xlnPhibRskHAymzc6X3xGi2+JK78OLTAkXR1M3FXybx6PdY0/WOlCZJNS+XTs975sYSj22O1eFBAecLMcNjtQhpXaO0xniyMvfIPpg1YVJjhic2Dp8OEuQ6/zoI9thV12w3oKFIyguGsPun6HOqX54kynsnmaBY+XJ+/0v7H33U5zwzP1I/fI7IZ+1aHvthQju0hnWokLsfOEtdL13miJALpz281UzMOjDF7HuytsR1K4lWp87Fr7xsWqPdbehvCnAJWSt9fQoElyjSEHSonhfCrbPnYcKUUv9osPR875pyBWSTVmyEh1vvRrl+fmKcNtccQGyVq9H1qqN6HLfVMDGJUvs2HzzTJz02hNw0r5EMvGGbCUtK/IKsPXuR9UywUcSzGtPSZr2KDX3zUUWDD2fYZPLya4+IuGxhGQ5Diab8DGnIfKc811nNSMgMLD2jSoPESK7bo4ICR4gRNSwWdouHBIZEVKZAjOy8n6RxOt4OEW/2sBNEfdMuQAVSSmuK0cXHBfC8SENBecnNYcBzSaOQdyYkUI0jasUlBT/vOsRdJl5K8yBAfjlmjvQ65VHVGUl2fx+50M48f5pMHGwo3wzaeES+MfFIGrASYo81AC+R19EwY59GPTW01LBbapipK9ci5jB+sp8NChzdLLBbFRkqr6rKo8r3vLjvl5WbSdVTgBmoVO/JAtPyGnS18vgGxGGqIF9kP7jWtiLStRa5Dvf+wwmVqSzxiD9+xUo+GsnOtx0ueIah7VCDeQzBwfp21p5C1FVtz/9mvLLXfmPNDIkfTmSnyo2CSdcyKbZsEFoftUV+HPKlXUay9PlXQ5wjJOEMz44Cz5xzV13akZkZCRCg0NcZw0Hl5fxqcFWx3x0OhwbkvftGtKnT59Gj/85ZDIiUlIKIm1G+xoJVUfXpSOO4qWLkfXMM6qCNQY+YSFShzQ1276xyBWJiAtiNQTcs62mEFNCaX3FeYgc1N9ro3RN4DY6+95fgPA+PZCxdDV6PzVTVXaCFWD9NXdiELdfdrXG666+A/3mzMbP0x9C3+fu1wlD3JpLp8lzz6pdUPfNX4Su066GvbgYvz/0Ivo8eS9+uethdJ9xLSz0WxFEHWWSftZC2BzsuFq+deKs6QhoGV+pbjBsm6Y/iM7Tr1HrQVEyVKTXwLShP3ve+BDZa39VUz+OCUg+mEOD0OvD9/DndZySYoZFpBdLXCyKt21D4d/bXQ8eDE0amFZfL6HdBHv27AY3NagNHdp3ULMFGgtmW2ZmploRNDAwyHWVcK5rGR1K1eyQLPI11YNG4e/9fweZrFFrjQZT96MhIRGcTps8rubdXGsEC7IUzoCObeEXH6eWiogedyr2f7vM9YD3YEJy8qw3Y0T4BJ/nsg9hXqiYbO2jRw5Cq4vPOci+5C3cvWcikFTi91nPoe2UsxHUpqWcaVh92VQMmvsUihNTlIQS0bsHokVCyd++Exk/bULHqy5A2vLVSF+xVp9SIH72fXKmIoQtT76s/CCpmwP90XrSmaqSVcfuj75A6vdr0Pr8sWh+OjfvOxglKenY/e58dL/nJol8VT9o0GaF4q+3pYzrum9/9g0U7Uo8ahJQTVCG5peex2+XX6MkoLC+JyF34y9oNvlcNfxgz5zX5aFaqqikQfCFFyHookurpHNuTg4KCwvgq5YQ1heCCwkJVveaolqybpP09BM4W7RsuaCoRdTkPprWaInIjSYjI2J7Vlawo9T4ncGgDWiKiDcKUtgKX30WJd98XXtGumAQleakee/BXlKMnY8/jZZXX4mKjAwU/bUNzS+7GBvHnVOnmOwJRre+UbN8pqY5Qw2CvGz080GbqyYj9IQeaq3t+jKRg/O4njQXyK8tTZSo7ZFp1vwCJC78Hu0vOx875s5DzND+CGrbCtvf+AjNTh0C/+YtkCwtsk94GGKH9sPfL76LVmefCj93d3k9ad9oSBj1HjYeSm2oRng800yiVgqZJn/xrcT92LEnVsKVzgFtWyNy9CnY9+qblRJgv0VfYNP4c6jHqvOawJSN/mIxC7B+oQakpiUjPCwCJpE0udlls/jmVfK3wZCPcvNMbm/FlT8LCvM/T/LXJl9zCGpZdRyWEvP73uy3jEbjZXrRODpga5131mjUtVdUJSST+n29AOtGjZGKfmBwon+r5og6lYXlbcn4upOKMa2LjDT510qNvWh6UN1odeEERA5J0A3QHslOIlKLaqlfXjgsWX5EwUqlCEkce9oc5WVI/ep7ZCz56ZiSfKqDeRM79jRkLF6CuLPPQEifk/DX7TMR1q83wgYkIOXDebAVFNVeayTefhdeDL/zprgu1A42LvuU2mZDZFSMWq3hUJCRlorS0hL4+wcgMjo2x1Lm6NmpU2STGmoPW8n8bU/mPU6nNltryjHzDYYG27KvUfryC0piqgtsmbo8Ogs7Hn0SoSIux511lujvN6Pf4oUiLs9BeMIA/DP70VoLe0odKppFCgZX5TtikHCYQoPQSlSlcFG1jNwXzdl0vWRHCzTO2/MKULJqI/K+WoZiURULJa7sMDh6zV79IAlRJTvx7Tew+eLLETFyOALat0Him+9KWeutzAQpH813PV0zDAH+CPhwIdCI8VuNBUk/KXGPMg1wW6uQkFCYzT7SvptuPKlNOPXyJsVhJYoNO9NHGjTDV/IVf9elowOTCeUzroNjl0vXrQuKUCgpfYHfLrsSIT26wScyAinzPkfC8m/xz70PIG/TL/qzHqhpNC194pKjR2sklEVylwt4cTEuo4qXSP/BAfAfPQS+J/WEMSZCSoCQq5KmjoHqLKRNtZhL1liT01HywxqUbfqDOxXoAx6rSHWakL9DTQwtkLC7F9g7lsCGi2aA36+4GtaCQgk+F27jCHIN5vBQtLziUux66nnX07VAGjnfl96GFndgs8MjhdzsbKWa+fv7Izo2jr2oxZpmH96vXfwm1yNNisMutWzYkxFrrXD8JKpCB9elowgnbBdPUN3c9YEVos8XH2PjGROlRXsNOx95HD1fexnrRpyGVldOQVnGfuxfukI9S984x6g2UCqidHSkwE9x6YggOQiSFpkbJevUWAt4y01GIn0YQwNhatkMfid0gal1SxiC/KH5WtQOHGzhCbdvKlZywnN3FNWxfqh7K6qCUwjFUVYOR14eyrfvRsWf22FLyYCjuEzyw6q/3GAVS1OrfRY47CgWlY2rgB4r8I2NQXlmJgw+Phj404/YcPrpqMjKhX+71ijZvU+kJVEwPXsTqkPiZLzqBmijx+sdLUcZGpzbbGUVA4f0bHVgP6cmhrvMHFa89vPP5i4B8Z9JgTvzQDE+iijMB66+QAp//TKLErFNRjUup93tU2EvKUPGN4vR+aEHsevp59Hy8ouwW37/+J1rK1cFY8qu+4ZWsUMFbUTcADBECrtFvi4FyXXnvwcOxygXCalAKizXlDqa1dYvPgZtp0/DlpumqS53jvoe9NMKrB40DP5tWqHZeedgp0hCdXaKkFCHDQeun6FLrEcfTqfDcf+wrs1nu84PG44IGbnxw5aUCx2a9qaIq75H9MO1QMtIgnHatV61yGo8ixSUsD69pKCZkLvhV3Wd8TCHh6Dr3NeQt2MnVtwyQ7V4rP7cCZTrGx9J8Gu+Ep9gAwnJcMSJ8GiABFQqeVMglZe/R5N6ueZX/2+/xq8XXKx6JPt9+Rk2jjtbDc6tD84TT4Tt9oehKRI6FmqII9Vgx4STexwetaw6jniMl25JaWl3OL8TfbqudZSOKAyZabDMuFpSw7uqSwN36+uulgJ3Gfp8+SmS334XEaNGYPHN09DqlOHoM2MGdn35Jba/8bZaEP1IgZnJkdzcXYLbIR8tW9XRANdALBbVpkDUNa4nfbRlQRPH9thssBWXuK7UDke/BFTccm9l9/7RBjVmu93xXeG2ZuPOO087YuLZUaPfxZv3jbdphnlGGAJcl44ypPiWliDopoukdHhXlDn/qfucZ5Dx5VfI+okrUWpoO/Um/LLgc+Tv2qs/JOAaxSZxYQ22iTQMVM8CJEdDuMqjhOW/rJ7VBFZlzgssdNmPjunYS/jKz56M8jMv4AqHrotHG5JmTmchHNrZ405q3vCRv4eIo0ZGxFc/b4t0aEHzRZfQNyo/FiCFhL1vIfffBGPiAUKpDz7hoejx8vOK07bPehiF27arnU24Dzr3RD/c4CeUeiaE5Ce/x+BQv8MONZ1HpCKuJVV0jBm03dDsNhTc8xis7bu7rhw7cNqda4xx2ugzmjWrX5w7DDiqZOTGJ5tSRhmc9q80g8bx68cEWLC5ZGnAD18h+MPX4TyC6lZj4CM5yUXbAwzcLfSYyNajAt2gratrXI/8mDABCxyRkdj/8KtydGAboWMFwt15UtTPPrdvC717+CjhmEmX1157zRzU49TXNZPhUiWdHGsQ8T9u5jUw5OZKqh1bxYlzzjx7z1gl/59BpYebHubb7er3aClBlIJyrrgFJf1Hqhp/rMHpcNqkwb3xwoRWr7kuHVUcc03oe2vSop0onW8wGIYc0lyawwIJj0gfvrv+QuzT9x4TpETq8RVpiIMb2Xv2/2Ynqg2UiNjVzy7/IzlCW5NGq7RzN6TfMttr2+ORBgdd2h3WpTan7ZwrB3cpdF0+6jjmyMiNuWt2nSvMPddoMBzapJrDCKfJhNAfFiLyU85dO/JWGnIhJ5mQiNiD9v9oJ6oLtBkVi3MT0mGD+G2LikbiXc/A6e0a50cJDrtzq9VgP/PawR13uS4dMzhmyciNuT/uOM8K55siKXkuoHLsQYgpfOU3iP5MiMnLIQKHCnbjB4jjKGsOrTzmM/MogFsasneN00aadMqI+GWNicWe6Y/BYfFT58cyHE5ngdGpTb7q5PaLXZeOOfxryu8rP+68z6E579X0BfGOadDYHbhrC9q8/JDoC4fHVqCrZwaEiPNT6tlxHAwShIYyIaQCyYcSIQwSUqMhhJY7YBhSzr/+mCcfN4R+Sw2ac+p1wzodE3ahuvCvK8MvLP9nigPOF0VSOnzqm16GER3oi7SCUrX8xiFBCm7reXMQ9vMaOJtAnWNofEQi4ijrAPHvX6OeuQf1iRR5JMEeNi7tSnWtVFxDmgeHrwW7r7gNhe17KIP0oYBEeFbPZli6LQOl1sPbz+d0OEudTm3arad0ZBfevwL/2gb16aXbrodBe0bTDPqez00EFpiL+zTHnykF+DOtUCXQrSPa4b31icgubYp1pDT4FGSj3QfPI3Dn340aMuBWzzjK2nwUjNY+nTogcMokFL7xLqx7E2GKj4ZlwAAUf/QpYld8j7Rho9TqlHHLvkL66WcBEsfYxV/K8Rn6tAgJ+5GFBrukUamoa1wWmNsD1ZpikqaJZ1+CjIGnHzL5EOyE6RwThDHdovHxzylILShTBmSuI17jDjCHCIfTUWq0O6dPHd35Fdelfw3+tWTkxlNLt57vdBpfcWqavvhyE8Dfx4QbhrbBk8t2ytkBP7kJ3vSR7fDZb6nYnVWkRjwfOjQYHTa0++xVRP68Go56yInf9BMXKgWZO0UcaQXN6bQj/oclKF+7VghoENJOHgVTizgE33w9HIVFKF+3AaUrVsFpsyPmvTeQedk1EkWXDU2IIODscbCnZaDMNbfvSMImeenZw0ayKY+Ow56zL0NOhxNVT9jhwtD2kegZH4JPfk3BpQkt8e3WDGxJK5A7TVBmpTxoDscfTqft+ttP7bHGdfVfh389Gbkxe8m2NkZN+1YOOzVUn+fj1w1ujV+T87Fub65UeGBUpyhEBvpgnrRm5JzuccEY2z0ajyzZoVq2we3CMUwK2CPfb3clIv82BRnqgy2D0veg/YI3Ebxnh05QDITAIi13sFRuDm7kMiFHFCST885EyWdc0lcEnpgYmLt0QMWfW+FzQg+ULfsJYQ/ehZx7H5L7BgROnoji+V+o5TIMIQGwnNgD5b/+KaTFLdePLAx2K8oCg7Bl4Gj8OXSCSmOticf+sCf/xiGthWSKsHJX1sG5IxfuPKU9vv5TiCi9SElNvZqFYESnSDz9wy5V7hoEiYP48ZWfr++104a1TnNd/dfiCJfmw4/7P93iYww0viki8MWuS16DC723CQ9Ahyh/rN+Xh6Jyu1Lbbh7aGvtyShEl5BRoMeGVNXth4yLMApv8zBjeVr377Irdh25fqgUOgxHmsiJ0W/YJuvy+EUHFRbAfYdvLvwEGIUxu6ZwT1wJrxk9BZnwHtfSw4TCsdMllb33NxoP2hhvUNhz9W4XiieW7YarWscpSM6BNOEZ2jMT6PTlYui2rgcs4kYAcJdIgPmjRQubcdmrckWf2w4T/HBl54oFFf0+XGN4urXR0Y6QWH6MBd43qgJdW78H+In19a0pRtDhQXeLqgw+c2hHPr9yNawa2wsNLd6pF721SSK9MaIG3N1Cqavh3vYcGu9EIS3kJ4vf9jb4rFiAsPRXGigpVIdn6/xehCEcIptw/EH/1G4a/eo9EUUiEunckJ52ee0KsKhcnd4jE11sy8HNSfqV04yssdIdIQc/+uBsFZTZlH7puUEus35uPX5Iasx2WeOxwJNntzotnn9F1pevifwr/zdJaDXct/jXK5PR9WUjpXMa4IfSguTZ4v3ZgcylgRjy9co8qWGG+Jkw7uR3uWbxNFbx7TmmHu7/dgSAfI+4RArv/u3/Ud3hvQrdYlNpsWPx3FiqOYGVhz51dnH9xHsKz09Bq+2Z0/HMDAvJyRG0RSYHMqkj16BcDjWFx/TqESG0+Pkhp3xXbuycgvVkHIZtwuW4SIrLp4T7C6BYTiNNFnXr8xz2V0m+g5PXtIhXP/G67GmrxwKkdkFZQjlfWJilph2rb7Se3URLUi2sS5bdhS5vwK/KKVQ6eeuj0TveINHTkI34EcfRL4RHGzMVbx9jt2jMS8060/TQGbcP9cV6vODzkkoQoJc06rQNeW5uIK0Qiuvfb7ep6y1A/XDOgBe5eTDuTUxXiNmF+2JmtT4o2SutuP0bmLFHSoG2KxESDuqW0GL6lRfAvKYClpBgBJXnwLSyCX5mcl5XBVF4Ov/IiVYJ8Kkph9fGViiZSodEHFRY/VPhaUOYbiJKAYJSJK/EPRqlfAMoDglDqG6CegUPSTr5F242bjI4FMO8eOLW9IpbX1iUpSZcgIZ3VMwazv9+lTHgkmVtFhS+zOvD2zylKdee1C06KRYS/D+YIAbl4q2FwiiJmwHcGG2Y+ckbXI2/pP0r4vyMjT9yx+J+zYLc/YNAMPQ+lKrAAPjG+I/Zml+JlaRU97UadovwxpW8z3CdSk8vMpLp1Z4/pgLkbkpGYW6YygaS1bl8efk0ulPf1547j8IL5MaBlCAa3DYOPSVOG56+2ZCrJN8hiwt0j2+K+JTtwvahXUQFmvL0xVdkQL+gViweX0h4kjUu4Hy48KU7OaYA+hOqkyobzN5jtdz92WrcllBHV9f8j/F+TkRtX//yzOTQ96HKH03mnJEhrtvANB9/iBEQnbhnSAl9t3Y99QjRsQvu3CMbwdqF4ZMU+9eRDp7YVlS0bG5IKUGF34MmxHfD8qkRkFFcgRNS/mae0xYyv/5FXDfCRAl9qc6iC/39XOpsITDkST6ikbWG5bsjuFOWHc3pE48FlVLt09qcaNWtUW/yRUYQvt2Qh0GzAfaOZF9vVM5RiJ3aPRkKbMFRY7bj7O0pILCvMmcaVGdHlNhgMzuf8Sh0LZp3X/ZC2h/634zgZ1YAZC7ae6TRoDzg1nCCFrVFpxBaUYn37CH8hnTzsL7Iqopo+tBX+zizGku3ZyqZwx8mtUSwFu608ty+nBK1EBfxkcxo2JhbAKg88e0ZHPPrDXuSVWhET6IPbhrfB1K+2qWVDjqMqmJ5M4/aR/hjSJhQnNgtGRmEZPt6cgeS8cjw5vhNmigpdKmrVlD5xwgUa3vs1RTUibpC0nj2jE+6W5ypsTgRajHhgdHvVODQFRAMTTdixwWk3PvDMWV1EAjoON46X6Hpww4LNHaVVfErTTKeJHG4+FONpsIj+CS1C8N2ObGVLOK9HDCL9zZizPlmdR/iZlMFzxiJ97NLV/Zojo6gcX/+dpSrJi2d2wlMr9yE5nxKX7ifB9+4c3ha3SoW5ok+8GsOyJ7cU+4v1EeMmY7VsFr+odoT6mbE9q0TZP/4VYNJ7hDVByGbSSfGKKDig0c9kREkFx1oDs0e3w7f/ZGFdYn5l/DpGBODq/s0wTdKXD71wZmd8/mc6Vu7O07vX5VqE5Me9p7TDLQu3HZjvXO27DYJ83Olw5GlO5/cBlsBbHzn93z8e6HDh31IMjwlc/drPZt9oC/cWniFJ11m/2niwkrCnLaFVsOqpK5aKdN/3O5QhlK37pX2b4c5FO0RFA87tGYvYIB/VK+OZaTSuPnp6R7z3cyp2ZOtDTqgwTj4hViqThgVS2RJahuG31Hy0DvPDFf2bi/8O/JVRjI0isf2ZLu9UI1ia1JX94xCItz7QaypM/GV8aCfjL6WbCd1ikJRfit9SuNSOPnVjxrDWWLc3H2v3ubft0oS4W2PBlkxcO6AF5v2Whl9SCirDzPR8fFxn3LrwL7mkX+PfaxNaoEQko/d/SRUvnPA3m4SgmisSSi0ox9xNSUoiajT0dKMHwmbaC/m5/u+8e1kbaT2Ooz54luvjaCBunP9HZ2jGyVKop2gGQ+umSkyqeE+c3gF3fbtDFW4/swGPjemEm774SxlXPdEl2h+XC2lN/2Z7pQHV6nDg5bO6YppIDFRbCA7KfGpsR7wtlfBvISL9GklHHVbCKkT48tldcMeif1AmlXJE+zCcKYR5/5IdyCvT52pRqpo2pBWmfvMP5oh0wTBRm6VfNM6TDGcv24W4YB9ck9BKpBUrckttStV895c0RboPiuTyzqYU7BX1SaKHp8d3xHOrkpREd0nveKQVlGFc12g88sNupAtJRMg3bxzYEvd+v1OeN6j4PKfUqR1Knb26b3ME+hrx2Iq9qgOBoRjXORLdYoPw2I97KqfNMM6Pj22PR5btRWGFHp9DhdMhOaZpuyUJnrWZHB+9Mq7nYdvo8L+MakXxOA4F1324KszoH3qr04EpQlCtDS7D6KGChEJC6h4dpAba+ZuNuHnh36rCzTmrGx5ZvlPUuQO2z9HtI9C7eTAelUroBtvqF8/sgmU7sjCgVRgCRGW8b8n2SoJxg+OinhjbBTd8sVVJK9cltMQfaYVCSFF4bX2SGpbQQdSdcV2i8PQqveITnSIDcKVIGNO/3lZJmEE+Jjx8WgdcS79Y1NTwBn1PufO7xyBY1MTXNiSp8TqPj+2M2xdtEwJ0qPg9MKq9kN029GsWgstEXZ3x9d94anwXkRT/QYnNrtLkJSHcm0Wdsgn50sDfNswftwhJ3vLV3+r7VG2HtwnDT3ublhuECLnu/zaDw/GFOcj4/LOndc9x3TqOQ8BxMjqMuP7TLYFOk/V02I2XS9M8TNMMXIXLdbdpwN44jhR3g2rba+d0x53f/oNCD6KZ2D0WkaLmvbyuqppXHSSaS/vEy/u6pHWfkMLCrRnYnFooklUnfCnHnP3QKtSCT/7IUFoJwbFXNw3SicDFReo7JEsOCuSUiXJhB/fUiVahvrhhcCvc/KX+/NOiUn32ezp+TS1QxDlHiOaBpTuRXVyhJMXJJ8RhiBDL4r/3Y/H2LDXIkH5fM39LFZsY33WHqSlAjUuSNFP83OB0aM+UFQWuP652HR40YbYdhze4fv7WVg6DfaTT4bxJVJs24kKORDaQsFqE+AhpBKBnXCDaRfrj6s//UhKFG6TJc7rrM2c+35qpVKGnx3TEIyv2KAmK0sjdI9oo6eV3Iacfdx+QONqG+2Ha0Da4nqqky0sSzxvndMONIsVReiFREKqbXM5Jmtcu0J+3y7OvndsNdyzerrrfT4oPUkblTcn6Mi4EiaGRnZteQgLo0DLkExvtTser/vbQFc+e37LUdfM4DjMOZ84eh5fgOCfzHp8TrBrGSsU8R3Klk0hRPk0sRDUK1SUvIibQgqIKK4orDowet4h6R2npn6zSKoWK6mWZVZeIOBmCZGL2IMCjBZF3KuDUdmsG53y707o4LuykTbOGa01jRDqORuE4GR3DmPjpFp9AJ9r7GOwXawatr2RWc9F0Wkt9thzPOK9Q4YQz0enAHjgMP9uc9o9M7W3/vN6nT1OsknccTYzjZfpfCi6Vst+JljZDeSsNpgslJ7uLnNJMMjRcg8G3MmfdutF/Buy501U2USPL5SQHDkeKXF9rMjkWaQ7HP8UR4RnvDj9u1/m34TgZ/cdx5ee/N9cc9pai9rXgUipOh701NOMwqc3BkvuRmkP+GuCvOWGuMm5AcdhhIjJPu498wimB4oGEsUgkGYfDgRzN4CiAQ/tWMxrSNc2Y6LCX79dCHVtfH9Un3/XmcfzHcJyMjqNGiOShPfCAR/l4ANj72cZoo41DML2Hr8nm2I99+7tunVjJbLMeUMzzXxPZjuM4juM4juO/gOOS0XE0CM7evc078vM9pKP2rl9uXnAAHXr1smmffdb0a70ex38Wx8noOOBISPBLdDhiNR8fzQi0gd3uB6PRT7PZeoi2dmBbNqMWCIfzFNGv/FxXqpYgl+LFS6KHJWlwrIVTq+z/t2vOIvFsC1U0h9FZ6CwzJZksTlv8mjXyrPvt4/h/xXEy+j+A1HIN99+v7fv2h1ZGo60rYOiuOe3tnE7EqRllBmcbeaalPCY04fR1ciElgbGWEYbesEZtBcuuTyKVr2o2h9NZocFpg9P5h1xVhmnNoO2Bw7jXCeffPkbn9uhRo/Zg1iwu/nucrP7jOE5G/zGsGDbMt1WxtZWv2RljczpPkEp/ssOJtlLJfTWHMwbcidfprOQZ/j0Warm7IDIsLr4ibxUJC6VrTq1A7u9zaNqPcNq3GC2WjApgb5uVK4933/+HcJyM/uXI7d+/tdTI1naDoZucjhTi6SZiTbxIN35COJxRofL43yxWuAsp9T0hKLvEqUyOU0Sq+t3pwGq7A1sDjX7bItf/kKI/eRz/Rhwno38RnPffb9j1/feRfk5tlNOAHiLpDBPJoZ1wTqhUUjMntv4/6TIsvKLqUYWz2x3OXCe0vQbNsQRO4/IKm99vbX9ZRonq/ylJ/tU4TkbHOPaI2mWyWgdoNgzVjM7TReJpI9kW9V+QeJoaTBCmB5f4kONMJ5x7jA7tC6fBuTi+omKX9ssvx6eBHMM4TkbHIDKGDQu0lZSPcpq0IZpTO1ma/m7QNJ/jmdU4CDmJhOSkzekHM7DQUl7+a/gvvxwfyX2M4Xj5Pkawq3//GIvReLrmdA5zODBMM2gtRe1S3erHpZ+mAQu7A7DCYU+VtF3tcGqrfczGhdGrVh1fl/oYwHEyOorY3q9fcKDBMNCmaZcLCQ3VDEaqX4bj5HP4wYLPdHY6HGkieS72MRjeie7WbYP2+uvHVbmjhONkdOSh7enfv7OvZrzRoWG8qBBxRoPBdJyAjh6UxORAOZzOrZInC+Hj+KLFT+u3yPXj2XIEcZyMjhC29ztNpKCCCxxwTNQ0rbemGUKOqZJut6vxPWr8Ecc8mozQTCZovr5wlpeJK4ffoASUbfoNzgrPvQadCDh3AvzHnQFnXjbyX38T1t//Aswm133xzuIrfmlwFBaL3Cd+u8HxRMICMB4Y5H004a4MdoejUNJhjRHOOSZN+ylq7VpuU3IchxnHyegwI7Xf4K5Oo/NSh9N+tlTyNgbX6OajCqcDhshIOPZn69uD2GwIf/oRWPoPgma2uB7S4cjPQ96sB1C24WfEr1mNjHPOgj19v7pnjAhHzFdfoeKP31Dy5RcwxsYh6IorYNu9E5kXXS6EJoQkfBN05SUIuvwqZF17NSr+FKJywffkIfA7eShy75tdlaTcIFnVPAj8CMFpdTicKQZo8yuc9pfabNiw13XjOA4Djn7F+A9iS9euPin9Bp6ZNGDAx06jfY3Up9sMBmO7I0ZElDaUc0kenpAKHnjeuYgVEgmZeqNe4UUyKXzpNey/aArSTz8dtsS9KP78U6T0OglpI0ehbN3GSn80HxdZ2eyI+eJzFM//GPuvvBYlS35A4bsfInXYCJjadULwTdfpfgsbmWJi4chIRvhjj4hU5TLJyD2f9u2E0KJcz1WDkGTUW6+JROWRZAxDDY8ePmhmg8HQWsIywwTjhuSEgc8nDxjQy3XzOJoYx8moCcEu+eSEhPNCQ0KXOAzO+UbNcL5IQ6FHsv5ovj6IeP4pxK9bK24N4n5YeoAACCEoy8D+KHz9JQScN1kuSOiELa2JKbAlp8CRlw9nQQGM0dHQ/PxExRLyodTiJgwfH/Vj6XOikJgJeU89K1XWrK4pyGPFH72HgPMniWon6py8p4WGoWTR1zCERsLnpJ6Vz5natkLF9r9rlIrMrVvB3Lm7hF1fltoQGqziZOnd82DuqonMmhgGoxYtpHSzHK5MHpAwn/mcmJBwYMLwcRwyjpNRE2B7+/aWlP6Dr7KVV/zu1LSPRAI6WVrUw2uUtlNKqCr1GKMiELf8B9iSkpE++hSknNgLqQOHiDRzwH5DFrD07o+y9b/CWVSAkJuuryo9CTHYs7JgjBSJxfO6OnbCQDKSyh9w1tmwpybLdf22Jwo/XaDUPUOQP5wSTlNMpBBdJoo/eBeRzz0Hp6iF9MvUvhPsSalyXE0Vk4Qzd+4o0le564KQX7eu4pcVYXffLU8fSFljZBjCH3lQFCrxk6R0GImJoRThNsigGc+RlJinQVuV3HfAuOOk1DQ4TkaHgLRRowKS+w+43j8q6idojlekIrc1aAbjYSUhwm5H5NxXEfnic5WVz2mtQPTH81A093XkP/ksHMVl0AICoPn7y12Pyk4pRCQae+I+ZN14EwImX6Rf84Bt7w4YwsOl8h9YjojGbdhEwrLo9U4LCYGzVL5Rg1TjLNMN3Jp8hyRmECnLnrQP+XNeFWnLH34jhqr7xvAI2LNzqgRPQd4x9+gh4XBtQimfDjhvIornfQhDXHMJ74EXAiacCXPbtsrwHnjumYhb+QOCLr5A2bNodK9CqE0EprhBMlrQGybDAiO0tSIpXcLR8voTx9EYHCejRiDx3HP9kgYMuNheWLRSKsYcKZf95PewdAlpZhOCLhXC8KxURiNKPv8MPif0qqz4Pl06i4rmj/xX31T3a4MhOED8ssMu6ljFlr9FuklC2Mw7yDauJwDr9j3yXFCVa6yBSsqJkOtS8e3pqTBERFQhLDd82rZUv/aiYnlWZIjgcNgys/Vwz3tfvnevUuFITI7cmnZ7dcBv0CCULlmiE6WE1+eEE1H+2x9wFOQjcNJ5+mM2Byz9RMr7+WfV+1f48efImTYd5vZtlWG92c+bEP7obFh69ZBwHp5diCQpuHa46KyGuaZy69qkfgMudt06jgbiOBk1AFIftb0DBowzpKT8KCfvStvYW1rkw7qYs2bxQdBV18IQFuq6oqNkyXKpgGaRCvSKTzKCVDgRzNR5bbD06Q1Hfj7C7rkDcUu+gTG+GfxOHy8fcj0gsCUnC1EEVrlGacSZL+qbEBBR+PY7MISGwxQfq84rISpYyIzbYP1nqzp125OcJSXqN+/F10RiC9JtTvIBe1amul4VBiG6aFRs266fMhyi9lX8+htKPpuHwAsnq+EFDnsFzBLvkvnz9cfkW+W/bkbOzAfUedbNN8C2bw/Cn3hCVNNeitDN7dtIYITYqeY2ITRpjIwGrZek01spAwfOSxky5CTXrePwEsfJyAuQhBIThvRLGzBgidmpfaaJJCQienXlovGQSuK0WlXFNsZG6+qFC/acPJF+iuE/eqTrigtOIYeKcvidMkIFkBID1S+lTtUGuec/bpwQQ5FU0n1Sae9F6pAhyv+wu27jaGT1mGN/lvqlfwegyTcKoMWImiSwp2XCtuNvRH/wHjSRSpyiwjnLyhA45QKY2ndE9vTb1Tglg5+uuTg8xiZRlQx7+CF17MwtUL9VYNEJzLZ3n/o1d+0kH7TCIZJW4ScLhJijYIwRR4I2mGHdV3XlEEpGhPXnzSh4/R2kDT9ViOwPUQtDEfXu+4hfuxbhD90nRN6qSlofKpjyUixMGrRJDqv1x5SEgXP29hsi7Hcc3uA4GdWDPcOGxaYOHPiR5rSukOZvlLR8jbMLSMU0Roe7TlywifrRpQNivvgMzTZuQPRn8xHz+QI027QOfsMGKfJga1/y7XcIvPRSdV4J0Q+K530gKsskpYJwHBBhbt9a/dYIqllt2qJ40SIUfvYFKv4Q6UW0rOxbpsJv3IRK4lDqlcAYIiqZC9Lyy/VyqdCua6I+ZV50Gazb/kbcypWIX/Y9mm1Yi+Brr0XGeRPhEBIltCCRsAh3j56EO/+Nt2CMilGnjmJdYvIE7T2EPUtUO4lzwJixsO7ZrciNvX2OvBwETDgDlp49hQSF5DxVWEmi4Buvl3BthUMZygUcHiBNR+CVl0u49iP9lFNgTUpC1PsfIH7dKpUuCp7+HAJ0UjIGyTdvMBns65MSEp7+q29fXaQ8jlpxnIxqwf6BA4NS+g+4w1RRsVJK8iSD0ehfh8xRJzSjAfErf4QtVVQSF6HQ/hL3wxKEP/0M8p96Eil9+yE1YQBS5bfglVcQ9sjjUtm6qcpb8uWXohJFuHqhDqDkm2+hyXWOkmaltiUnIuKZp5WEUgV8j9KXkJYxJhZlP65Umo+C+F+x+Xc4stIRfMXFek2SZ0u+/EwOPYQ/oxE5t9yK3FmPuC4IhByybpmBlH4JyDjnPJFARiB10Mmwp6QpfwmSUvY1V1aeE1Qli958TSQtIawabE6W/qJKFopEWGFTcfY58QSU/SBqqWZQhFT45lwEXHAhfE7ojvJ1a1xv6aC06NOrD0q+k7TxGHJAydN/3HgUvPwSHKVl4se7SO0/CBnjzlTEyjiH3XsXLCedqEtLjc1sT0ichcSjRZKeFmIy/5Q0YMAtx43cteM4GdWA5AGDR0p7u9JpMDxm0AwdXZcbDY40Lp73PgwiJYQ/8bAUfKnmUgGKF3wuhd6J0p/WQWOXOQ3P8lv03jyUrViG8BdeUJW1Yus2ec4Bf/HHEzZWeoFR/NXkXQ5aNMY2Q9zyJfAdMkDUmCDVcxX9yYeIfOEZOQ8RCaVU1J9E9V4lTGaknTYeeS+8JhWIFzTkPfk8nC4JyQ2nSHIHVVJWOLNILMXF+kiDavvyk3TLt0j4PciIxwVz3xPyOkWYp+qIb6aHpW8f2LZv18lEXjO166CIV4VN3i3+6msY/APhO2IEShe7jNwuGGNj1PST4i++dl3RYe7YXvyziJS5TH1DQSQmqn701xAeAr8x44WQ7laG78ALJ+ok3gTQp9hoXSWlnjWWly9M7z/YNdjqODxxnIw8kNJ7WKS0Xnc64VggpaeXZ/1pLNjK2vYlwVekhrhly2BPo9QgN8QVfvCxMgK71ZJKSIXOe+oZIShfITCR9oWgrLt3wn/y+VUriCt87h4tjrVJHTAQFRvWI/T2OxD10TwEXXIJit55B1k3TRXCKEXqUNqeDs52Dm6k1HHEIARCie4gSKLn3jMbWTfeqtJBM/sg/5knle2sEqLy2ZL2wdS8tRC1bihXEI4JPHO8somh3GOgp5BPyC03iMRYoqa0RL3xsj6OyU1KIhWF3nWnSJb7kD7uLKQNGYLAiy9G6AP3KD+bCuzsMGnG0VbNsTRp4MCpe1q1Oi4leeA4GbmwN2HwILupYqkU/0cNmhbsutxI6CWYKkbc0sWImvuGUi1S+vRF/nMvqQpHOHJyRaVJRMi0m9S5J+zpei+TqW0LvYLeficsvfrCp0dXvRKJlBJ8zRWqgjlyPSqqVPKcBx9F2qljkDZiFDIvuhQlS1dIxRapi99Vv65nj1Wwb8At7Uhciz//So+zGxKHvEcfUaqlO50IGtH9J5yB0m8XKSJzw8lR5/0GIXfmTKQNHoSSr75B5JwX4NNT0pIQyc538DDkzbxXjs3q+ZzpM+B/uhCbx5AAJeF4hqMR4Bq5BlHd4MDT5mbNfkwcMEAfdHUcx8lIdPjQ5ISBH5k0x/cmo+FEN1E0GlJYgy6apNQmDvork5aYvVDFC7/Rp1YQSt1xKImn8N134XfKqaqrugpchZ4DCwlrapqob3MR+eZbiP9pBeI3rIP/WWchY+wZOsFUA/1W36vh3n8BFZu3IG3MBEUebhj8/WCIikPhR5+4rujwG9BHpWfZytXyI2qeqHxpJ5+Cij/0SbuB554l7G9FOQ36THchI3PnznJHjt3TCUX6jFu9EtEfvtMk6psQEi1g/TWntjA5IeGx5L4j/+8N3Md6G3nYIMXMmJSQcIaUiVkaDD2aKiWcZeWI/3EpMkU9smdkCymYEbdiBTIvmATb7kQYoyMQeu9MFH32GcrXrFeqVbON65B9y80o//k3ly8SOHku5ouFSB02TCcvQiqKIcAPPt17KLWNBnH6fxwuCIkYI0Jg9xguQOk0+p034cgvQPbUGRRvdOeGkEz8mlVwlBYpO1TRBx8o9THgvEnIu+9ulCz/STxxIGymSKb9+srzQPqEcw5Ibk0ANRxDwxaHw3FFy/XrN7ou/9/h/1IySu7bN0KkoRekZfrUoDUdEREcpFj+22ZRp05Q55Rsytf+hMjnnkXsoi8R89XXsG7+DRWurniO0bFu+R3BV4nKxRbXIRKTSDMxQlZF774lIpGnjUiDo6QMZRs3wZ6Ve5yIqoPDDw4at6TBFB8HS8IARL71OkwtmkkaUzLVJU9Lr57C/CakjxiNjPHjEXjhhXCkJSF99GhRb1eqZzjg1G+MqH8/rFA9lgdJz7TZSb41FlT/pCx2l9/vabP8dOLE/6Y4Ww/+78ho38CBfWAy/yBi8vXaoUxmtVPNMsHv5CHwHzcGpmZxuvguBavk20UwBLpskzRGP/E0DNFxKJr3kerCL3jnA514CHk+d9ZDMHc/ET7tWiNk+s2I+2klCt58AwWvvHFwwT+OBoHEzp7C1MFDUL56LSLfeB3x69bBFBctup4NoXffjTJRe9V8PSGywrlvwn/iZL2XjaPORX2Oensuij/+EOb2HVC2fn2VPKH/8T/9gNBqU2oaCr4pDWOI+PxQQlLyV3sTEv7vRnD/35ARt9dKTBh0ltHhXCyqWeO7VqXAcdxQ1DtviPr1I0Km3oKQG29A9KefIeo9kWSklSxbswHFn3/jeoHzuDJhT0uB5aTeqvAqsOCyNZVf674k+XUg6qOPlSSVNmKESEUfSQX5v2wgmxbkDapUktyF77ynjPoZZ50FW/p+GFvEiWuFvIce0Z/ho0FBZAX1PPMm4IzT1QDNvMefgblTJzXdxA3O34tbuQL2/ekwt2yhnq8RDZCaNM1gNBkMY3wMhiX7EhKmuC7/X+D/goz2DR4cljxg0IcGzTlPpKGoWopM/WDhHHeaSC4/oWzlj0jtl4D08ecgdfQYZIwbKy1nJ0TMeVbvVvbozSGpZE+fDguX8/CzSGtrhVFa5oiXn0PE04+pMUepgwcjNWGgkobUOkCsEMcCWME8ncPlql9335Nf9kZVvefy6xgAjfr2TH2lSntaBnJn3iVSkGsUuDQkPj27o+J3IRxKP+JC752FnKm3qikqWkAw7In61BNTy2aI/fZb5D4wE8ZmbZD7yBOSZ3qem6IiYGoukrI0MJYTeiBq7quwnNhDTwsvwKekyYs0aobXkxIGPpk4enS1sR//TRwjJf7wIal//w6aZnxV1LIRh1onaGyOW/Slmkiade1NUuqqSi6mVs0RLdLN/vMmwuoakFgJUcviflwuUtMqmDt2lsLcGoWvvazGGh2KvaHRqEwMHrAY6Bc4gJFd3VRBNbNREaUiRqmYnBLirqR1lhxVmxz8L79ywvjZnXBw2oWkoVp7iKOrSVqcZqx/Wvf3KIIqGVWu3Admieq2BhEcKBoejozJF8MUE42Yr79G6sBBahWAiJdeRc70W+Bz0knwG3EK0s88Ww3S5MDQuOXfiZoeogau0s7EZVLsSUnym9uoODqdjg0mh/Hq2A2r/3Bd+k/iPy0Z7e07YKTo4d80BRERrKj7r7paTTcg8VSHbfc+OIvyEXDJhXol9ITRhLyHH4KvSEdF776tpn4UvvPhkSMit5RCUhGSMQT5ivoRDHOLSJhbRYmLVs4UHy4tezCMIf4w+Fug+YpE4CImJe0pQnL5WRt4X0iMS8YqQqNU4e+jfzM8UCp2KEzu77bUv2uU7xpCA2Dgs/wOk0+FWfl4RMDhEGmjTkfFlq3w6dYZlr4JyLr6OomHGYa4WDV6nRIOiWj/lIvUyPnACy5C/mOPKiKiZBg0ZbIiotQBA2AICUHY7IclTj6NJiJCg6G/Q7N/nTqo/+muS/9JNC51jnE4e/c2p5otU50aHtA0rXGr8KmKy4NqSSTkETnnOZhat0L6mDNFHPIYtSzvBF82BX5jT0fG2ZOqqmoKosKICscet8MKVYH1WsxlaA0BQio+JBWpMIwO43YswyV5Oa0iXYnK6iytgKPEY6G0mvKlqSHf8h3UH2VrN6lT7oASeO7ZMLZsK3nLTQkyETD+dITcdoeo2EOVKs58jfvhB+TdPxMly35UnRzmzh0Q9cYbSB15ijo/FDgcjkIp03fafXzearNyZbUJiP9+/OckI7X6oo/lFSnGjzaaiBx2RL74jLTQNUyPkBY/e8YdMETEwDKwn1zwqNg85KTV/BqWxVAQqeRwEZGLYCiFmKJDReIQqaO1SDqxodJS+ynpRgXwWCcigmEUKUMzikwg0pkxIkiPD6W35lEiYQVIRCk96c8dFkg+l60TIlKc54T/iGEwNmuBtJEjYc/Yr4gl5LbbkP/0k/KsSI12u5DOK/KoTVQzjk2ScEljZN2xC6lDhulEJATHXldO2m0MDAZDkMGJF40V1ned/8EJt/8pMkrp3TvSUVy80KBpV3BNUNdl7yEFyNS6hZq/xK73mlYxJNhaF330PsKfeEpJOpWw29ScpoJXX6tBKmpiuCusqI7GsMDKymqKCYPmRwmIogWf0x//14PxJUhQYQGiXkYI2cYostWEsPS4HqbISlruv+YmpJ0yWg1q5ccsJ3QVqdgHxQsXqXOfvr3UriglX3yOuFU/IfD8s4V0XKPq2SsqQfM56QTV6xrz0btqfFljoEm5liQ4L6mi4r0tCQn/KcP2YZZ1jxzSBg3qZnc4XjVohsGNKpLSaoXeOQ3+Z56L7FtuRPl6LmVa+8RRNXJ6/Rpl/yl4/S01Oz1m3ntqfErWVddWmabQpJDIUcqhtKCkHUU6h6kS/pvAdLDZYS8shbOgRE+Sw1W65TuxS75B2arVyHvkCThFkm629ichpoXIf/wZIcsQRH/0nvp82tgJSsqi8Z/jxzheyZ6djeAbb0XWlZej4m/XapYNBP12OJ0bAuy2yWEbN7oWC/9343Bl1xFF4oABE4xO7TVwAmIjYWwWi5hP5yNn6s0o2/ir66okkL8fHAWFNc5o9x3QF+FPPYu82ferLuDSpd8i994H9ZawySC1igRE2w+Nyn6UAo6TT70QqdGWXwynkBPTr0lLuqQ/h2iorCktE3XtFviP52x/UcfceS8ExYXlnMXyfZGwoz9+X22QkDHuLPWMScpb9GefI+Pcc9QQg8bC6XCkGWC4M379mvdcl/61+Neraan9+58tevQ7jSIit0FUYE9OQ9FbryP86eeksEiyiKTjf+pIxC1dCv/hNU+sLv1pLeyZaQi+/kZkSqFqUiJigZfW3hgZ6lK/QmEQQjomiEjCoLrlXfYa/nWHSh27w8hftzvSEEnERPWVadcs3JV2rnuHCskXboSgNhWQ/A44+3y1+0llLyBhMOpEJHEP4lK8rdsj8/wLdWlb3relpKPguWcQJZL1oRi2RW2Lsxvwyr7+/S91XfrX4l8tGaUkDLzdAed9okYHuC55DyEiDjgsfP8DVPy+VRUQtmCxixbCkZcLR1mZFOS2yJw4Efb8Qv1+TXBXtkaYqGqE+FXOwh4SgIBAP24e6LpxZOFkFz5tUnLMgYKGkGB9sKCkUeCUS+DTq7cc25AzfSpMbdrA3LmLSIbfKzIOuvY6FL74AoJvnaoM9txjv/D1Vw+QP9NK/HeUlEj8pHI2FYHXBcmiciGP0tx8+FqdMHEN8aZKWpsNYffdDb+xZyD/iUdQ9OmXokIL+Yn/3Msu5suFyLnnDpT9WHVVSk56jv1+qVqD6lDLj6hsxUan44b49evfdV3616GJatCRR1J/LoLmfLhRRCQwxkTCMnAoIl95XR8tqy4akTFxkjJEcoGH1OEjYS8oOkBElASqt/K8d6hE5PIzUwr1LqsVmVJpy612fZBgtc8dLpjbtIZlwIDKz/mPOAURTz5LNUDF0VfOKfGEPfQoShZ/o+xq2RyZ7FJf3cZ+Nd1FE6lAzk1tOyJv1iwUPP/MASIScNWBkJunIXz2I/AdOVJtQ+R/3vlquIRaP6h6GjcBKMlZJW0LHTbss5Zgn60EpXLcJOkraZD78OPImHAmgq68BjELP9PTjerZvI9QsX41yn5Y5Xr4ADgOScFNihJvn+7cfKDmjpO6YNC0ALtmeDkpIeGu+/+l9fpfGWghojukfswWEfVgQ46X4O4WkMJY9O4biP50PozcJ0xA0Ttv9gMwd+0BY3iYukZQBI/5+nO1e0dTQZPCZ5dCm0wSku8WusiH11hxrEJIde720Uj49OhehRxYCSwjT0XghVMqK4ItIwNlq1Yg+JrrRbIpULu/cvEyQ3iEWhSOe6aZuwhp+5gPrs+u9ZoM/v7wGzMGlt69D8RDfowtW6Hw7bmi1t6DshUr1PSLko/nIXj63SJ1XQZjnKtxaCrIN22StpSMrJLWjK9NwpdmK8NuaxGK7FY1EPyQIAXSvj8b6aePQ9alVyp+iXjqUUU0WbfednCDJeEIulpfHM+dgOZO7RD52lxY+ugrPjQUQkj+4mZflTDwEfHSTXH/GvzryChpwKA7meCHQkQK0poVvf+eWoyr+JOPECOtPY3ERMnipbD+9Sei5TqkAHPwm5qPtvwHfbH5JoBVKkSS1YY94spdthc3HHJewesVVuEGD9JoCjioZl0u9fGAv5RizK1aIeeu21TLTuJw7M8U9bTAtcD9STCyFWc4qX7IfZKzj6hmplZtRNUSacgVBaccc+sj1gV2bZev/gm2tHSpq5XNP8yt2yBk+nQ1NEJNPxFwmY6KjWtR/OH7sKenq2tNBZGghdgrUCbObq+a1kSGvRw7rYXIkd9DrsEmo6ifpWQGUV27wpaYWCWtFST9LAP7wm/U6fq8NyEqpkPU2++h5PNPUf5L42d9ODVR7DXnbSkJAx913v/vqt//qsCmDBx8u+Z0zJaMbli/ubRCAWeP1yuTB4o+/Bj+Y8Yh74lnUL5mFeKWLdXtCFKQ9kulNISEI3bJ11Jpnhb17RzkPzenUi1pDOi1VcKwt6IC+4Roylmp9VvVIC23EER5hQ12my4tNRlEheIkX5NIJ5WQcBhi4uB/+hipIGNE2rHAnpcLcwuRYN58DUGXXA5YfGGQuFf8/hv8Rp4CR36hkp60AH9Yk5PhP/5MOA1GBE08H2XLlsl3JGZCqNzhw75/v0TBFVOJl0+37sieMQ05d9ym5nIRlhN6oeynH9VxU4PqboWkt1UkOwfXMjoIpCsIGVVgZ0UBcuWXaXJIkPinS9my792DZhvWw2/wADVlhJIklwuOePZFFH3yIcp/26LmxMUsXADbnh3IfUxU2kNQ+1UqqwmFuC1lyb9LQvrXkFHKwIG3S6lquEQklT9kxi3SEt+G+HVr4CuFwr1gmT0nH86iAtHTuyJ76m2w7tiGuCXfSkEUAtAMyLr+Wlh37kRK376wp2YcUiGxiVqUJKpXojg2znWVENYDu0s6oqOk1GSQD1ds/hU+XbpVchyNrfY9O0VlfRfZ112K0Ntul3QpgllIg6PQs2fcCmdJsYTLicI5L8Cem6OM2NxdtmLLFkX2ebPvQ+BZZ6NECMWWlKgG9ZX9vBFBN9+KsPsfhOYmAamk3F7J/5RTYWrbljygImwStdgu5NbUoPc2CV+5VHgSfF1w50mOvUxJSvlCSlSlGw2zD3JmPYLMSecj8NIpiPtxhVr1M+Dcc9VqAQXPvywPORH50nPQ/AKQOXmK5EW14i1Eys6D6g1pfdAMalrzjJSEhEf/LTakfwVrJgoRGezOh0U1aJRYwuH3zdatRvHHHyDgwstgT0tC5sWXwllchsALz4P/qaOReelVUkulhfr2K1UB08ecwRxls9r43h5XQU6VylAihakhiU3BwiySSEiAH4KD/aVcS9SbKreEGDmEIef26fDp2EkknHT4Dh+pRg8zzMZmzUUdTVatuJphL+CI9EbtHsI0oPMkcokc1TLujGLbtVOpiRHPvYjsabe4GvWmA6Wi4uJS5BUWoLSsXIJSvVLrUpGO6vcIDfEmf/ixLDBTGgmVfvI6pSNHqaiDnBYknwu6ZDKCrrkBGWNPF2m00PW0gOEU1S369ddg6tQZBc8+iaLPFja4DIiKSBp7qvm6dXfKqzVF8JjBMc+YiaKaGZyY3VAiUmsCudKeBSDzoosUEaVxN9Fdu0UlWy7i8mUofOd9mDp00Z8XCSFj3ATVha3mpTHjG0lEfDVHKsIuUQ9KG0hEBMsiDdnlLkN2U4Kjxak6BU66QNStHLW7SMkCfb961hh7aor6dRMR0ehtjFgDqxOMRI5GcNvuXeo+/c6ZfmuTExGznzY3SkU0XNfUGcAr+tWD7+lwSmNSjL22IpFuG58PKv2kTLFXzz0/0adrR0VEVFerEJGElVsrxa9ciYrtf6uVIKyJXO7Wdb8B0CRRJYWnpyYk3OC6dMyiEdE7cqBqJpn3cENVM02kiZjPPkXG+Amq1VWQQhBy6w3wHz8eqUNHwNyxHaJFLeFYF0duFgrenIuyFavVo7RjNHbuEFEqJJKmCr/rQiPBYkTpKEwko8Agf5g4qK6pcoy9aQ2s/IyPUBRLuOvKsQ1W/LKyMuTmFaC4vExJSdXhkPjosak/s/h2oGZCnNlfv3AI0HwtiFu+XG1Rnv/iK3qaCvn7nzMOoXfcI9J7MrKEqHw6d0Lo448jLWGQMo43FiIflWhO3NB8w9p3XJeOORyzklFSQsI1TgcearCNSGpMyHXXwBAYqOYCGcJE32Ytkoqd9+RzyljILlfbnkSkDhqKki8XwNS6A4Ivu7xSEmgsETnkO0kiCaWKP4dKRARbciUdVdhhb2LpyGsickdEyNV36FAYYlxDG+Q6W3vV4nvYYpT04X5HrrM3Ts1S5zPu60cIDkm7MpF4K+ySH1RWqsGtoHkbKqZYidOmjNzFhzgcgJt7lv24DHnPvKj3ZrZtjbhVK4SIZqL44/eRfsa5SkIPuWMGit6oYeJ1A9NSGjZ/pwFzkvsPPGZHah+TTZwk2BmS8+9pmuYaFdZAOO2IX70aRe+9jcBLr0TmZZfCtn2H3OCSFH6IXboU2Tdeh/Lf/lSPc0kKY1iYiMLJ6rwxyJcCtZ8Sleu8qUArpJ+0oiESxoAAX5H0D2OWUVoSkGCMLVvA3K49zF16iCr7uprYafALkEptRd6Ds0S1bQ//kaNgz8qCuU075D3GdaQ1+A4egqCrrkfmxefDT1Riv1NGixTgp+ZwUQrguBrrPlE5SFDuCnUYJC2SYkW5hLWgAIXFJcKF1cm8PltR/TBrBrQwB0ieNzL8EkaqppFvvCLp3B3F8+eh4NU3ELdokRx/hsIPPkLst98hbfhwIXWP1SEkn4JvulZtCKoWdWsApMEsMcNwZey61fNcl44ZHHOS0bZhwyLl5+lGE5FAA3tyNkhpsaDguacQ/fY78B2UwJxQY0DyHpqFiDkUjfXnOV2hsUREaWifSFtZUtgPB02wmliF5FSvmpIu9OtNAinUNFJzz/rQmfch4qXX4DdmHHxO7Klabr8zzkb+HO65XwKD2YScu2Yg9567VSUS/QcVm39B0YcfwNi2gxoQSSNtwMTzUfHnZlXJykQNyZ0xVT6kIfe2W1Gx5Q8EnHOe+i5hGThYTSPhOd/z6dKloQ1+raAkVCH5wi59R/VxPi7on2r8B63i766KQhQ6KhqX90LCDGfhW2+pdZLynxYpqbQCKUNPViPTYxZ+iXIpx06OW3JD0jj84QcQeMEUNdm2oTBqmr/V4XgwZdCglq5LxwyOKTLiekRBVusnBqPW3nXJO3i2sgKOFcq770EEXngxij5dIBXoTjVWiD1nVBeKFy6G9Z+tiHjsIdcbjQOlod1S2G38dBNVoupgtNiqcwCkVdS1Q/lQ5fZIAk5XiHjhJTiE5MrWrlEDDXNun4rS7xarHTBsIr1wM0N3l3xFYpIQ1iyEP/KomqvGHiH/M89B+LMvouDFp9TwAC04GGVr1qDw7TdgkdaclU3z8xe/UwGTtOBS8QyxzRTRMWLcbcOWmgwtKAhaYABs+zPV9BzOeTOJZGYZPFhKqBRRF3l5DZVmLsN1jSqap1R0aE0I3860lWGftVjFqcEQD8rWbtTXSXKpzlzmNnPSBZKmvsh/8ukDY9skHULvv0saj9Fq6ok9M1u/3oDP8lGj1C+n3fHB/oEDg/SrxwaOGTLaftppwU6T5RMDGrZetTE6EvEbNyDqzVdFjfCVlkOvPPbcXFj/3iItyHlq5b2sSy8RVeMWhN45Q7Xa+6+4DtnT71TPNhgSQNqGshqjljW0YgkofblHZNvIfA1JIA+EP/ZUZfpwRDTHtoDEIBWhYusWGGM8pmFwJLWoOG4VypGahMK5LyNHJCNFJlLJy1avQc5tUxF0yZUqXkGTL4DBx4CAcyeLCncqGUEtm2FPFTJSUoC+pbdaGVHixDlpjrw8mFq3gXXrVjjS0sC5beyM9j99HKx794hfE2Hu6toT30soFU2IiGR0sHqmg0mox6yRiVkNVqcdO61F+ny3Q4WkU8gN18NRXAjbXlFpCYlH6H13wX/Mmcg8f+IBIjIZEf7og0pi8haMsUHThpQ7nXMTExIatxrqYcAxQUaSOAb/vLwnNaM2oqFV1b0PmVMyLnbZMkS+/hKMkVFS9g3IffAhIaCbVe9YxY5dyDh7AvwnnAP/safIC/Ild4vTAJRJQdlJ8b8xraC823GmEGAtakNt4Kfc3fw2l5G9oVDjXAID4XTlOPuQSpcvgTE2Rp1b//wdfiNGqmOChG3PzKxMI3tqukgy3WHu2EFNAWHhVxINSS0kBA5OG+k3EAXvfYDCV17QJ4HyXkCgGkagwIiQARh/OaYNiiNAfQcNhEnUtaj5XyP7zunq2z4DBsOenKzUQOu2bfr7XoJSEdWzCgljTdl04FIj8rAOsKcxxVaCdHENbqQ84JR08594HvIfEcmd6U9ymnGLEPR4ZJ43EbakNJWOnE8Zv+IHWCT9It95Q9cQvAS/IZ5MlL/CZMcGjgkySus/8FZJmMtdpw2CLS0D2ddfC5++A6XFOE9a83zRtb9A1PvvqOkKdmlt/cefpp61Z2Qp3bzk2+XqvKHIlsKdImTQmILW8oqL0ePV57HzmRfkrOE+sGdIjciu4IjshktXNEpz6xxTfDP9XIJQvnEjfHqcqM7tObnwObGXIgkFecC6dxcMvhZ1at27G44iSkpG2Avz4Sgs1AdJynPZ11+t1LGcG68RIhGPRfLJFQnUaTbDLpIP7R6KmOS85JuFCL33AYQ9+iQKXnpODeyz9OqLormvo/D1OfKqyMbyTds/2xAw4WyETJ1eg5pVOxh8K6VIqZiUig4eW6SraI3JQ29Af4tFOqIt6eBvewfmjSMzTST61WRWhN4xTSTESdh/8YWwJVPKFCLi0iTffgvrH78htd8gNWI+/KnH1PPeQp8vqF2fOnDgRfqVo4vDlSdeI3ngwOs0J56TlNFHgjUGkumBk85B8M3TkHbyyUodiHjiUVgSBqFi/SqYu/VE6ohTREXQK1aDIWWK0zg4ubUh4OBCLolhENXENy4WzS+5ELuefBbt75iK7bMea1BPCMuNSQhFjcgOCoCPb8OHH3DUs//Y8Sh65205EXIwmRH68KPI5RwxKQqs/CULF+gfIxhf93ETQi2vIdCUuuZA4KWXS5jegqVvfyHFLBGTRWKSCl2x9S/1XEPCwLFERYUlyBPiZLd+dUI4YC1qWF42BvxCvNEfARzsqF/yHhwTJdEOvvFatZrC/ssvFQmRPcLC3x3aIerd91Amkm0OFwzhZGMhofj165Ax4QyRRHPUc97C7nBm+Ri18bFr1qx3XToqOKqSUWH//jFSWO48JCIipLAWfvipUjtil3ynxNXsW29D+ujRykCrBYXA1OLgfc68AeeI7aYhtIFE5BMWjF4iOvdf8g3iJk5AaWISgrt2QecH78POx59pcJcsP8/etDKSIid8et8AVsKekQnfEaOkBX0OwdNuV+pr7izOXNLXaC756ouqFf8wEBFBNYxOVVf5BtcR52/5zxthk3SCv69aWSDkjpkH1vzxBuKdTeJUbqtQvzUREa9UvXr4wNRLtZdgv60RuwqpcUUa/IYPR9aVLiKSNLL06aWIiCj5ZpGyGVXCaRei6uA68R5GgxZpszs/3t2nTyfXpaOCw1PavEBaz54BNr/Az41G7VSvC4eoScHXXI7irxcrcVUZQz0hBZBrDRsCApA+boK0GFLhKbZyagftFA2sXCVS41OtDTdSx501Dn6tWmL3My+KSuVEx5l3IPO774WQkoWM7sUfV92A6PGnI3f1WthKvC+oDL5F4hQc6I/gYD+RlKQgNjRwJAFJR+VZA9PjiILSkyIs70F1rkTSk2OLSsrKDlJnm0oq4iBFt63SW1hECmxhCmj4l1l+mQ5CrH6nnaImHRe88gKKP1mgJt3mPfoQylatRfD118B//ASkjRihT21qIDgh2Ol0rHcGBIxrvny5yzp+ZNGw3G5C2AICbtcM8J6IBL5DBiLw8qsQ88WXiFu6GAFnjlMjfCshlZNbEUPUMRqynRy1rAqNfKWBFS9HiC2tEUREpC38BpHDpVDYnWrZje2zHkGXxx6Gdb/ksUS636IvUJaUDBvXSG4A2NBz9n+FSEclFTaUSBjrWwHgILgr+bFMREQDiYhZTBuRGlsk6cMeSE80lVRkCgnGCW+8oY/5agDKpWHb0xg7kov0/MeeqoiIC/8VvfeJmi1QMOcFBF12idrz33fgQGROuUgnIml4ufOt5+KA9YEGbadmSHCUls5wXTriOColMnHAgFONTu0TGBo2sJFTObglTO7dd8HYsiWCrrlWpCM/VGxcg9zZj8KWsV9XfyRWHIGdM/UWlG38xfW2d2CCpEph5uRWr4uNqDgGyUzPuU/x55+N8rRMZP+0GpLBSFi6CBvHn6NIoNEz4AUiUqNURPhyPx/4i+PCZlwm20dIzl+OI80mdX6ole7fBlby8tIKJRUVlXLE9cFSEdOEPV6NBfNt0MrVWDtimCLLjjNn4p8HZomU5D1x8uttzIGSRw0kW2lELCf1RPmvf+hELfELu/cOGJu3wP4rr1XlSpV9CSPH09F+yuEXKYOHulRi7+DkrrVOx6UtNmxY4Lp0xHDEyWhP374nmo3mbzWD1vDhowJmSMRzLyBl4CDJICd8OrVD1Af6yHZnYS7yX5yD4i+/hoED8+R+QyLIZxPZJdzA1svoZ8GJ772NnyecKwVCVx25yuHAn5ZjzeAR6PLEw9j32hso4yqRh8AS7NTPkxbWLoXf7OuDoAA/fWkRD9D7ULMRcdVV2P841FIhRSXILazJcO3ZsDQyA8S/1jfdhNwNG5C7bh36fDZfzbn7ZdIkNTq9IZImaZIqmy8N+I2BRMEYHoKYbxZh/6VTYN2xW78s4Yl89klYBg1F9vSp8Bs5HJYTTkDG2eeJSOe9jVKkvn/sPubhrVetapplTb1EA+n50MARn2aTea6hkURElP+8GfaMdGkV7latReg9d6P0u0VIHzUKJcuWI/TuexF2+1TVk9UgppUM3stJlQ0gouDuXVSrY5NKsPeFF9HyigNzEElKmy+9EgNWLMHup58XtaxxRFQsIrc7HqQdm4SvTFo/dl/bRI3kkqYWkZYChKB85NdXXIyLEP9fwGTlAmplIjnz92DDtTvpG5EBLlhi4xDUrTvyhIhaXn4F9jz/LBw0A0h6x06YAP/WrV1P1g9WumRbsZps2yhIgxT1yTyUr1sNq8cmkHHffg2LqGsZ48ehfP0m5D7wiKhtVoQ//ohE3fu4Gw3GTiabbY7r9IjhiJJRmdM5Q1qQXo0vEgKp/PsvuwL+485EhEgc1Klz7ntQzTnLf/JZpCQkIO8ZSccGtFTMqD0syK7T+qB8lndib7gOHeY8jd6fvI/0zEz4d2iPiqhwlMo9WhRKk1Kw4dTxsOXlu15qGIqEaAqFcFM4Q9x1Tr8JtWqhuFZmC/ylhWVvX6i00JE+ZvwjaVHdZvKfhkjAHH9VwTWu5bgmNCL5q8C/TSv8KfltaRaPkBNORM669bDm58EcFoqY08egaOdOmIKChKC8IxiGJ9UuZZZL3DYQXCLHYPFD9rTbpPyLWh4dgfjVP+qTaTVpslw9tVxXO/OCi+Aj0hHHbnkLTqcSpW8c15t3XToiOGJklN6vX4Lm1G5V8fQSRsnoiMcfRtCUyWq8jhvc4bVk4efwHX6KvlSnK/FJQPqiaA0oelJ2uQBaVQtD7WCrm+xrRpbNiu8vvxKh7Tvi50kXIbRTJwSfdBKGf/UV0irKkGSrUGtcJztsyGrEFAGGh3t7mSUqavF+ISRdqBeVQ84DJNycQLu9qAi5UgEqpBJmSiuYUqZP2qTNq6HDEf6tqDRci1RUtQeN8XeraIeWFrnrNyg7Tcc77sCWm2+C0dcXFWlp6LvgK/x21VXKBtj3y6/R94uFXtcqPrbfXoZcm0cnjBfgBpJpp4ySIwP8hiQgRr5Z9tNKpI+foBapi/n8c7nlqgNSH9JGjWl4D5um+Whw3Ll/8ODeriuHHQ2otY0Hu/Ht/gFfGwyG4d4WCUvfXmopUs705oRKlJVKop6uJCGCNplmGzeg4IXnUDxP9Hd34jcArNSc6Oot/Nu0RIf7ZmLvqlXoLgVw42ljsV8kkX4z78aGG25V9hxLSCCshcVoafLBPiEkwiTk2NJo9orwGAumUaH4lSWO5xEGE3LlmAuBuaEWXmM3v78f/PwtauRyTQiXZ6Krr6v8X4IkSVlZuW64Fomw6lw0nYjoDsVw7YbyQcoMpxqZQoLQ74uv8OuFk1CyLwkDli7HxnPOhL2oGAmLv8WGsWO87v6nv+FGi3INgblDW0S98x4KX38FhW+9p9cNCV/IDVeJ5jAeqaPHNrqjhGDZE3Jf3czic7q2cmWRfvXw4bBLRpLQBod/4OMNISKuL0QiShs9CllXXYvUAYOVAa7KnmVSyXJnTEPwzVMBIYQGQQJCW4u3RGSXDObYkm5znse3Eyfj99fn4sPe/dH3m4Uwp6YhRUgxePhgcOBghRAR47nXRUQE7TzJXtgHMkX6SxMpioUgWFSvMJeBk5JVDCU+D4iXyj7Cbmy9Atacujlyv+E0/e+BmibDTgeJ58HjinTXVPGnP/oUCiccIp3sExIoSU5Bjzkv4q/bpqqZ9xzVXvDXtsppNN6APnKbJLqGwPbPLrV7S+DkC+TMlf8Svvw5ryPjoksPiYgIlX6aNiixrOxq/crhxWEno8wBQ0ZJpK5yJVW9oN4b9dZc5D/8gFpHhzYiqmG2vXtgatUcfsOHwhDgT6MJSlauVUvGGuP0yZ5eQ3J/T4V3qlOFkFaySGEsMMagYJSQBQghnm3z5qEwIgJb3/0AST/qS9a6wecJjgD3iwgXNcqBbA9Vk2DVyZBrKtPF0VjNibgVcsZzEpKvqws4rRqZUapjb2GFpINuyHbd8ADD0NrP4rUK6hX4IQmjmtIhJEiS5khu5UiKdLxH201NgWpKiPccaU0VjSprTYZrHU0fDkd5GVLmfYKoEcNRJoSU/+cWdZ0Se3jCANhFSrPExCD2zDO9Sgc3ITXEhkRtoPCNd2D9Z5vUmdeZGPoNqTNcY7xWiLrpLQzCvkaDYWbKoEEiERxeuOvMYcH2EwdH+fk6lhgN3hutKV1EvfUGTB06q721ytV0GSfiV/8E+/5MJTVpAaGw/rkZ+S+9hIrfpRC4JIh6oQKhq2behEcTcsgKC8HAJx7DiimXIeG6q5GWnY3t87+QhNMw/Pkn8cMtnGVe8/dZOSd8OR+/znkZictXIEJUt2ApKPw21bBslxpmEcLxkRatSM55L8Zghr+kg5uAWMQoXVUHW2mTiOaB/r7wD/BFkMVH9QZSkosRaTFC1LMSKXh+8s0GQZEN1RFJ2rBQGCPDxUXCEBwEY2AQIK0+l2vhwvJqjI2r25jjwNhIONi1LpWVqztyQi0X/LdlZcOenaP2W1MNjLzHgXaHUgAZRu78kV9YgOIy+R4J0AXSOc+aQj2rC+y1bTdDX2kgZ+1adLpvFv686XqUpaag/zdLsHpIAuLPORdpCxe6pKr6EWXwRbCo9SoDvIFIhbHfLUbp8u+R/8yLKn1rhCQFu/+5OFveU8/A6eWgW4bC7rB/2dxqPU/75Rfv7RoNxKGUhXqxb8CgO00aHnWdeg9JsKDLL0bQtTeibNl3MMY3E1Jag/zX31K3TXGxCHtkthrCvv/q62tP/Grg83uFiLyRidgr0u6lZ/HPbXfBNLA/Wo0cjpUz7sboZ55CYLeusJeVYvOcl5C0cpXrjQNQUoMUpJDWLRHWoR32fLsMflJxY9lNIeRBFa56wpOQIoXU2HPG6hMvhZHqWX1GaGm10DIwAC1Dg1BkNqBEvm0Sv5pZzNgtZMAR2h2FrDx9SRayCJFwBJEQ5HlKniR5nw4d1MhdU3i4BEgIR8KspA2+rH49ffEeqneGBCS/9MLBLYPKy2EXiaLst9/VMrRqcTFKVcxLLyshl1MpKChGflGhUtPc0GmIvyzgjQtznWAkPMLINDQGBMASG6PmIHJ09ODV67Dm5IFKbev90afYdPaZKg28AUMcb/KTBqkB5geTAcbQUNizapkky3LRPB5RH30oQZd8F4k8dcjJBzp/6oGowBIsw7QW69c857rU5PAu1xuB3QMGtPIB1hk0Q5w3xYFivkFUisrtcSTDzaKWRX2kD2hM4/QK9z2BPpfGVSi8LLzcRJG9TnWBdzOlVR/yzpv45cmnkP3PDskJJ7pNuQBGiy9+f+0N1Roy5Qw1ZKRdpIMBM+8S6ekz5O7YgzPmf4LAqEgUbN8JS5vW+GzEKJFgLIo0qoPSkXucE2UGXzkvFemsLrQ2+8BqMqHc16SkI4MUePrQSqSXRKngRvGDZERf6HWmEFS+SF3BHdujlRBPcK8TVIXReysPW3GoG8xCCbc9Px/lIumW//23EFSyZCsTufZWvrRU1JqCfBSJVGSX8uNGlsQlQsiWpFQg6RziJQl4g4AO7RE+eBiS3pmrF5ZqIDENWLIcv1wwEdbsXLS7806kfPg+ylJSlcTIzR68MWwzv1qZpIHwVuonGJ4aspA9aaH33oGAM89Rk8lz7rxXHxYjD+fcdW9lp1BdoLdOp2OHyFKD269bl6lfbVocttKXOGDA29JCX1pDfh0MaRHDHrhHLe6VOmSEsLxH4khljH7/bZjadVLdllyi01tJyBNpNquoLPWHhuvg9Hz7dax9YBbO+PQTfDRwiCpgHOE74J7bkP7zr9i3bIXr6argc+cs/hpLr75GCl86HFLpI4XILPJZVrZmM27Bpldfh72oRJUbdwveWDDzWGGp2vr7imgf6AeTqGYthdSTynTbA1OyvahU+0VSanHaKTC0aQOztKDK1sOwiTrnrfpwZCBpwgooYbJn7UfZpp9RuvFXZUv0lCw43aOosFiNuKYB220vKpI8yBXXjJVe/CJFMXZNQUfM34Rvl+LnSeeKtPMxNow7XYJZ1WdO3vaNEwlpX5I67/3JZ9h45hmIGnEyOj/8OP64+jIUSgPnjZTEGLU1B0rY5dnGZJHkrzEmAtHzPlbjjPZfdpk++5/kY7MhfsN6pJ9+GhwF3nWUMQgiIH25w2KeOHzlSm8UjAbhsJTClIRBF4jo8o7klFcyoO/g/gh78GGkDhsumcSC6LpBsZ0tnPwGXz4FQVdfh5LvFyPvAWH1BlSgHEn4XEoz9YA++ndqj+K//1HhSDQ6MWnVSnyUMFgVRCVauL7LSq6kDXWmF1TeS7jrdiT++CNaDRkCu6gff3z6OcKlILSZcAZ8TjoRK6bdfsi9HNVBMvGVShAYIKJ9gI+cG5Th3D8uGi2GD0boSScp4pE/fFp/yYVjj4w8wdSVsDF8or4WL/sRZb9uhkPI3Cb5ye78gmI5lvzlk2USPdrZ/OX5aBcZEeXyY2mCKHJu2gBpiNaOFPWGeSjfqcvb1tdei+Kd29HujpnY89xTSPvqa/hEhKPz7Nn48/obvOz619DOHFQ92+oFyTt06o0IuOBilK1ZiZxpd0gj71HupLyG3nMHnMVFyH/hFddFL+B0lku0z45fu3ax60qToQmyqCp29e4dIhXjJ6nNPV2X6gRtBfEbViPrkktg3Xtgh45gaUECJk1G1pVXwbpzrwqpqWUzBN90A3Jm3OWddCSFsFgSPd3dy1AP8kS87//mq8ic+za2rV2PUvHAJERy7vKl+FT0ay79ygRjEW9mNCNdCj6rt0P8n7x2FRacOgZlUkEmL/8ey2+4EVk79yBQKnu0kENpbAyMiSlIlra6qROdZGKUgh0gEhClo1bjRiGqbx+YAgJgEqmJU0dqglkqLN/7V4E9q+lpyF30HVJWrkWpVDoa7HdLHEMlrnmSR23MJkljNxE5kSwqXHOJq4Wk1hiIV8E9u6Hgz62IOnU0bDm5yNm0Salc8WeejcK//0TBlr+lyB/wn43TCS+9jIzvv0Pa5wvUAnsmkUj7fv4l1o0YKk9ICCVs3khIjE2rhhCSpEXskq/V9uHZQojlm/+sSkSEfDvo0inwP/UUZFxwieti/WAQ7E7HGj+7fUzkxo0F+tWmgRc1umHw8fGZKt72cJ3WC3OblpKpFiEc18LjAu4UEXjJFSj5+itEvf8hIp7U59bYElMbRERsL7mza32g5MVlYVmAF0+5HM0vnIyokwcjXDMitMKOZaePU4TiBjMkz6kv38FCx2VCPhk6HOf/tEI/FlIa9c5biGjTCqd//CHSrBVIT0xEymEgIsIuFdIvKhy9b7sWfR+7DzFDBqkRwmz9qo+9ccP4byQiAXvsDFKpwyZPRPvnHkHzi86GUUjYJPHkaHWmb4XOQ9grlZIdAMy5EkqGjQTHpLW/424EduksUmYfUdltCOzQXvWW/bF0CdKcGro8+qhKbzcoWf9+w/XI+PobFxGFCBEtxLrhQ5WU2u/Lb3Di2++ohqw+sBxzbW2vy46UwfwXXoSjsAjlv/1xMBEJKOX5nT4a5Vu2uq54B6aiAdrAEqPxKv1K06FJ60bq4MG97Xb7coNm8HppEEufPgh/+nGkDR4hNUSCI4Un+KpLYUtOVmtVG+OjEfXmG6KLiyQy8jQ4vSEigXij5pt5UwTjzzlDWr2/8OfWv+R5J1oLCXV7dDZ2rlsrhelbFHgYkelfiBQ07ibqK2pQj3vuwvfX3CAkJC1vUCDGzvsI8089HbGdO6H7mWdg81PPIafJKV8H19SJO7EbukuF9AsLlysiyXFwqJCMJnGwWHxQ7p4GwJyWMKsF2QQcEuAtKvLy4BMWqke+sZDv20vLVNeyWSomOyyU+tUA6LPxmReSS+xplPz1MRmkspuR+sdf+OXND1Cck4d2PibkiBqXL5WeUlKZFAZ2BhwK2HkSMVyk49Ji5IrUPGTDJnzerw9Kjdw/34FTRAraPe1W19NVYZTGtd+XX4t6N0zORJX/fhk2XzYFtqIitLv1VmyfNdurtIgwWkT689Hzsh6wgY399CO1DVX+cy9LIDwKoYQ36JILEXTtDUgfc7o+3KKBEEJNtjlsQ1tv3LjHdemQ0aTVxG5zzDBCiIiF1kvn4L5ZIhlptA/xmqR0wWtvo2TxMp7AnpQO67a/UTDnJS7+dND7NTmDOC4FwlNvEMGlPdPS0P3kITj/h6Voefut2Cp6flxUFILFE4skk1kKC6d4cCR0qBTyYn8LMlJSkbhiBfpOv1mRX3lBIfYsXoTo+HgE7EvG78++gGwP0b2pQBKK6tYRY19+DH1uvAKW4BB1jS0uJSGK/3Tl3FJIQDVOWjN1zEGCHA5QCVYCj4rA8T//zHlDKp0+BoVdvxtv5I4m6rRBYFjcktmO19/F1sdewO4PPsNvdz8i/oryIeHIXL0OVk4klg/UpbLw85wCw6A6HHZRPdmV74pnSRmiOrTDKY/fj1GP3I1MaRQ4X0/vVyQRuX1ovNPMRuSsXoX8X36FKTgQ+1d8D5EO1D2HrQKhHTrKoU6U1Z1dSGfdqOGq93XwqrX45dyzUJ6aBrvEO7h7L3mNZvaD36vusu1lIunJN2q+XcVRMsucdCECzpmI8Ifuh8HXT0qABlNEOKI/fFcRUf7DD8KRI5oW3xGyNXExtmr+1OakTDW3GI03ylmTocnIaG/C4EESwPEsLSz83jrr3iQ4SooQPudplSDqOlt2KZg8NrWMg6X/QJQs/KbKe7U5LnK2XyqmbtKsGz5MfKksW26ahm7XXIUC+ea8QUPh8PNHusWMxHc/EknChHAJT3OjWfXUZInK1fX9uQjv2F594Z9PF8Do748ukybCWlKC+CGD4bs/S3XdZ0vBcdsumgLs0Yvs0h5jXnwYfYWEaERVhnMPcDiI3rN04Ls8r2kWf0V+PvZ98iWSvljkqhACIfyCv3diw3V3yIvit6RlSJdOsEncageJ5AChuaF2MxHHwY2Zqzai66w70PG6y9Hr4buVZGQTwts5dx6SFy/FppvvwZ6PPlPvsVVXAyo9vOShWeJLiY49aTz3ESmP8aUtj47v+YWHK1Iaef8MtItwVa4mBuefBZ+UAAeHFAjh95s+A6kLF6ixaeGDByF8QH85rjqSmvHt+tgT2DRhHGyFxfo1Ca9PdLRKcx57g0RbsUqXmsp+dScVCanDRkATqTZ2+VLErVmF6K++Ug3M/knnS4O/VOWbUdIp+vOP9XvSGFX3pzbn0LQLk/oPbfii27WgSchI8ttghvNWIYIA1yWvwa7Q/RdcJIQzCDELPoYhwI8iFmuemggY/dnnyL3zdnnSu6CWSQXK9SZjpXJaJb8GrVsFzc+idu3I+HEVDCL5xPTpDbvHcrapdqsaqMi1gtqcORar75TWV3Tx4JbN0fn8c7Fu9mMoz83FWe+/g21X36hUJcmrpqsHUtF8ggIw6omZSJh6rVo4riboEpFdHtelI09QGvL181WTa1mQsjb9gi0PP4fYU4YioFVzrJp8rdr7jOONSNLd77kZ666arlggsGUzVOTmuXw6GKnfLceG6++QLDtg//D8fnlZOSKHD8Afd81GqRAQJ7ZS5SratQexwwei7UXnod/LT6DNhRPV9/588GlsuHoafp56H6xFbhVC/BM/5bb86nEkKRml8vgISfmIpEWiojNLXINbNMeJzzyE9jdfKS8wM5osN1RlXnfuBJz75Ze4cM06OFOS8csrr2AIhyAIOZXvz8aA75erz7rBBnbLrbeg+/MvIqx/XwSIJDdozQb8OvlcVdb7zl8Ak+Rx/eB26kJIXpYu9qzmXD8V6ScPR8b4M5A+YiQyzpkEW2KKSpOwR2ch5uuvOdsYZT/9gND771HlzRuIghyjGWwPuE4PGR7J1XikDBhwqlDsQuFLL2cHSqUplcpuFoKxScR9fWGKDEPk3LkwREa5ntGR/8hslCxaIkf1B1V8xS63jaQOUApoOeVCrHxjLmJ9LBj+7ddYedsdSP39dwx/5kmsnnk/7FJhuJRrnJBTohARsz7aYEL/11/FV5dfrirbkEdnSyXNR/6e3dj2+UK0EjWOZi83WP5JSpx9z6kejQEln97XXoz43ieqClgfSDRGShDiWBANZh9pla1KJUhasAidr79cqUirz78Kgz98VZesGMZ1m5C8aBlOnH0ndr/7MSL6n4TS5DSkLV2FNhefg4Ltu9Dy7PGur3hAvrfplntQlpKB3q88An/JP6uNS3k4VW9d5Zwxea5w+3Zse/gF9BLJLlBU4L3z5qNwZyJiRwxCSLdO8AkJVo3T6knXSNheVtLC6otvwJB5ryl7U+4fWxByQlfVULA7n2pbTeBSIpSi3HdJBPs+/BQZS3/SV2U8RNDfPVxYTcBNiMqlDI/98AMsu/46REi58WO4JL7Nzj8PKR9/rJ7TIdclvQM7d0RAx05IF0mEUnXCkmX4deLZKOOmmV5BQ5jRomxIDYYEgYMgA845EyHSqHIN+WwJd8Vf2yVtjIhd+SMyxo6DI8+7jjLJ2kIRwIbHr17dsPWda8AhS0bOiROpU90mlcCicqkex8If9uC9iP91PeI3bEDc2p8QPmsmbNm5SD99nNoxM2fGVGRdfz3Shg4TIvpe3pMXq/lT3fERbjntDVhJS5OTcNZ3ixAgBXXd6LHofcVl6HHpxfhx6m2KiAhOkiUJBcgHgprHg0uEpH38IXpdcan4oWHVnffi1xdeRPOTT0YzkYY418wT7mBTWmsoSDyxvbpi3BtPyW9Pr4iIYMV3yPeoluWs34hfr5uB3J83wySi+v4f1yoxnK23Q6WVq3WVn6ghA1C0J0mpfpEJfZDz6x+IGzUcIV07IHvTr8jd/JceoeqQ7/R84n6c8MJsGIJDUV7OVQRckpk8T0JiIrChCOrQAZ1mXIfMb39Q6kHa8jXocM2F8BE1IVXymXaOkr2J8I2NVP7yXBm6BbayUux+73PlD/2mOl5bryolJc+QktRaigTS6/mHYQ4OUvHVc6ZxjvJZSyG1GIkb11hwCNkHt2qDioJCZMi3+BTDn/zBR4g9Y7x8n3mnrqowF23fiYxvFqkeT45bWnfKyUJE+yXTRVLp11fygMPzqn6zqtMn1aomsqbbtTkJk6lFM1HZligiyn/qMSF/C6w7dqn8YDgL57yIqHfmyrFIuTX5Uc1JdIIk3CJCHzoOmYxS96WMlEI3hPlbn+NAvJj582Du3AU5U6cic/JEFH/6CXyFdOJXr4L5hG6wpaajbP3PqPjjT0VcnNdUk1/VXa4U2rqWjGXaKSWChCEFOevHNdgy+SIMWLkCPpHh+GXq7dj11SK08vHlU5WgVMSZ8wOvuw6tzhqPDd8tRUjnzjj9vbfR97apOO29d/DD9TerMSzRQmw1oY5gHQQ+qpkMOPn+aeh9zaWSBg14WcCKl/L+fPx5y71I+mghThL1J6zPiarURPQ9EcV7hXCUmudKWA/oayJpCGjTEsVCTLzd7vILUZKSiZLUDEk2puLBoArow/lsElH+c4PjmyilJH28AOlCNsW792DX6+8jenBf9Sxntvtx5cROHdD6wvPkkhPpP6yCydcPa6bcKKrfbeg243pFSGzN/eKEpCT/+A3G468HnlXk6dUgUvHbFBiInk8/iOaTzlRd6gxpYx1TgqlFmjFafJD4wzL4RUchlnYsuVZktaL9bTNgiY1Xaa86GOR6pZPwxE+ajJ/PniD1QtROiWPLKy5H3LkTpaHQJfG6HJFYwZHTusJWr5M/YbNnImrex7D+8TtSBw5G8ReLULJgPiKef0bSWE+Pwg8/QQnVNinLVd6vxTGuDk0blzlgaC85PCQcEhl9KkF2GI23CWP4OIU16nP+rl0V0idMROnGzbAmZiD/1beQMnAYSr/9BlFvvqX2D6/p3bqcQ9x+Scy6kC5Mv6+kGL2/XiA6ex+VkvayCqyRTOn98fvwlXDFF5WC8gLniLlhF3959vc9D0irGoxB992jRlEvu/Y67Hz7XSG0KWgtlac6+A4LHNcx0ouhF5DHYnp0xpiXH0dgfJx6vz7wOyQJW34+irZuUypJ+JAE9HjlUaWS6IZnSSdp9ZqfeSp2vvWRsLIVkf17Yd/8r/iy8qc0NQ3mEEl7qTRGIavipDSp5Pro9573T0fP+26tNTzu4QLVwecNQuQdL78IEd27wC4qba8H70BgmzawFhWrsO5++yO1JpCwrjpPWbxCvjcDCa8/LUHTCZT+WIuL1OhlzkGz5uTj70deRtd7bpTX7PjzzseESL0cqiDpEDN8qJKSTEH+rqrcOLCctJI05nzANffdhyEPPYTw7l3VGuUdH5wtaZqMva+9qgi32xNPIKBtG1iiI/SX5d2sFT+g2YUXyLFIly+/AlthIbZMmw5LTBR8Y6JVmtQFknJqRbEcVK0PNTqJae5jzyg/c+59UA2R4bW8p56Dz4m9YZIGQT0n0mj+3Pflntyv7kctTnNqQaWanYbdQ8KBWtcIJA8YPM5p0BYY4MW0DylQMZ9+gPynn0XZxl9dFw+A40+i33pVzRbfP+VKRVregBHYXV6m1JL6wKVguXb0oNn3I0gK77Z7JFMcNvRZ8DF+m3yZIqwS4Xp3okSJGH3a+vUoS9orFVvUsJ9+Qqno9QH9+uH7q68TMZ3jWexqhr37Hf6yXUuRCt8Q0MbS/+bLEd2jq4Sp7kLoCapdux6dA5/QYMSdfwaMIcH6dRG7i3//C7mbfkOHm66BL3unpOKsmnQNhtAeI89suvEuIdgABIjonv3Ln+gvJOiWMtib6W04aCOqvjWQJyhxUXU6CJJnFQX5SPt+BYI7dkBQ+zb45fYHFRGxpV5z0Q3KdkSpIf/vf5AjZBt3+sn4+ao7ceJz94qkE4D9K9Yq4mx9ybnKP6VuMHJelAeS395352H/ynVKEmg8hBQomUsaUDLqPmcO9iz6BhmLFqN9/37ocPe9+Of+mYg+9VQkvjUXFbkF8nH9Tb9mcWh15TXYPed5VGTlCOGGostjTyFr6RLYhYDTF3+nP1gHmvsEivTunXQYOv0mmFq3RtYNUyvjbG7XEtbdSV6lWW1wOh1FZrNxSMzKlZtdlxqMRueAc9gwU5FDm2M0aO2ZsGxg63QS0aCrr0Dp8hVwpKUffF8SpmzNGgRfey0KXn9DteoHPVODyxXJg2v2VAdna3sO//eJisAJ110Lh1TKzW+8hTJphYbO/xix552L7867AByFESgVkPOauPA94xQsrJ+18AtEjh+HhSNPRc4ff4B9OxWFBcgSNbJY4kSLBr/iXgSNU0RypLU+8OX6oMHk54tRT96LIJGGmE581xvHBMj4fDFCTuqB6HGj1GTIynvy179FPPa98RFaTByvZu/TeFq4c4+qxFQpmo8fjfBePRHWowtaTzqr8k2FBhRMqmlqgwAXnNLSS3vpOqNXOkkoO48n5Jx2k9BuXeAXG616CWOGJqhR7JTIkr/5Hi0njGFBR/6OnYootz/9OrrcfQMsolrz/J8nXkPnu65XXytJThWVcBHyfv1T7oepwZV1QsIVekJ3BHVsi6w1G5WEQ38a7jS1TlW4EBGjmJKcrJaWaTPxXHS64mqkSTnL+nGlhCcYBVv/qvKurbAI2St/FOIRSVH84OBSW1EhUud/rhZmy127TvzUU7M2V2ivQITZV327bqehfN0GhN55B8pWLIezoEhdd4jEKj/Vnm2o03zsDmfFM0mJ9bNnLWi0mpZoxYkiJg7wushKiMt+/BEhN1ynWr2aYM+XFkMKIRPNG/DbWdaD/UoTCSdbJB7urEFwpHTbaTdjo5CcRUT9ySt/QMrGX/DToOFYe/oZKKqwqu57fjVb3qGdJk7qFjf82Z6ajq/OOhfnblqLPJHe0jZswt8ffqzngIB/QzkiW36pknG0r3eh1+t7RMc2OO35h4SQdFWPcfLWkbBzVq4XMuquzonK++I5VZqokYOQtmyl6yrQ8ZqLpcCzkkruyX32YFH9dBuKGwtlqBb4cOiAkLgbnHZC1DY/rgokzObAQHXIxqnfS48Lf+q9cdasbCQvWIS2V02CX/M49UzOps0I69NdVeJMkZB2PDMXLc4fixYXTED60lXY+aK+h3+dEL+DREXpLd/i2KbK9GuEYwrutTmQ/utm9LjsEoS0bIGNkyaqHUQC2rVGxrdL0EwaP/+2rau8R6m45yuvKrsSbWHx0jgyTjufelqF3/PZ2lyGta5xYB4Q//IeeQThT4vftJ82IaQhnZI8cNiJrtMGw9t6cxCSBg/7UATDC5gQ3oJzzmK/XYTi+Z8g74nn1eJdlZBCEXLLdTC2aYucW0X9rCdkvL23rLTGxcd4xU0KvnLS5bHZ+OuOu6WA66JsYPu2cCT0ReGatajYtRfpyigKtDFJeOS9tg/ei+jeJyHl40+Q9unnsJaUYY8QzdlffoYF48+B0eeAVhplMMHf1aJy2ViuY+1NolIF6nTGaHQcf6r3PWVlZVJIpXK7vk/V8e/ps9BptqSXEFN1qK5vqx3b7n0cCW9I4VMSpDehazw4fsgTVA/LaZCVBG7UCgGSN3ZxBbv3oGh3IqKG9FXkxMr681V34cTn71XE9es196DP20+q/FOQ75SlZcBXJC6aACh11ad20s+/HnkWxXsS1fsNBQe6Zrik9AAJ84RlP0hjN5p6qh4u8ZNjuRK+/V4ttqb3sungdKK+n84XMtqLnNUrkbrgS9cd79HGEqIW1vMKlGRdalptcJSXI/DcCShZvMRVduoGU8zhdLzfbM2qKfqVhqHu0NSClCEjThIafFQKlugFEgRvnRSKis2/IGT6bQiceBasf22BXVo82oeCLr8IARdOwX5xCjW97+E4GrqgmoTFGdpZTjtK5R5306BaQLWL4zrK0tNhF5GY4HiOHrPvR6CvPwrXb1JG6ziTWYmJrCyFGzYg+ISe+P29DzHkmy8RN3Ei7KVFWDPzATUPiqDaw3eonkmIFGjQ5DlJqS7QBkL7UKuhA5QUxvfrczTQbr/vSWQuWoagnl1gpm1IChRH+uau3YSQ3j0lS+RZCYNdVFB9l1MJmxTytueeoUYHG1gpDjNIgBwNTTAsHIRIsmVdpF2pNmN3TdDnocl7Nqua3+XfSiQiF9cUbNuhRjJHDumHgr92irQXhOBuHfWbLlAdZfx/n/YQcn/bgkj24tUFCWT0sEGoyMpCSVIqI+C64R04ZYhLlUTKNwNFhUz++EN0mfUg9v/AoQwGpXrSkF30x+9of/dMJH/IVRf1b7AcJH/0IXLWrEHB5t8PfFvCZAzwF4k+TG0WWheoroWbRcLmu/U5CU+N1wn5ZsD5ZyPq1ZfgO2QYKjathz1T6mlNz1d3Ti3+llYtPn8uMbGORbhrhrzdcKQNHf6BfPVC12mdoAhqDOa61YGwJSbr0pCfLyKefRLmLt1dT8lzudnIuvyquhcSd4GB/oc6tn6qfjnGJ1wqGyUlqks+crW5jw/8WrVA8c49GLzmR2y7517k/fIrWl55GfI3/YwcLtTGBBTssVUoMuLARRqg27CrOSgIGVv/hp2L7UsLm52RqUhQH30EtDCa1TZEnuDZLvErUIiAz1FC8wR750aIJBMQ29BNBDRkLVqKoBO6IvG1DxE2uA+ix5wi5caJHfc+Ad9mcQg/OQGFf25TrsP901UoaavhiHB/UQONLsnwkFAZH/6qL1SmIe+VimREuxevm4W4aU8qEzWYI6Uddicslvr7OtxQQzukcbEJ4XJ0t5ucCBUKSUvajUhGhdt3odlZp6kwVEKClfz5YtWqR48YhK0PPIcOU69AYNuWrgdqBokjfclyJH76tUhdjbNksGGkTZH5EyJ+mOS3/zeLseOR2chZtwHmIKkP0mio4FYrQ26wi7/lJVMkn8cr29qGCeOlkfHQJmpAtE8AQjjX03XuNSQcTimxgZdeJILBVZJmVhS+9TYK3/lASW0NgcOuPdNszYoGjz1qcJjTRo2KtpeW/y6tbL1bVJPtqXoFnHueOncUFiDjjLPJUMpG4TRKRYmPhbO4BI6sHDX6tj4w7/aL+Fjg0VuVJMecFtuWapaAmrAmBbXPx+/ht4uvUAWizFqOgHFj0WFgfyS+8z5KROT3jD0P3cWYu3j4Sis24vvvsHTsOOTJMWfq0zDdQio2n6OVqKZiyupSLpWGPXOEZwKzcp369AMwS4vdGJSnZ2L/sp/Q8ooL8c+dD8MYEoh2t9+g7hX9tV3t5R/YqT18WzY/YJeTgk6pioREKcWixhh5C8knzSgNiLS2fkGiZ/nSCEQxTRfxD1IJ2JPF1BFpT+IqogDZl6UTjlJp1UsLRTourySr+sBue7tUCpJR5dw5F5QXbohXv117N3o+/wBMVMdcN635+fhj2iPo886TSiXi+C1Hqai6Xmz/TULK+fkX7HrtfXVcFzzLDpEl33LbK4mWvj4Y9uMqbBh3moRJn97C/OnxwvNI+/ILlCbuQ8mepCpJwmVR+nwyXyXx2lNGwhIfj1aXX46dTz4lz9WedgxHR3/X8AEvwLRi/ELvngG/0acLwVcg56GHUfr98nqJrzaIqrYPPqbezZcvF3HKe9RfIqohZejJt0jwn5XDet/16dAOUW+8hjSJpLPChsiXn4E9NQ3ZM7lkgvjCgq0KdcOCsbtYV7eY8O6pGjQi07lB8bz97dOx46HHpfLo/lOFiyKZeOi/fDdF/Aho3gwByWmqC5rX+EaOxYTBIqouvvgyPloFAZKB4QbTQXruPiFGjv+oDg49GPvCQ2ptm4PvegfaiLbecJeKW6sbLkV5WgZSP/oKXZ6eCY1EUQsolZh9LEpN862NjFiBWelIPIGhIsmGNDhf3HCTgVsFqQpek/vyjLNAympxAVBRqmeE5/NC6FTv7JI3VNOqS0WuT1SCo6C33f8cfKLC0P6WK5Sa+tv1M9H5ruvwz+Ovos21FyKoS0flp6IWL+NWuO0f/PP0q7VKB/QlR/wM8yCsdGlo3duQE1y+JJrSkfwybczh4WpJkd9ECmk/4zZse+A+lbdlqenqeebvkLUbsLLvSWqJ4PbTp+Pve+9T3zIGBahli+tCgNEHcZag+suZPBA24wb4n3EOHPm5yJv9EErX/yIfqZt86webXe3ilj+t+Mh1wSt4lyMuOCfCmJIxfK1B0/rVF1Gu/xL72fvInfUwKv7Zqa5xq5vod99Q2/MaY2Nh3bED1l27UP7bbyhd8kO9BYR3k6SFLRdJhd9379hKcMNDSi+VkEzv9elHWDLhHESzosoL0aOHo2jPXqW27XfY1Fwz3ki3WtH11hsR2a0b/uTaREKQ7DlrPulcbPvoY8kcIR35uAh66rsMB3+bC7EdGGGkg9dr2v3jtOcfhFEI4ZAghWTnfU+j/axpemAkvSqysmGJilTZXxtIQKpXS6QcsxoywdC5YiFpoIVGSQkOBpQBv3Z/Dg8kHGwsyoSQivPgEIKi7YuSkEPyyC75QOnIE7WNKWMlthcUKftS4nvzYY4IQ+zpI9RQgay1mxDAXkd51yLnNRNlTdBQ+Nc2bH/+DZEgDn4nX9K9SNTPUJOGANro5Bpl0n1S/j2f5kqTGUJS3c6biHbnnAtbQb6aOMupR3FnnYn0hV+7nhRIGGPGjkVZWgryf/tdjQ9Tm1HIt/p98y3WnzZKNWq1gY1hW5GOjAdJrgfDFBuF6A/eUwOPNX9/19VqYNmiZBnoB2d5/ePnOBBB1Orvm69eearrkldoEAUmZ44cIj/dvTG5GkQnNsa3hDUpRURSFnC5FhwMQ1gUCp5/Efuvux62XTthOfEEta+Wkker+VHdcWePMiEiCuzuHVsjhICoMrnVqEwpwHya2Pnllxj25svK2BvQvg3iL5uCf7b8paQZGrkpVXEuUayIoz8/+wLW3Xk3hq1eAUf7tmjNyYxmC1r5+Kk1jLiESAuprOxx4/glSmHViYhgLDxHcJMkTnuuCYiIkAIRfFI35K77WT+XQstRyXUREaEMyJJ2qi7JO2pdqJAIaC27QmvVGQgOV4R75ImIEGJh+Jk+YTEwtOoGrYWEKdC9RlM19UzSnCOza3JcepNbBimOlYqVt+l35TfXdQo4iYuP6u9SQqz+bu1OQ3DXzuhw0+UqPNXB/A6URoJlkAMfufxtYjUiIrj0Le2ZHa+8Gp+ceSY2XXMturLrXvIlbf4CZdyuhHwz/euv0fyiKSpvK3fFke9UpCah2fnn6+e1gGSQWlYoYWMo6na25AzYc7Lhf9opB9+XMEe/9Qrif1iC+DUrEbf4KxXeg56r5viE02hM2D18eCc59Bp822skDRv1iUgI59XcLlWFMTwEka++AGNUHCr+2Iz8x59CyMw7USJ6MHeCrYRkkAqGFyHZKyI9e2oKpdJwOxq+QjtRuUQ/n3q6qGG0R/hLIYoWqYVdrWUt4tF38mTsT0pE/oefoFAylLu20q7D7OfXSTBcRjZUJIfdpcUY9OB9aDFoMDacOk5apaoGV36zvvjzPheGL5NCNPrp++AvojZ7kRh2zmI/FLCnrHjXPgSfeMD47w38fESKCw6DOaaFqGK0WXmTi0cJLlLklAR7wX5Y0/ZKg8bJyw0qrijK2I/ts19E29uvha9IABzUyDWQGgUhiKzVG7Dn3Y8rbUgMDVU0bvYQKuWqUH7ro/NwaehajhqNzS+/IuWO0qqGAct+gDVrP7bdezeKdu52PSlg3ZD7tC/FjB0jKt3t+PXiC9Fp1mz8eeMNqoeUyJPvhsn3uf43G0I/viPXW/tHwuypLdQCS/cuCH/2SaSNHCPsqsetEpRKeY02SBJRHeaAg+Cwv9/spx+87ub3OndTTzmli8OmbZQX9FFp3kAiYGoWh7DHZ8Pcqq26lHX11ajYtkvYqmGFokIkniSXrYhgYudLq8leC9pvuBpjir0CzYcOwklTp8GeuBdpS5djO1XAzGzVBc6eMoISEcdjuGflk9CotkWIysLJtinWcrQQMVjv7NcTKVnIj8MSSYRuf+qEkE7XB6ep4f7V6z3nLukkfAQg3zGHhCOgVUdRY0Q9URflrxTYYxYuMqokJckrVJShbN/foiaIOldP2KnGcVE3BT7LNJCKX2WFy8ZA/Er56lts+2oJisRPm2RhfeRzEIQw4vv1QcqGTWjna4EpOATNJp+HPS++hP6LF2P9mDFVVDAasrmIf+LbbyCVJgNpHDmuStnQhBxSpCxxzW/GjCWK4YmQeLIHr8KpoXtQdP1hrKhA7HdfIu+BB1H2q75Nd40Q6c0YElSvzcoNCWKKpllObLbymyzXpTrhdYlMGT7yAqdm/EAi7d07rGx0LADyywXMQm+fCt9hI1SPSt7Tz6F40Xd16r5uUFTenZ/HXQlcVw6Amxz6SWHlXDCajs2SeWPnfYD5o8filIdnITMpCRFdumDV3TPR2njgW+xyp/RCIqOqlyjvU0Li6G1KTQTtRBR1ubU0M9oNlm/65XnNE1SJ2t9wEUJPFNWgloc4m92b+XSNBQurT2gEAluJpCxxVL0mEnDVqvO7rODHJCRs7nSplt9U0RxSdioS/4G9rFjic3AcakrXhtmI6kaFNICbXn4Laay0jfSSeTHhs8+w+dxzoPn6osdzz2PLzTcpdfqgCb/MNyFSz04XT1Q3lrvR1mxS+8cF+QYjzscfoSwDrns1wRAaBEd2vlIFq4B+C7H7jztV7cyj+QcibfgovV7XA8kHp+ZwXths5TJ9J9Z64JV48unEicYWxWWPi17s1RKTWnAgIp99AgETzhCdNBH2tEyRFERlWrEKRfM+kQQXPfz66+HTMg5lq9a53qoFkuFlQhD5HisveoIDzQiSBhWgZk4DEkXfHv3NlyjPy8fPTz6Dvct/QKxR1BTXs/zLBc+4aAJtQaniPzOKkhZ7PPQzFv6aWz7ai9xz0Q6CZF78GSMQdfIg3Rd+rCYn4BY7hwO0T4V2OQmWiFhXTOST7srIws1jdeq6Vh/c77p+c3Lz8M2336Jbt2547fU38ennC5CekYEiaTGbN2umJLCtW/9GSmoq4jieSn2vqh+1wpUmrLDycDUnf40mmCRepqBQ2HOzXM/p4AacnkREtYxE1FQoJ9FJBW/WvzeS121UI/MbA6Z/4cYN6Db1VpgC/GAODVOTsGscQsD08ohTdXDwbZGy4+iVmWWcZThI/KK6liL1hmvMZ0jYIyTt9FQ8GOxUqpI3Ek8twBdhM+9E2AP3wXfwYJR88Tly77oXTtfCcvWBFjcpbdZn9u763HWpTtQWtirYN+yUPiaj4SeDpukTqOqCSDqxi79C+bq10rA54DtoMIo//wyFL795ILKSuEw/9k7UFwDe31UgUpH45Yb7nZqyiOoWB5tZ/ANw1pfzsV4kpPpUQhoWucc9M5E9bBlCTvTdneTu77CoMBQ8d49pqo7A9i3R6a6bxNO6M4xExNnuTY3ANhydHValkrrhJiRdolAZoM4PguQhlx7ZvWevSuttO3Zi/JnjMWXKZXjvvbdx3XU34JU5L6jW8cyzzsXCr75StoUXnn8BN99yMwYPHYZFC79U+7ix8j78+BPo17sPxo4bg1defR3XXXOlEFcxAsMjpYbrC/9Xwi0N1SAVHQwN1qxkWDM4ZsyAMpcNhaBKZm6gKaAuePrtxrc33gG76pzxHoxFnEg67O43h4ciqFtXZK1cJcFvfFhpMOdSJkT1YSXUJox+YQiWRpczBg4uFVVBc4ZfQj+E3DEdhvAo2FOTUfDyKyhb97OeA56E5QWkcShwGBx9WixbtsN1qVbUUhqrwmg2XmAwGP2ou9fpJLjhj85C0XvvIvueWci9/yFkXnKp2qFALWblfo69GSwonu/W4mgTcqtnTAb2lqUIWey2Veiz66shUDMiUvyPLa/ALxdcjOjTRC2sB2xNqKJxRDUNgC0l07gTiHs3EC4RwvuteU3UMx7XBI5t6XzXzVADOiWwdTlOm2DBaCpHlSzsxIEwBYceREQkITcRETURlYJU4A9Fcr3u2uvxiUg7AZyGIGrE+x9+iD9+3YwunTrCVlaGJFF9nxSJkwXTJO9cfsklmDfvY+Tm5aFIpKaponIEBwYgOTUNPvL+7t178cwLL0pC+2Ldhg34/fc/8dIrr2HKRRejrLwcySmuqReu/GT4WJY8Xc0QtTyyGfy69BO/9cGOdAwTnfu8KRzTr/q14Q/dzS5sV1i8A1eIZKOXKGWkPCcP2avWHhIRESQiCZGaAsXfA/9E7ZOkM1UUIkbSx1FD/aru4lcuR9jjj6nhNpmTL0TGBZehbMNvUjaM6n3OqPAdOVTNoqjp/epOGr5gzWmc5ApqnaiXjKTYagYn+qrCUp8TvdbnhF4onPueEtUZAXuqvq4vdeMa36nHpRa5tlIR8IcTU2lklrtqpDRHOtPe46YliqacisH7ttx8ZH7/o7rOc7rq4E4ivM73KVVxzSOOX+L0EiYOe+bce27x+7Qj1eSPGlH7xD3qV80R88KJtFkZrkNxwR17IqBVJ1VBvIPrOb4s+GvbP2rPOF7486+tmHLhBeghKtjyFSsRHxeHhH798PxLc9CxYwckJyXjm6++xK033YArr7waBpMBb737LiZfOBn5BQXw9ffDnn37pNAYkJWVjTQhpNKyUtx523Ts/OtPnDPhTCz8+hucMW4s3ntnLnwDAjBo+Ej5tARG3iEx6fE6QEX1gZXZr/0J8I9vrd7lSHM3ATeVc9udPJ1vaAh6X3WRJKd36c6xRuzxolRso8Tiul4TXFnjBdzEo/eqHXjvQJjY+aNG5kmY63QSptw77kTaqNOR9+hzsGfnST02S712bY7x6nOqmz/0rrsR8fhs8bkGP6o5lgOjZhjFr+uhqR31klHqqNMHOgzGkxziMbecqcv59OCwAidCbp8KAwdIkTSkcDqlMDrKymt8py5H/d8uCeEZSNp13AnNv1xfmn1iJJADya9DnYs/RJKoEVmSKQSvUBXjgLUSTlkQcAkRzjvjGTVrGrVpHKc9iVIYyYr+uaUx9zlBg3Xbay+CkXHluXzAG0c1Qj3fSGe0iE7fc4CI4QFyzis1ozpJcRDd98tW4EP2zgg6d+4kksqrcsOJxx6ajf59++D5OS9jyiVT1BbZazdsxNy338a8Tz5DopDRnXfdg3tnPYhJEyciOioa1159FW69+Vb4S/xN0uhUiFR6y7QZePm11xEUGIg+J52EU0adgutvnYbevXph5arVSjX+bvF3+PCDj3DXbTMkQR34fulyjBG1D74WzPvscxH3qFZIQnkJ36jmCO3WV2WwW3qp1cnzNV53OYKmARrEaYvicU3PNe/fB1Hd6x9OwyWJKYEXCGFwzBEDuUvUK45zy5Zreik8gCR5hrvguhvZg6FioB8K2GEhIVK76PLXE0zB9KIsOai5nlU60QJKN29VmgvjZowWafvOqYgTAop8eQ4cxcXIue12pA4dCXNXjtuSb9bkj4cjb0hz3yP91DNbqcDUgXpzOnXk6Y86jYY7Xad1gqqX72DRN2+4AYYQURcK8uDIzxN9cwPyX3+nXttNdZQWF6GwghvXSUsi5yQnkgrPawIHJdb0BWY0SYv77ke7jHicTEt/gkWt475oFHFJdPSZahkHNu4RiUuSVBmsg8RxDhyJMVZaC04h4bNU7cLat0anO25QBaKhYBe0p9HVK8jzlqg4+DdvJ8f1f5OtuPqltCrvXn3djZh9/0zEtGwJiJoEic/E8ybjs0/m6f5JazZ8xCjcd/ddWLN+vdowcdas+1ULyW2GuCyI7qH4yzwV6VFeVITCZ/i+ShxWYPmpqCiHxc8PDz/6BKbfchMuuOQyvPXaKwiNicaY08biogsmY/jQwUo1TE5Oxh3Tp2L+goX4Y+uf8vzNaN+unQSr7niy8hCMK4/Kd/8BO+fD1QIao6nK1dbdX5ONqDawB2zR9ber1RhqQoCEKUyeSZbyIyHUL9aACJGU2bvLMpwmfrHHV4+Vfi+kMqzuqzzSj/nLXjVKR1zoLbD6aHG51z68VWVZqAtBk85G4ORJos34w56ViYLnX0DY7IeUxESiIqLfnIOCl95A2W+/q/O6wC9K3ZjVbOm3dW5rVGfIfu59tTkuImWVRKC/65J3kIJjDA1G4JQL4D9O396mbN0aFL33Eaz/7AJYmF2Fpy5Y87Jhk8SziX+0HXE8xU57udrdSC/mOmjnYTYxM/QxQ3ZlN1KJII4z8jlamtM3CBIP1yBKlcLBmf4kG6p7VMG4QiT94GjuAnEcv8SlRPcqYtJB2xGRLxWXKtzA1x7XP9QI8DW2vN6ClS6wdUf4hEbJu3V/tJKEzGZ89OE8LFm2HF06dcJlUy7CE08/i5S0dLzzxqvwFWnmB2VEBZYsWYrbpk3Fzl270Lf3SfrQC6m4TQpJ78WLF6N169bIycnBtn+2Y/Mfv+MGkbBo8J4hasB5Z5+Nyy6dotKmVbvOSE/arZNbDeXGk4gqIccVabthzT54IwE30fAq5yLqNMchlrr6RTSEjPj9YknLFQ88pdSSqpAGT+LLcuUtGJuqIZYqI+FqJiox71XNd1fcxeWKJMUGlqaKIJdN0hMRfmGI8K9/5/mQay+HqY3kzd3SAEllY/JGPHgXyv7cimKumy4Xoj94E0Xvf4SSpboZpC4wSaUOr2v+fd/BGmbVmhDV41wF+0eP62zVtE3imfcDHT3BWFDf7NwRoXdOh7FZC9gSdyPrypvqlZKcIhE5XbuYkngos7C1oHpFQZSJzlhRsqHUQ5WKIAXxPo3MXAI2QiSXZCEjFhH3YEWSFu8x8swwdnkqPZ7HUnD4rHu6CUNJQzbJyF0IeK6eKS/DwNuvQ2zXBo16rwKqeGylvQELfWjnE2GUFqt6QasNbLVvE7Vq2s03Ik4koc3cvPHvvzD3nfex4sflsIn0yaVFWIl++fU39O7TW1V6lXeHG66Kn5OVhfDICFxx9XV4dc5zeOKZ53DzddciOzcXjwtpsuft/Xfm4hGRrGZMvQk+op56Tp+okYxcsOZmoCJFiMzjnifR0BZEFYzvWsVPZfyWNGOe1ER8tUFoDH+8/zES1x7y9mE1QNRBCaeJhkbXuScYs71WXap3o41ZNwGw299TSuoU2cZ1VDsMkhfRb7+GtNMmKJWeZSHg7DMQdPWVqNiyFYagAJhatUHGOedJHfVueIMk8X6Tyd4zZvFifTZwDahO41VgNWpjNYMWqDKyMY6thLTK1l17sP/KG5E2ZjzyHnpC1AKJYE3PezolYjM59RaLo6HZC+EvCUujMl2UFBpumEeaYGEgmCU8OrAErBNxQkiedMyWg+OOCD5LwqE+z4Hu1ROEC7QxFG4jNpHjsKmpJuFd2iGsQzspzFULR0NgE+lL4YD3NUPiEtqtDwxeEhFJyKrWAbLjsYcexF33zRKCr8CJvU7Ax5/Ox2svPouLL5qCJ6Wyq0+L/717nairWQ2ohIcEfkdcuGub8bmvv4ING3/B9h07kZ6RicjwCLRv20ZfLVIaphwhp9179uHSq66pTIP6CMMcFgNLSy66VvNzJCFK3m7wmGTlI+mn1g33EmyoTrhkcoPX/qkbDLMe7jKXbVP/0sGofo3nJKL9oraRqNwxLOW0GsarDmdPz4RDJFa/USfrPcMVVviffSZy77kXFX/8Adu+fdh/+ZX6Rqw1vF+TEyqIEHmBE+BqRZ1kJF6comYqN4UTHYi9HtwXrcb7Hk4Z46oUMh47ES8FJEScRZ7xk9g1FwmFI0s5AJEkRUJxt44cNU2oybMiTfGq5wqMJCS+x6fY+8aeOYrT1eHuufO0BnCtmnRrOQZMu1YPp+tb5V5uIukJvmqR1se32hw4T/D7oT36wdv1ZbjM65XX3ahsPQQJtVWrligsLEJhfgGGDRmMjh064P333sZdt98mT+jhPzrQv810pLQzaEB/vCvhIpFecd0NmD5tGkJCQnHV9TfhyccfQecunZCYmIjpd96ljOksMkwf3emNT3VnCo6AX5uuUtjlG/IdFno6Nm4sazx2d5S4HceAsSh5XqvPkVAHskyQ0A8JTBOG/UCcuEYSf3lnn5AL77kX7uMxv68/r7tMeZ6Gcff1TFG3+JtRmKWrkq66VpPTLGZkT7sdoXfcrtSxuOWLYAgLRflvf6Low0+R9/izsGfSHw0Fkn7sgVbyUTV/qjijweDUzKfxsdogT9WMgtNOiyoyWrZIQY52XaoX9Iz73HMbIFZrnje4mEsJoNGb2+7Whu0S+VYi2dBWxF6pJKtu76ENiNWPRERhxdOuRJB8YkUlcYOqHls/TrolUXHhNPcYVZIQbUtU/6jGsafNPU2EqlWvKyehWb+T3Dwkac3lVp2KWGpSF7wB7SNu/9zgxN+QHv31cVn1gGvirFm9RklFrBhqYqjFghN79lBhOqHfQFx0wSTcNvWWAwZhua5Cq8LcuHAfEtxpquJdNfKsNAznQ48/idiYGFx56RRR4Z7HpPPOQasWzauklbvxqi3tedVWmIuCnX/QY/2igAZszwG1nlBL5kr4OLbGW/D7qx57Dnl7Uxpe9hV0EqqeFoRu4NYqyYjgL0m1tk4dTzBpWokfHWPbqTRQUn+t78nDIuUFTZkMR1ERij9ZoHvgAY7qzpEyy6vcmZnzOeuC1I/MYIuhR9AXX9S4j3dV3z2QPmbCRQ4D3pUCfSDn6kCGSAoFQkRuEggXsmCHeEsf0e9dz3gHIZKMdNUtWBvon/suf3coEtInLvIubUg8pqPaxjCxTeHtKCEWSkKeYDtGdme1bOUyctO/dPGX9/ieZ2h8RGc+9dnZaq0dT3DckJE2J3mY73gLLsuqjznS7RaVkIIS2t293XHdYCWYeOEUvPTMU4hpFo8flv+AyMhILFuxEuefexbiY2PVTrLc2ro6VEvJQlktXZoSNRd617V6KpJa+lUII2N/Fp569nk88TDHuFRFfWRE8BlbfhaK9vzNB9U1Xx+zSv+aQDJiqalrT7iawKWFF11/h1cNSGUaEJoQUR1JwVs0ZNe1c3JdYIxpbvD1D0FwQIjSJEJNJuVnoEcj7S1Uo88UkuBYvKAJkUI5X2d03KKFNVq9a/XBadJGS8UyMHFqdfKc1e7E9rJS5IkYyJ1deVU4Vy3VWiz3dpWViStVAbcKK+hP8AMe/ng4SMGoTkSq293dgorzvMvztlJZWwv5dZRfGqm7mC1qbg5bEapjlKAoAbG6UwpyG7vdKHbZbVjwqNYReu+bj5KUPL9nlngMvv0GfXCj65obNim0lG5qK9w1geHnjHK2zp57jzGHgzud4BURFZeUqm77pKQUFYZLRZ8fcfIwtGvTBn9u2aIGLhI1ERFRe+voBTzf5bH73PVLv+v2v657OjhJlF6wJX/i4QerpLubfPjrPq7re6aQSPg14woS+jPsvasNzI+GEhFhEgm105iRKpw1OVY6tztwvW4iIvhcY4iI3yEt0nEYSUVxgaSVQTXW3OorWcprZR2UZ6ofs96o9JdfFWbXfdYR9jZT46h8pw4nvMBF0fU1qGsAv3cQ9lwyzNc/P5JjwDu7Lh0EVtxCyaw0kYi8AQsIC4tFAk5jHKt4G4ufIgr+k7Aq2PdnqCH2DBirJu09FEM5IrqTkMNukVbaSQVlppDR+R57z3bK9eoQLlTMzb4qqxCQVcoVn2WmNHMZtfPEXx8JE5cTIem1Fr896YdHBRJe6ucxBmlFmseiwz03q4pBVxPx8Doz3UdUNh7XB/rBp7iVj/s4sFUHmEIj1f36sOyHFfh18x+46YZrMWrMeKxd8xP+/uMP7EtKxmmjT1FqZX2od76agL6o2LBkuuKlV3wpDe46qy5LCkpD4CYF/cmawJfkORch1CXV1ARKHo88/gTuvm1G5bfc8DyvJCn1Ry+HxXu3oSJvv1Kry6VCNjUozS265jZVDtS5+4+csu7oOBDGpoDLewV3LvKXjo0qSzbLPmWgAK5r5ZJmWCdZF6lR5EsjGyKNo1mu5cpxpNSHveWlqgHn0/4i+dNeGyl1sTGhF+loW2loYK827757UDdcjbmfec6kXk67dY0EttaJsXzxn9KSQ0pO97skm7a+fkp6+XvfHiEEk0q4baI6efrPxGCxpajJ7nkmLNUqX3k2TxKLdh8SGAc3esLg8oQTaLl1EccWkcw4apv+MC6UqDjWiBnCJUk4J80NqmwcsGa22TH2xdkwButbSBO0J3CUbnVw/Irat8wLuG0WtDmxpfYNj4Z/y3asN3UiOTUVLVtIoZKCf/kV12D0yJGIjY/FBx/Ow8nDhuKiSecdVElrwwEyYpg9wi3v0wcSBgdolpeXucKlV2p1V0nEriom6Ufy43eV1CG3fHws4nwrl7xVn3BDnq8Ob0iJ/vO5/Px8hIQcGDujBnbyfckvT1uP28/K9JDzgr82weiwHZYJy8TeH9dgyycL1TG/frhIyA1+g7nIX8bXJJ9hKXaTEIe9uO8b/AJgCjvQ2DWXPEriDH859gxda4svfIR8tktd5z1P8J436pknpBzlaBWGbjGLPzuoi59hPAi3de0y1AFtsp6BBztKE2nlFari13TfW+f+x8jnSIEIFj9zSouULlsihYbk4Qn3GYsOfeA55/qQUFikSTScu8ZBj25wXWKqcZEuW5FDXuRIVkpkXCiNMhqN3xz4SAmIb9KRR0hOXFub4ikHQIZ2boeWI4ZUkXaYRjV17bPQcyF8b+CWsqyiEnD5j6AOPQ5UmlrAOVxh4WE485zzsX79Rtx1+wz8/uefakuia668HH3YTd8QSJT0WPFAl2oqKoSsS8uEgCpEqmSqSJxEBaEaYvYRFdbsoxb655ZEJjk381wcr/Ocz5mEHJg8VinoRUWFKCkuEp6QVJd0dRMEmxj9mHF2haLyXu3gM76+nCCrHxeXFOPs8y7A5wu+RGBggOoxVDdd4DNux+uWyFjYs1KVob++9G4Mwtq0wvZFS1WMDhcR0W+WMjpWZhIPt+nidu1spCn18xolI5ZpPk8HIWFjUBiPBPqEZ66AymPPf4WS7zS7cCjLgbd1R1MM65Nub6p6rzYnjZ4fzI4tT/3990FDt/nEQcg46/ynJGbTa0q2AqmgabXYHg4JUkBs2fuFaahI1RKwesD3uoiEw9HafF9XAfXrO+1WtBaiUt25cpXqGwc6Jkp8QjSjnDuww6obwpmx1INpS+LgSUpF5ZIZp73wIPwCA6uQkRs1q2sSBqmQ3qCCg9aEHEN7Jqi0qAspaWn4ZP7nmH7zTcjLy8fkSy7Dd99ICyxhLCgsVPPBGg5JKymQ7OIuLS1V5M7BkEZh6gNrRku4mKbu8PHXs5DwsqSpuiS/uj1GzuWX450oAdK4S8M/iY5d4L4BgWoEuMmkLBPKbwO/xTfd33GBhFH5bYEngbAH8aT+g/DrxrVyYsDCL75E506d0KF9O9cTNcNZUYLi7b9XtdcdElTI9UNB0poN2Pz+p1XCfaigT26nExHJRlfF+EsJiMTET9b2VdpwTHEtVVqpc3nQIzkbBLMU9La+tSzmXw0Mj9S7OfGff3qTfuUADpKMnBMnGouBJ0XnjWEImYiezlcynS0JVaHq9w7VOfO4ML8cu8LSUFC1chur7eIJR1Ywc3baK5SxLpsqAROdhUWeYVWhLYpG7lxKSbws15gnVOM4H40qG43agfExaHvKMNWCMKxukISYiezarz7HjGc0KLNXpi5QnbAJKQa37w5DPWsM89uPPPE07p91P7htMyWD0aeMxOxHH8eoEcNFHfJuLFIVSHRsooIWidTCOCjJR0k5ZqnkdFLMRcpjhacjaalj/lZzDJ86lnQzyDvqWUqX4gffoaRkFGeiPc1khFXUvqKCfJVOvM7AMHndKemZ1m6oslItrUl2DHevniJVynGXnt1hlGf8hZjdNqmaYJDGhmsxWYv1/cyaGrp09L3r7NDAlGBJIn24bUA0IOtSkC4BKZVMHmSyqZSjCq0OqkE9I3nl56+nsTj+NsaxnmVLIxMq6c96UNMzB5xahiTv6b+3fuAKSSV0WvRAkdEY6TSa4rgWiZSkGl24FNR4DskXz8X3JnGsWE6KEocAThXhGKR/xNHQzZ1daXWi4ZlFl75nS0Hletacr7ZXCqH6pDhWA85X404PnKxIIx3VP7UrqLBUvxsvUxWgahWQBJSwc6xKXYSjE1b1Nw+Ae8n7BIfBGBzqulIz3BnapnVLJO/ZrY65Dc/0O+7B448/Wuc3qoNSCB+nillUWKzsXhZfPzXVgqoX1TESCLc4Us5FJkq9EudZHjyd+z6Ny3zeqBwlLCEgEhFJzmJR3/LzCxBJMwgBwUFq37Os9HTkCzGVllsVOeljfHQicceNca4JTIePP/1MERzf6dtvEJZY45Y8AAD/9ElEQVSt+BHX3XiLmlZSFyzxIj0J6YrvjXKeqa7KCJ3rmPFqN2ooT/QHvITn05KyioRIQFTB/OUKncjoyjRBQqLEz0ZYTx8Pxx/Pcw9nJwFL2ZWXmsTtLCtDAeNZQ7lwO3KG5FGn7RdeeMDw6oI8URX5Dq2fkEI4W8K6XKjFB5FSqNjyNYVzeCy231hIkhzk9kolY3HmsSfc9wn2orltR2xZqKJxWADn9HCJkZCoUATGiqAoz1b3R/WYuUhUqRfMmBrAHpvadgZhhQ1s11WpWbWBFfuOe+/DSQOHIi42FjdPuw33zX4Eo8eeiTdefqHWbvvaQFWV6wxxcTOzqEkkIdp6lASjJBm3FOQmnppiXx/keb7LPKZ/8stdUhSxmaQVle9x8TWLBynZJDz701NRTFtVBcetUd2T3HGlq7uyVweln+XffoPPFyzEOZMvxoZVK9TaSa+8MgfPvDCn1nwhqB4HdzpR8QXTxXtH6VsnHuacCpt8R7fn85j+AZ0njFXx4LE3jqAXrJykSBIQ7T8ByunLybITRxGQXKsjanVDGma+WlN9bIxj/maJUJFsLUe5eFwTb9BJRWsW6HQO0gNxAAeRkVSuAQajZlAJWYtjDPaJeB3uY0awVEY9RofmHKXVlh9tInDQI9ckqg96UZGgSFgUKckBVTQRYtHjvDNgoBogFYpSkCQpX6gCfSkQh5rT5N4Oh+OHqhq7XQce4CX/lh1VRagLn85fgFn3zsSvP6+X8BlwxtixmP3gffj+u2+UzaU2VK+4PLcJQRcWFyvi8SQhJcFImEkcqnftoACLX7wkt/LLrNiaXoRVu/Pw/Y4c5ZaIWypu9d48/LO/GMUVku58ngYKhsNFbCQ5Skm6ozHcosLh6x+IgKBA+AcEoiA7E7k5OUKYVklbUaGFbA5U55pBieicCWeofdLcKuOGdevQq0cPVVlqgjt9DGYJA5fBrcN/N/RQuMNzAKpuuK7px/wVcpJ4x/bsol+oASqJxDGElND1eZI0QkujKI4SEDtfWB5phlDGaNc7hwTxy15eWlmnG+MYW5pu3OesbzR275X6nCQcoUiaz3k4yRyTwaEdNLv8oBySJE5QGVeL4wigHdKilkjF4y97maheHZJjAOkOExrrteSVIpaYhN5KF/YRllKDJyUpeF5JNJIj7paXs70rXBIQCzolJ/e9GlU5EoGoaG6vagMnj3JnWIeIwuPOOgMLuAOpqFic/FofVIvtcmXlFeB+blST2ONFO41OQlJ5JU76C6oI6cdCJJQcUgvL8c3fWVizJw/5JTb4mY3oFhuIIe1CMbpjBEZ3isCp8jtK3OA2oegYGaCIO0+eXbYjF0t35SCriNKb22+RLeR7lAopiameN6XC+cMvIECkpFA4RZXOTE1Wahvn/dlFXXZLIER1MiBISO+88QrOv/hSXHr1dfjkswU4+eSh6NCtJ7Ky6976PaCl1A+X3zWB6aCHgM4TenxqhbzX7fwJyq7lCaY2nRQnnYTkTNmApEKwEeQ6SJSAvCUg2socrvJgiYxAxOBB6lpdsOflSABqqJNeOpabZv5+cMix2/E6W3TuZ0i7oSd/0KmGwmg4aD3oKnFLnDrVzycr+w95tL3rUhUwC/YKAVWZstAEcBQWwpYriXIMIqr/CWh36SRFKIpY5BrtLCyzrAysKKoosrKrN6qC0w04ipdpxuMqkHf8OvSE5qNLNu5K5glKERt//kV11ScMG4GvF8wXFaYUX375FabdzAXd6qgEggP3ReXkWBEhV5NJSMgoRV/ipLa9rglyL7tEpJ+MYoT5mdAjPogRVmGuu0rUAtcrm5IKUCbqV5/mgfDzkW+7/FQ/QiTszbNbK0SlFYlIWu2yohIUFxUjNDoWfn6i0pkNEnYpoU4p2HUEQ63DJFLXo7MfVnFctnwFvueOqPKtmnaGdaM8Kx0lKbvkqLrnJCI3PNPgwNW6YJSys2TqTJQXFqs36SQGSgqnqmUWAmLpIimxkeO96iGoC8znXi8+j4BWLZG/9S+1sFxY775YP/G8ys0ea4R8xNK2MxPfdcE7uFOADU4H/wCUilAiuYLdJXr8OP6ojVyvrXxKau6oKC05oeX8+ZUqEeNcCf/s7HDNYAx1SmbX5KjvteIH5EN0DnGsLO7zxjpOxDsWwcrRdtJZ+rEkqmqd5RqlIpOUIl5jZlB6UgXI5Qh3QWIvlf4Mi1lVGEQtcRMRQXJwS1FucC2isJBgjDv7PGxY+QNWr12HlORkTLv1ploz2hO6fxyDUyKVkr1kFqUasULXSETyfI5IM4u2ZcNX7g9tF4YesUJESiRRD6j/nigqtyG5oBylVlZyfQMFNZDTM3w8FNe3eZCSpsptDnyxJQvF5fIOvZTvKjsVpSQhEg6StPi6pKSgAORkpKCgoFjI3w6rqG1Ol8RWGyghvPDss7h0yoUYP+Y0PHjfPdj8+++4cep01TLXBq6g6anS6eqYJxERngmgp29djn+5vU979sZKmigbkMSXRugApxGBQqxcEoczCnQ7kP5mQ8D023zjzVg99kz4NW+Bwm3bsWbMuLqJiFANq8RP4twQFymSdZhI6m0DA5U0xHWhaJZoKSo275tF2lZSkgd/eDrhmUhLQECVld6q5IpdMyVIKkS6K0VNjhWxc1Aw2slHWwsx0cmNg57z2knA2eNwJODfIp597QiU1kNldh2VmXeCA/3hG3rA6E9SoRFa8k+BfgT4+UhrbUSAr0gbEh+SEX/dpYnr41Aqqj4am7PxfVtXnW1DcvEkGFbOn1avQUxcLEqlpbvyupvw1dffYMigAfWK354oktZKqWRUCQ26gbomG0qpEMT327MRLJLQWFG7Aii5qPouYZLKTzsRL6zek8+LlVi1Nx/NQ32xJ6cUe3PL5H4BtmeVYnPagUamQL0rYPwkTULlG2d1i1Qq+vJdeUq9onxEgmT4qD5yeIGPFHpfvwAESpkryEpDgUgW5RXsDNAJQpepasaN11yNuPh43HP/g/jok0+xc9du3H/3nfjhx59cT9QACV+gyhdGnJ3WjQPfYwrTSSlX5+1Hj4CvUsFIQjoBkZRoIzrwbOMRelIvjPx1E3Y9/wxyNv0Mn8hwuVp7+ijItx1FnKvmUSe9cFkivbptop7X/eVap6AgxPv5Vbl+sIOPlO/ayUh8PpH2AxbUuh2ZUDfUJpeXqZam5ue8cGxB6Y4AfKNi0PG2W1CWlcW4Iu40fa0nnxBp+auhragxXc84VVV6EgkTkIlvMYuq5SIMVRHkWBGQPOPvy3EWJC15VoiEY5J4z9097QkDGwWtqmTCb7jB42wJ54Y1P2HmfQ+qsURz33xVrfXjzVwzN4qKi5WBmDYZvXudRFStyMvpusQCZBVblf3HpG7r3/gfe9cBGFXRdc9u6qb3BBISaui9I6hYUAQRG/ZesIu9oqJYELti7713UUFERaRI7z2hpfe6m23/PfPeJptkNwWSkO/7vwOTfXXelDtn7p1KDeeHbQXYlFWOrTkVamI0Sad2qdFO+sQHYUt2BdKLzMgVv3rGagPhqsRMPVDMTQKBpXtL1DUNUvD9jTi+R6SQlxm78qmxs51BGxKgtSEFqB1HgoKDEBJGQspASXmFGhWuJrHqecEQeHI2eW7v3r144pFZOOu0KYiNjVXL2nIogKfn6fzCojTZ1M9dRNEcp96TP3SsnOi4MkN0TLTqDVNakHpWZEv/VzsUzXfFGzaJNjQJVcXlCIiMRLfrpuP4tRtVXDw973LsyVadFq4y2QTHMp8jloK3e64xZt6c02AwScWr7Xmvg6GshjzTk5QlTzfo2NOyQwRiT0WlWj9Ie+fQnOpF43EboGDlv4gadZQS4KQzpyJ3yTJw15LBr8yrFmqCDYYBogEFjhuhyIQmVoC/NqGST7m0nLqmF5+lwCnyEv+oMfnKser+l0ynIwyiFvsncvnP+qTiIqSly5bhT9GKJp12Bl547mlcctEFuPWOu2j3qftNQZnkEU0z1VumNCItzevixy35GJ0Shk7hAdXpQAKhZlBQaUV/IZkukYEYKibW7nwzQgIk3vSn2i/tnb2FFvSMM6lubJp3bOQm/korUtcLyqowsEMwMkur8MceN1IScu0l97vKN37ZUSj+yn+moQik6nFTGlIQgoKCEBoSiqLsAyipsMAs5qHNZWaIN54c47x62d8ICg/HW+99gDPOOQ+//zIfzz7/osfnlZPwByd1V7/NBVOEyaw6OOTMRUQ8571u55yqy4HLtRy4KmPUyFEY+MxT6Hz5pTj45df4bUC/RisvB5d31vMzlJWWftyQ43w1VdEyDnX4oSlONF+jwcdwhh4EBbnjBqNPgoSEVN6gK1M2Jp+nvxSaQ3Til0qItoKw/5ZZD6PXvXehx533oPsN1yBy8ACkvcpteiRuAtrs3Xyk8EaGwRAaol0Xx0ZrCjYds5YFTi1RKrUDe89cAxv9pPCbAsR0Y2O1nHNWOAmJ0yqYD8xAQ0AQDKKteANrlutuvg0DBw7CRRecJ5qVHR3i4/HMk4832Twzm0VjpSZEIlKahhQB8dcdZjF1aGJNFnNJRUrHn2KG7Smw4MO1uQgP9MV3WwqQLUTiJ3H4Z18pukQF4PsteVgoJh3Tpk9cEJbuKVRp0y0mGLFBfvhqQ65mmsm1zFKb0hijgnxRZrFjX1EVgvyZ3lr7lFYmWWCNOLlXNH7drnVmqBpWSNRFqMVOf+wymxASHIzCzH1qLFKVhe14WuA1H+s74tjjJ+DYcUfh688+QUREOI49epwEXfJC7nly3Bqc328KxBuVr9XEw8ImvvCaGokuaaC+JS6iXy81wLd14ETptm3468SJWHP9TSjdmaY0nobAQZPaeCMHgoWI4kULtTO8DTiOMewaFopu4rhvnosXmuXEHwlcquScHGioTu28Cy4IE3O2E8dFqNT14pigB80cmyCF8rAdG69bZxi+J0T07yuaWAU23vsAFg0Zil0vvYoOUyYjf4W2iLrEEN3FPKP5ZRrWH6DQsHYURyFT2yWrc034XHCZYdScJFba85LY1IioKdGc5bkSUvkNoFZEf7xBCsGqpX/i31X/YvZjc1CUT21BfFbaSuNgoznXj6JpphqFyYJu4SXKLQ5sz6vAuC5iLrpqTj4jgpJRYkWvWBMuHByrCGl4pxAkKq3JgOO7hWNQh1BM6c1u/CgVj5RIE47qHCGaVaDya3KfGJzZPwZhYrbyfvcof3wk/mSUVGF1Rhn2i8kWI4TF+YCLdhfj0/Xc04sBkHBIWp7UMxJ/7ilWWo8WdCPK7RIuUaItYtpurQxSPZMFeTkoE82WY7xoTrKC8AR2RPzx63x069kTK1euxJBRY1FUXKym0HgD3/GPjueRdqEOGFyWJ8qFuwakERDDrJUVgsFyOV9TMALjotX1lgYHYnY6bxqO+eN3DHz2aXS+7ELEHj0WQclJ+hM1YKy6S2WVQrIn6UoaJokprNZLknB7Lq8GpASHIN5kUsfqPfk9FKf7F6sSRUc1GVlNpk5SCDq423WeHAsK7XlP9+o7A8I59J/2uZyHUVtwv88P6wW5tUFVNX7iySjdsUPSQgRF4sD95LfNeRp2C0dESOZwnhJDJSfBU06sl4Aux3jxV+vMkWM3R0JSPUl135G71A6oJRmDQuW8JhPcYfD3x+SpZ2L2E08iUkyLTRtW48VXXlWFo6moEK3IXzQJNf1C5RW/XoMS0U72FpsxMEE0PwZDbq/YX4YFO4uw4WC56g1zgcEfk6z3pglIPAp8z3MUat+T39EpEbhgUBwiTT6Y1CsSo4XcwkTjentVLsZ2DkNssJ/SbjJLqTHIB4X0jhHS+yddM+XUQEyjj+qhCZBamVNVODDSaSlHaWm5xLdK6g2aryyOXiDyNmHiZDXO6oTjjsUxxx6NYPGD2zh5g6lj15p4CJgW7hqQ6Dzql9o0r9cQkNdQgNu8x44eKv56S7xDB/N5y6xH8ce4cQiIisDuea8hpFsyBs0Tk7SO/CSw11KXwo5CSJ1V26gRxXapUN3LqO6CJJ16iTwGSgXr6f6hOKkoIzOmT69m5upUy54+faDcXCGJ6d1+0MEJpbuaoNFwdDZXd6zUTYvkoGCpsR3IrBTNSs6dYn5Ytm1X9zyBe9fbuROtJGTNqGD9ZnMhYRi3eCHsbKMSgdj77nvIXfwXrCUlKizs0dC0IvmEaCBxb81R7T4Ngb1k3lYCdB9TpE2W1XjfEBEHQ5zUVNVeaweuYrRu/QYczMjE5DPOwOOzZ+Pu225R8W6oG7sG2jIanNzKhl81oFCcO6g9rDxQilGd9F5CVXYMeGNFFq4cnoCP1uXg/AGx+ETMLIbsvIExQqJufqhgOlWXPNt+duRWiqYjJiELofznpN+EUH+kxpiQJNpUqJCOfkO9R7A9Kr2gSsw2doJo2uL6jHJFSkVmG4Yn6asOyGskyAmp3D1EyKq4EgcKK9Er0ohKkb9S0W6KCgsQldgNEaGiLQX4Ki1UaYIesGTZMnRJTkZUVJSSqRD5/emHH3HKBKl4PEHiVLx5hWSgNpCQVQqj79KK1V/9uDmoyi/A6jsfVWO+WgM0A/s8/BBixo7FprvvRv7KVarB3hVWP/npbtRk3QWjaEV5PXqghKPmBXw0Rcxhq6RTQZVF9Zq7P98SEIuiRMpir7g33sjkeXWuGf39+wmzBkhKM7UbdGz/6BIainCOB1EkUVMruJz8QYLYn5USGT6TGhamGjRDpZD2FIbtKXZ7sqjcwpF6CGqDbSO9Zt6LUZ9/gnE/f4/+cx5FysXnwy8kWH+ieTBIrVrwzzIsnXQalk6eKhrSTnSefhXC+mjD9Dn8XiMEqelS9LEmejw8umrw2INze1YtXyqFiblpiNRVf9ejhDxj4JQJweAhg6XGDsKwocMRIWlmkPRqGhGRYzkAU/JHBI+1nIqDOyTvft1RWENEcr5oVxE+XpuDq0Yk4Mm/9uPCofH4cnMeLhAT7cJBsarm18LrRJnFisW7CtRIbJJR99hgnNI7BtNHJuIquhGJmD4qCaf1i0PvBAm7/GP7z49bcpFTJlqP8kvMV8pDnAkxwf4IEwI5UGTBrgIzkiMDsLvAUv0cNSQS0c9b2TYltXmICYM6hqpxUmr6SKAQkJgMxYW5QsIWtU6SmgPGpPZQkRwthXP5v6sRLPIXEh2Niy66FOOOOoqxqwdeox9BiV2VjIqU12hAcs8l44eCwHipkKhhyHFLO0gFP+aH72A8eAB/HHcCCtauR3CHeIT26Fr9TAx7ceWgOgridpaWoEzM+0SRvS5hoegkRMRxZiyvKSGhUKOqW9iJghEoJNmXwSbkqoacG264wsfH+KZ+2iTw5e2lpW4ZzyvasZ8UhNjAQKUVRIlq7SnDrWl74cjJQ6bDBi7YVg/ir13UalNCLAY8NVfS2YZ1N8yoP5CL329MMOQZipHqjnc96wq3nEdKBrlWdwy76DT4qikgNEk917KMJ3tzvEHtEiIJXlXFNch5xSmFxwRjj8Fy6IVclHTIL5+XNNsrhPn19z9ixvXXqtuNgWsZadM8RCsS1ZsdBNWQw8VCPON7aFoGwe50doxFBPopbSVQtJQ1oqEc01XISk8awiKqMLv2u8eaEG4SU1Z/X0HC7LDbq+Q3TeKVIy/uFnWMCxixtPWQ4hshqd6toNLuz4GUp6RGITpEPipE48I/+0owJiUM+wqFkCIC8Pq/2arXbaTSkORtyac1GWUYmhgKuxQYu92KKjFFzeXlKCkuREF+HsISuiAiJBAhQk4BAZp25Bb7amyVNP1G0vSPv5agUvw48/QpuPSC8xXxu+CKnXpfvl228Z/6xH44kDRbd9/jsOS2/KyDaIl3jBCIQcxWRcxyzVcIxnnh+dj+6utqykkHqQw4vMAFrvVllQfDpALsLpW9W+62Lhg+J+6PefHFR3laHaLcGTPeMxoNF8vNZqHYWqU1Hsoxa408yWB60VMyN72sXDQose09+Slftq5eC4eQDcGs3iOJ4toLii/FjT8Gqffciawf52PXC/O0626JSLBRt9NZp+HA1z+owq+IURx/3QUo5dyz0EFMnzwRwsJVa0T93qzUZTVtQMBJiJ2FjNg9GvrQDPjEa0tysgYksXgCv9HQ+skkM9V+pCMgpoP4m6yf1ceX33yP9z7+BHEx0fhn+Qp069oVX338gWgBWhgbAhcrqxINLCDApDQjOndQMwmRQhrk51aoJCnZULwz36xMNKabkgi3/KqoEu2Aer2Xwuhw2v81OAx3GHx9V0p6c6BQLTgcOwLs9i5jjXbbRZLJ00qrnCZ2358zgOnrlpfy7Sohuef/ycAdYxOxOK0E47tFaGESHCwxI0pIk4RJDdAmFZLFXIFyMbOLCvIlnA7EdEgSQgpCkBCm2m2ljqy4UF5ZgRtm3I733nxN+b9h42b079dHHdd7Q+JduX2NyGm9qB0WDnz/K/b/tEg/axlwS3c601GjYDrxBAQMHaI2YLRu2wFjSAhyb7ypVj4yrlxOp5RpLK7P0cdI+tY231oVWt4+EPPcc2q7F7eQGXocSijC/fxF8wlEjDitwjQgVo73lleIcHEUgmeB4HMs+FqSaOMVuDC4CzGSoH0ffRSlm7aKDVwl5lRP1XBZFw6LBTHHHaf8okknpR+hPbsjpHMn/QkN6R99hn9OOxPp77wnZ06M+eYLDJz7uHZTwIm/DEeR0w7fRCmYeriYXmwHUSRYx5HstPYU7dm6Tuty1s/lWJlotR+p5c6adiZGDR+CiSdNwGcfvIsfv/tSNB1/7XMSZjpvYC1P80X1nrm38RDy/s78ymoiqrA6YOFqc/L/mK7hGBgfjF15emGr8wnVBc/wedDmHE7HNwaj38lC6H96IiLCaEy1+Pn5LfIJNF3qNBovC/EzFJ8zKA4/bStAidlNG5aK5Ofthbjj2E74eEMeokzaukSur7I376/0YqXtudrC2FtIoqap5qjSGrIrhZStNNfkX13zltFghTnv1Tfw3tuvVw+T+Oizz1XHAe/XzWMKgG+kmFXqZsshdsww5XdLIVwCGCPySBmp2rIZhY8+jowJpyBzyunIv+tu+HSMlTJSu+LMF5lURETI+3uyc6rTuy3AykK+Vz0NwZ2MKMWUnmY7zlnjnmn5IggmEZCYoCC1TGtYQIDqwvP0jlRdqlHZHaFuOZ63dDl+HzUG62+5DenvfgAfUxCSLzxPNTy6wz8yAlW5efCPCkdVYb6YdVKDDh+Oyqxc/QkNbEPpMGkiRn/zFeKlsLPtaMM9D+h3JfriioWICsJDVSK5wzUL3yOaKqTyfaPbPDSPkBr/vrvvREJcHJ6f97JO1joYJnGePseeJBZOEiPDXrf3bGl6CY7qXNNg/dO2QtGgjDhQbFHkw6777tGNhM0d8g0xzX43GH0vkXRtsq3h6xvwmWjfVzps9pJJvaORXlSJvYXszJBAyP/T+kbjNyGkM/tpWun3WwvxGbv9CTHrThQT82CRWT7PsTt0HFHur7UfCSGVFuaoictcKE6Jlp5eLkdQm7371hnq3qatWzH9xhlYJlrompWr1DVP8I3uIHKnF9oWgn9EeD1ZPlSESXp00JsYGEp7YYnSiFw9hSShrNPPUYTrAkkox1FHq68oU+lKWW0rJylebR/LFTHR7riDfc0dOcHN0wsNOsnAdNGCsiorhXz8kRwaqpZ8TRYzLSFYm1Tr8T3RYLTMYPJpjmu2xImAqTNJrOTzzkG/OY8h5eILUSgmXZqQUl3bnbVb7u9/IGnaWUpgxv/zJ7pef6PUlO6Ljcn1VasQNWIolp9xFjbf9wBslSLUdQrtQVFZgzol6G1SNeGiUztIsBap4zjLXA4adQbRICWAdS/XdxKHsWNG4fGHZ6n1ouvdFzDUmtMuVOiTYDWtqHb6MIU55cL1LoPNMUhfSiFPighQ88eaXCT4skCIqFjE6E75lupSHTDgwuAhQ07v8OCDD9b+uAcY/QK/FMJ8l6EfkBCitLTMEn0ZFPH+uG7hamxTlMkPnSP9cUrPcF3jlncl0pzzphbpElmhhsTZ8NwQIEAqPkdFiZCRTc1dc4h8MbzKbHeDynEppOecfzGysrLx2isv4a8li/HzwoVyU+7y+TqO9bSS2RaEMTBA0sK7Vt1Ux9kCiVJmVBuc7kg6kffejZiXXkCHb79Gx8ULEP/p+/K4fl9chsbWtZytrFxNfq9VTlvRKW5w61FkKJD34INhzvLyHQYfH3b1NBFOVErNvV9fobFbaJhqI2kqnFKAqjjYsA4hEKWiocS//BzS33gLxWLPB8TGYPiHH+DPo8drEXGHJDCZXzkKDgukWzemCzRd/CLDEXvsWMRNOFlIpxP+PuVU/a4OeT/5zInoeOKx+oXaYDsE53a5oBZUa2KN6ZeQDL8ommkSrvpRPmSQgItLy0QzCKpen8hds1ufWY6BiSGK5Kohtzl1Y4loTN0jAzEqJVS/0QRIOpaVV3x39Kgr7/ELsJ/tgLG/6El9xNMYg9O5S34L5Et/G/193l2x4tNs/a1acJjNfewG5wpfHx810IlDDQbEhyBQmZFO/Cia26ReUbAIUbH/4NedxZjci0vySoGRCmx/kQXJ4f5C1la160hlWRlKigqQn5sLQ3A0YqKjERmmtx1RW1RfFbjLhMgJC0JlUTHWrl+P9z7+FK+9+LySAU+o3LlOwt1yswUopxsefhpl+zL0K80HU6unpzYeiaeRpqsoCdGPzRIz7V65Jk8zzrwtbquHyel9IyLhP2q01zRoDTiczi0x8fHDjLfdVqlKtrO0tKPRxxjMYetNcczTXIsF2WYzkkJC0C08HDliHnG8iKfnPTmpziVVGOn6LkRIzl9qt+LV69REx4oDGVh+2lTEHjNO7rtBEi1xymSM/eFrHLt0Ccb+9C26c42fOuYfwSkVlvwCHPjqe6y+4mr8efwE/U4NSGbRg9nT6Dlc7KK36RoSTSNt5LXnZ2s50Yh8XdvCMKNJDG63a5z8oWrN31rXvTmpENhWJNqBmvgp6VrLxJTjEvb46US0U7QKjvviuykR/hjaMQSjOjeDiAgR6vsefmusj59tqZzMkvrtLPlqH/kqG1bGiKRPls8+7rTa/ho+5HRt/ZU6MOTnpxt9DHv1M4zoFI5vt2jd9/wzWYgoq7QKP24vwPL9pXJFAqzHi4NGaV5qgzk5zYVTXrhaZKDan62ytEAtHlcl8sOeXJVOLqh01VxWZibGHzcBjz31jDxiwAnHHKOm0Lg/43LyV0w1tiO2HGgVRPRJ1c8ODZS+7UIqTJlaEi9h1uabOVG1YycMoiio9iLGh7fFuUmJAinbKWWNa4h7Kq+t5XwNSM7OyFCJq8hIcjFYctWP0zMac/liwhygSSYZ31VIKJgzwkUgEkNC4fDwvDfnEDNJsbVKltrOIGpnYNeu6CGpnSIqMskltGdPmDMOyn03iIAe+OY7LJk0FX+MPQbLpk5D/p9/ofMlF1YnvAsBkRFqlv6wt1/HuAU/Y/AzT3gkLf9oVy+PZ8dC4CoYde95dRIUZabxPZdzQX9EOanlJpw0GRAVvtZ1r04bOkCtT41/UelZg7zyKoxJrumy7hZtwqoDZfhoXS6KKu0IC5S41E6mBrFxww4cNfJ8LPvt72gx0VybbnmChM4gJc3vPuBsrTp2gyExsUJE8ZNqE0p+zx0Ui1/0OWk8DxXT8qz+0UgXDW5S7yhsz2Xh4k0DUmOD1NpJKs6iKavGbCFjmmvcesgqRGSR+9rKkEx8vsYg1biYqCicP20aHnlgplp47TSp1NLThR/rPEcnf+ETzOEOzUisxiB+mZLYFsUTfuHQHDt+tgnR7BBXJsHbJzJNbTnk3LMR9/rrCJl2Djp8+Tk6/vAtAkeNkNQgtdO8qyl7/NdDZI/NE9o0Dc9ltjWcQ2olk582o7pGeiVTVc3qxXFL6t2lJWq9206hoTBJxtPEct13P27U0eYXzcorfAzIu+Y6dPz7dyQ+cC8Gz3sBKZdfhtIdafoDNWBDnRIYmk/id9H6jQjqnCx5rQkOu/4Hv/gsUm+fodqdOAVkyYknY8M9DypVuRboTyOmZnUBYj42FbQ1hDAahd2GBT9+C+jDHRoDg8J1t9lOxHDXbXj/V8wfDlB1QZIHo5NDccGQOGyRwp0opk5TwZHml1w6U2mGdb/jDQaHs/fwwYZ6C69LGvpJvkysldYSmU4RAWp0P/OBKwOk5VuksjPiq035aka/izjjw/yxp4AN2ZJfItBqPBjJSAif2ytxkwG28THMTCNXlrmDJm1FZbnKxwdnPaAWreNQCm8w+PH7Hjw6DJg6xImfat77YTmCKVkifnE3G6ZJxXc/IOfKq5B54kRknDQJmVPPhvmfFeo5Oi7u73o3VYhIHUt6cdaBxzLbSk4+bLL7QK0sq6SBloESDBYYD47qcIUEtEdkFIIDJFPq3D8Up40vYuZ6coDtYBYOHnUsiue9grL7HsCqK6crknIHV/Mbv3Qxxs3/ASM+/gCDnn8G4xYtQNprb2nxEZD41l5/E/L+WorBr7+GoKQk/Qv1oRXoumGp7dhORKGsHpncBGcMCJIfmgxy3qhr6nPsRbNqbUSSniTJWiQhaZUYysmt+rk7pOZUGpOne3Uhfq5YvhHjxl0GP/lWs8D9DOB4d9iwMwfrVxQknFYpMB847Ha3dUQMak1trgbgChhl9VTRis7sF6VWDKg26yX8NDk1MhInlYq2VpOYa77+sFQUqx5QdvFTOyJUJVLHVZRXqnajH779TgjNB2ecJxo14+jhWaaxfET51VIwxcYoLUa+0CJOJY+gSmTIt2cqIm6+FtHPP424t99A/OcfI/L+e+CQdGGUoiU+tAu6cPlhOec1QlkLjGvbOclCTbBUiTUYAzgNRDRnyXAPjkPBo4OCWm5IuBCEk/a54uP6zhgdibjvv0DcO68h/KbrEHXR+eh8/nk1KaaDAxb/HD8BS0+ZgpXnXIB1M27F3xMmwpxXZ+F1iXTmrwuxbMoZ2PPyyzj2z9/VkPy68A82ySc8h8ndcaAjG1I93fPkuLysAsnCg8vO5ax1OeayIsyXOvc9OoFVtEKuBKAVSo18XSgqs6JLlIfuev3dpuLAvixcPf1h1bPHAl2tGTYRErYuBrvxadE/agVQ8u41If6z7Q6H3ncvkIIZHeSr9+5pmtLSvaV4c2UOft5ehGeXZujhN6gR2y5tUFumg9qRmKtCGJaSQrUip+ril3xSRE0v+a7LybXw8DAU5xdg3mtv4JgJJ2DEsKESMAmm+3NuTpnaLQif4GCWRf2sBaB7VS5ZFHTiCSh5+0Pk33EnKpf9jaypZ8K/RzeET79cou5AoaRyB0kvDiOjyFc7SbN65bU1Ha0GneSVgFidztOF+cWM1NX9NnBQXe8U7PrOkVuA7FNOR+6V16NoztOo+Pp75P+7UhOKOjCKucju/2HvvIHUW25SZlkn1c2viTRR3TYk382cvwB/jD0WVVyWow4Cqpfp9Oy4UDwb062l5apwKnOTjomq4Pk9o0vFdzledx0LoXIQHolo1JhxOPf8S5BDMnV/3pMTmC1C6ExPFpQ6SZMtZBQqBdsd6zLK8daqZvTeiKd33/Uc5r14D2695WLMmnUdZt5/NW668Tx06hSvhjU0hZxE+EePHLpljH5ajVmzn/hNQr5OK0T0x4lxXSLEPGNFpcnqsV3DERPih0KzDTNGJ2qPCaKC/NTqA4w3iZgypbQjCrZDa7xmhcEwVktCnTS87pqr8OlnX+CFp+eqDpWZ990tJjLHXtV+TnNiDnMdKpXWLed8ArTBli3h4qTS5W+J6DyOHM7MkXBX2eCXnCREKhp0cBAqfvhJmWJMxygp/iSAaifhkQSrVU7bwvl15fwjLQ4oevjBN2HwvULC1zYQgan47kf96/URMGokrFu3wVFcs9ZymdSaBxy1uyNJMsf+tRhLT50Cu6jcgXGxGPDsU7BkZWHtzbcp9d0oNmiPm2/A9rnPoMtlFyHm2OPhGxqMpaedoQ0BcIPaCeSy+hqYC5bCIuz/6Bv1rYp9maLxBIi5aVXmYt9Zt4m2pQ3WcwfbM/yTU2EIkvRmZqvSJL+ubwgZTTr1dCTEx2POo7OUKcSZ+8eMG6vd9wbxIk9IK0hqV7/AIG2cUTUpAiv3l2KEMsVq4sJeKE6niAmuGcmuh8YzJLwk3epGe/qlHpY/8i3utJsnFccLz32EXxcsk+t1TEUdok8JKzjP+3f9V5/rlxQcNstlDrvjVR8fY43KIa+/uzoblw7Req84m9/kb0RqPE1duSByoMGJZftKMbJjkJoaUllZjvLiEuTn5yBXCmJ4p16ICg1CVFgwgk0BqhfOIyR/qtPIS767YMlMgy0/Sz87fFD+Vt48E7bylhky0EtkgF32JJY+HTrCxuWVhZCV+UbNmfM/pfLcLXnaRb5dL0Uk/qYxY+ATW99qaDVImEKuvmqvMS5hvdKP7j7xxClGH+OQuo1LreZEuKs2b9EEwQP8U7vBv28/+EaHwUdMNp+wELVTRFhZudov35WIHMVaeTATJfRLYC8vh6OiHLl//QVLrmaq+YgFGpTcCSUbNqL7rbdi5fkXSg3np1bEU8LthphhgxDavbN+Vh++pkBEjRiC2OPGIHfJcgx8+kF0nHS8Gv3tHxkGXw8rClBD84tNVDWTJ1RImM+YcirOmHoqQuT9f1evwahRIxSJNQQaHuzW91Nji7j2ttSKLiKQHw5mTI3W1x7SsSGrHL0SJIxu8c4qrkKoSVOTa0G+zy19FBF5ggguNRKuMHDc8SNx1TXTECjEv3adVCJuWqkOUY6cX2dkb92snyvMvO/eXlIzni3hdisXBmSWWNAjVktLrvTAibSbMyvUmksklXjRlEiOG7LK0EPiyGEbnEDLMUeWykpFTD6mCLVeOecVctVNEnW9wif377n/ASz6/Q8s+uMPrJFKgGOUYqKpIdeH01IBe1ntzQgOCxKH7MVLYa/QNMHDARf2j5L8yJW0j5C8i+iQgMgHZsJ01FEIOGo0AocPlzKViorV6+RZIwIkNZgetZ0Bfh07wkfKlcdy2xpOvus/dGiET2hYT13i+VM/aK3mKMhy5A3GIBOsmzfBRkIRu9a3U0cEjByq7bTpJresURJOPlGNj6CWRA0lfuJJKFy7Xn9CTNCyMoT27IExP3yL1ZdfqUiB45Wo3dSFf6TettMgpCTLt3zDwmATv50GB3J+XypaUax+3wO4aJuXSvfgwQwxy3JVmhDjJGyetjWqD0lDeUWZKG5p4kK9NX3kkSq9MbcazAq+6ilsItRsh2kQ7pqEPH/RZafhp/kvqfFYtcD+Yl+/+juIGp3awlYuudClYrDao03zOzzQB2cPjEVCmD/GpoShf4cawo80ce83Hskf/ueJOP5yMi0XiaMi5Zq9Xg+iUT3+6CO46/ZbVO/b+o2bkJTYUb9ZHwY/FuGWAysqn4BAFd7DdfFGXzjkN05MVU4Nse5OR94NN6Hw4UdQtWwZTEcfBZ+4eOy12xAq+erJDzqnGgzJWLaRYyO23pmlSZuce9rbqNUcI11PCGucwSRktHc/rNt3w/LvBlT89jfKv/iGxU8Svaam5tytfR9+hPH/LsXQV1/Gsf8swcHvfhCLs8YMoRa2aeYsLJ18mqrpJcWx+qrrYPSwJbR/BGtEz2Fyd2yX6jb9Aqy7+UH8e6mYZwkkIs/P0qkhBPJd5Vj6+auX81wxtT757EvMeuwJ3HDLHTh72gUSEI5JUq96dvKHI79Vg6OnYiaXOlB7qIu6j0o4ilxbCLlDEZn6UCMQD938rCirwFNPvi/1R20Sk88YDE7bHWNGnnemfkkHx4fUR1iAmPFWXbuSYLy7MlvFd1+RWa3HpCDfpcmpJ4crOeVDvGJQWhLfodZEMtKek7/uTjSj086chvseehhPPfs0PnrnTdH0hOzqPqc7g1QqqjGcxy3kjIHaCOrDcVzH2iRaRpGQWzYH9zKMJn/EvfcWImfeB9u+fciYdBoKnngKXfz8VS8aU9ejs9o9l9nWchJ2LRaSxPxT9NScN43wabM2I7bml3/+lWo78gRuX6TER/779eiKiPvuEW0pGDnTzldCscVWpQVcQGLgBFOfoCDYOZBS/GSjcrMhGdj3jusQ2s37Eh+1IcIk36JGxu9VN5LXhfgb1I9D7JnVbtAj8NOvC3HiccfCXwiY2oUyXaWWbhCSBmyYLSwqRnBICPy4bIjUhlR7XUgrMNfuTZN3Fu0qwPHdtXWrCa4xvb/Yonb+qAUKiP5Mo1DCpH33l5/+wuOPv61xWT0IiTuce4rKMWDDhg/LecVeZf7E6ONzbt1vcbWDnHIrOoRqTUnFZruYa1xL3KDW7ubYI2KjmJ3940yoslahSsyzspJiFObnIi83F3b/MMTEd0BMRAjCxZTk7i5uyVMDMeP370nDR599gb+X/YMH770Xw4cMlPjr993gMJfDvGuDp1uHBkm7rc+9juKt3MH20MEpIUSxKjdQZhoP/Lp2Rvj0K+DTMQnF816GmZOBG8nXgL59EdCvn37W+qB2GHzGVPh2665XKNQ2mFNt5JT8NgBjh3hEPfYg4j55H6EXXYi8y65CNolINxtcr5OABr30DAa98gL6P/0EBr38HAa/9LQy17xCMoNLkniCm9LlEZUZOShYtR4F/9KtVe1Gef/8q7Y88hYp9hZUB5jgsdv5CceNx0mnnoFLLr9ai19jRKRD9WI1IFecmlMLcqrxYc1L3NXVv27XckNE5CmObs/GJ8SoAYeVlfVdRUVlbqXNco+LiBQMPhWeIkF9xz0IDGd5lR3FlTZ8q6/6WA39WNMQ+Z4c0fGfXFLakf5E7RcFkt7X33Azbrj1dqSlp+PoMWP05YI9xJMQAWlK72FzwBVIDxUMCU0y/jKOeaIVceAjQ8+KyRgRhsJFf6Lkp58RPPEEJK1YUSu/PMHplEqVlblbeW1N516BaqWboKC1kdOVZq/w65ICv169UPnbQphXrdELkSZoZklLV3LaKyqwYcbt2CDmjXJyvH7GHdULplWDwikMHJSYIGT1PMZ8+5WXbX8bCpdoIxazamy0W6w4+PUvimi4TnfGd78pLakuajZ8ZLy1n7p49/0PsXjBfLWa48F9+yVHarKkIXA8FAuctsxqfQFjAa4FeUTTWGoCQTOBmzK6Y9/eTK8aqxYXHbVMOe26v2gf3sAtbX758eVRdotljubM80SdPLM6M90h3vq7CSnn05WKRlRYaYeV6zDpYPzVt/U0UOsXya9dHEnIBfqkPVsHIhPz5r2A0SNHKBIdM2Y0+vcXrcA9nu6oCVKTwXZNT8NIFOQ77O09FDCEbLLgOkYMFnMjSYipUvzcY7fhoJBKltw3pu2B5bcFKHh0LvYPHixxaEIk9HLaFk6Zaboqrf3lCQtBGzmlLTQA8/JVyD7jPJR9/g38e3VHwvxvEX7NFarBNtfB7YA0qDEKkZFKdgLj4jD84w8RNWKYfleDb2Aget55K476/ht0vvIK7Hz2Ofxz5jmHIAROhHRJRuzRIxF/3Gj1fvToYYgaPgh+UbW70Bk+1rBMZ7W9kSvAHpCQEI/jTp6EW+++F2dfeAlOFNueS842BvrNb7q8rktIhZV1yZaFVZ52C0ugaEUcq1MN8XTRwuVy0HD+VKNakDRPCwrdd4utjbiY6Nio2MhbJMvuNBoNdxp9jNcZjcZa2xu7I0g3xYjEMH8kR/ijc2QABrABW4+qIlIe84dOyIXkTJLhWkca+IAXSN6cddY5uPHaa/DeG6/CYjbj+5/m6zc9oA6/NwWWnDyUbN2ln3lAnXxrDBw5zTairkI8kZKYfJs5yF/OSyPYZmSUiqHbKSfDKWRoz8iutb5Rg6AfLJ9t5Ny5QDuSWohri7SV81rz6lCizWfLylE093lkTpiE0i++UrLPDSRdYMNxWO9U1V4z4pMPsUIEq9P559Zay8gnNEQRVM6i35H3xx8q17yRoXtt6glk8dJde7DzxbdhNPnh4Hc/ozx9HyoP5NQiA3+3TFdjfxoQuEknT8Dvi37F/G++xD///IXbbr5RAtJwOAj2oqnlfsXRf6UVuCCfzCqvY+6Jl+7jkAijnxFFYvpUQ+K3c+c+vUfFG8QPEhDj5B4vSdMHH3hZP6mPM888XnteEZh+sQGwcboabs8P6aj3psk1bgjJ+DPu3GmGx2xLs4mp61oVtHZK1j5jA3ZMdIwankACO/7EE/DvKi5r41k+1DidhqDi5nLaJYfVVl9Td0Ges7vJamPQlpU1opMQEdcxciFLKmjO3tdajIAUuZ9Q5UDRU88g6pFZ6PDt54i4bQYMgU2o5CSsnspsqzkxCV27pGipLoGv28rfmk7Zi3Xkwh1+fXvCh9qGC/JOzIvPisDVNvCqCooRf9LJ6DDxJKS98ZZi/tLtO9SoVhcsuXlYdsa5SHvzLYT0SMXAF59H34fur9/gLN+oVaDrQu7nLPwL2QuWoMOkE9DnvhnwDw9D5ve/YeCT9yhhdsFeV2gb8HeFmKGFWdl49iWtIO/atbtRsq5GNRHVT8xAD+UpNtgXdjczh3mgln51JarE8bfflyM97YB+oQ6UFiQvqfjQHx7r/sm1oUP6aMcecGB/Vs2zjUCJiE6c3DWEG0C+szpHbRaglsvVUVZlkxAYqk1V9paSoElIPn7ccYvdxSLwck/vd6sNMbtTU7vj9bfeVQv133TzrTj7jDNq5aU7GiJpzvlae9ODWH/Lw9hw26PYdM9cbJ39PPZ99I3SUrzBc3NBfTDWahNeFY/aLtHop7rr+Uyyj59az53XnaWVsB3Yh6zzLoZ1504kLl4kH+RT9f1wd57KbGs5Nepbwk7w6yh+6aU3jb6GK7R5Wa0PFvrStz+oZsS6CD71ZFQu+qtm62tJv5jX5yHvquuQK/yf7yrscj2sdw8Ed+uODA5zl0jFHD0GuYuXeGzD4fNOsadJVhQeSQ39hoae116IyAHVO6fUA/2nKcD3OLePrTYOmgokNvFK7alfx08WQGP3gZLgnuOavncfnn/5VWzZshWJSR2xect2LP9rkTZk3xvkGyyAmQcPIiQsHIGmEH1htZpvrM0ow+CkUF34NHAHEG4nzX3NXPhhawFO7cN99Jy49eansPSftTjttPG4976r1DUFRqmB4ChIAWDajBxxvhIywtWlzvNFi15HSGjNGKGmQu0c0kVfmF/c3kIzUiK03r/NWWVIjfKHTUilorwMJYUFagR2VmY2orsOQliQP6LCQ9Qi/QFi9nnaT43kZamqwuq16zBy+DBRliRfvcTVWpCNqow9+pkHMN4SRlaaDgkTO1Ls5ir4hYXBx0RyrAN5fuOjz6NcX2CNn40TuS2X97U12TWwj6GzkIyHMdPV4GDgPJFt+sH9//zFIoi49WYEHjUGFb8uQPlXX6Nq527RfDyEww0BQwcjcOAAOfL+rRaFpH/QWWfBJy5O04y0hblov0khawPHBZy85rjAvGwlgs+eqk3ak8Cy98tX36KX829c4Ehqv5BQZHz7vfirCVreX/94JiJC0pf3Bjz1mNpFti6qChseXcvCxlp2i9R4q668U9xdWHfTTJhF+P0kTvWIyIUGVPGU5GQ8MXsWfv3hW7z9xmv48J03UWVuiuouVEihV2ESMnQTXiJSbZ5YG/5+PkiXwuyO47pFiLkj6Sy164oVG9S1775brJUAF7xnlRuc+Pqr3+RXey+ic2f89NOL+PKrp7Hi348PiYiI5PBArD9QKnzvwKJdxUgM0wpTlc2BblFyLPmhRmDr5hn3TuOvymvJDxE3Hsj/+kTEGvkrkZ3b77kfz7wwD8ecOBEbN23Vb9aHk0NKvOQxmwasuvxwqAfXbPfjDqwJcZ6JSEC/uEkpQaJJ9fVHsBRJbsbSTY7DdZkmDzdERESpXkFT8imHLDtFzz6Pg8dNQPHTz8Oavh9BE47VPGsAtC7akguYQa7ZCSq2kk9lrLm1QLSBE0LgOrzeYM/LhzE8Qq3bGzX7AXRc9hdyL2PXN3URIFEfocw91fxionDUz98jdvwx8AkMRFCnjmoKSC3wJSm0Ug2qTDJncrH++plizuOe9vqJB1AbWn/LLMSfOA7D3piDoeIGPj0T259+HQZqWt5g9U4uBlHhf1nALWskPBI21zZFDUIepebEhehpmihCkssslC50DPfHgTrEQy1pT51rwQE++H5rvmiMVtWjRFBe333zW3XcZMhL8fFRLPfqODKlM4IjIpGc3EHz8BDAXjG6rlGBWJJWguGJogFSgAXpRWYEcHyXkDDb+tR0EDF5qsQ5RLYo2BR2LjzHMHkMgaTbtPPOwemnTkZpWSlm3nMnBvT3ZmqKJzSppLBwOZG6rnR7GiozstXx7pfeU+YXu+0zf1wkGlVRveeVEw3GodbjolkthVJ+q6SSjpfyQZOMsw1U2PlpiQGjXtfZ5foeRxWq5JczFHr5+XP1RNV7aQyU47BQ+Y74I2QZdvlVki6e/XE5H+5G46nMtpJT+9vp2poiI6vd+a0DRqtTEqgtHFc0bFhADSh+7iXkXHS5mrWfOepo2LNqllMO04KtahbOwl9+9vnoff996MHlRkYMV6ThApeUGCIm3vAP38eorz7DUfN/QMKkSfD10GNlzsqRv5IjXmDOykX44D6IHjlEkRqd0rQemoGDv4o24QkSRm1ckzd/jfj2+++1NBG/tm3fgdBQt/Yyj9DSzmQyqUmidlHPSUpUjlztR9SCOHO/Lib1jNKWnnVBnu8bF4xffxLTVtceWAA++ugnCU9NQ3yjkHfef/9HdUjfQ6Ij8cLyDLXuUANJ2iD+3FOitlfiAv2lVXY51jVe8W9zdoWQjpCwxJtrYdskja0c/CiE6hccruLiK8KulkKWCPFfXezcvQf9Bw5V5uRvP36HU06aoAjbI+R1R5X3OWQV+w5qI/HlOUt+kYRBm+FfIRoJCcETmNwOs1mFrFziskM0r0zJy/16xcaeM5eOX0Dt1w0MJd/hBoyuZrQUkSFX6I0h4TAdPRbhV12OqCdmI+6Dt+GTpFkXDcEYaPJYZlvLUTs16MqDkj4pvKVGo8HBuUht46RWaKj7WmqswOOORsi50xA24ybEvP48THLuIjD+jWVkRBD7PHAf+s16AH8eezy2P/kMDnz1HWzlNePq+Myaq69VE2SXnzkN/0yeij/GHSu1jSuba1CZU7O0jiewhvHlSOk6qCoulQ/VF3YXnNwA0NttIZPrp1+NCZOmYNJpZ+Ljz7/EsDGj9JveQcKgZmStqoKDxKi0IpcoCqRQ5Vdota47wk2++H5L7d2FuGD/a4u31hooWVJShrmPvSkS4j1e7ti5bS9WraqZB0tyZNf7xxvz8PLyTLVBY7MgEeRI65gQfwzoEIRRnUKFkPSeP7k3KCFIkZHLPGM6cCNLi2jLwZFxImNO4XaubyTCzsRyTxsdPbp1w8ZVy5HavRveef8j3Hr3PaqHzSPED5WPniD3WFGlvf0pDn45H1VFxSjeuhOW7DylLXG5ME9gxUHt3gWGMkzKB2fUEwwxCYm/CfpQBT5DAqqQd/ez/VPOe4pJR+cecnt2Fsq//gGFL7yCgjvvQ/ZFV8CeX3v7rnpg+eKuJfXKa+s5NVtC8onQqkKJhZov1lZOPmkIql+oq8Fnysph/mcZSp57AXk33g6fuFhh9ppF0dnNycLDuWnr77hbqXyqcVm5GsFTR1QFmcGMNCMvz3pCVWGJV84guEtJ/vK1qDyQoauZPqjYfxAbH34BiaeM15/yAAvJ0ZvPTgwbNhQLFvyM1+e9gIiIMEwVUvIWRhfYNMwGa4dau8emlvrQ2o9q4s72IHNV7bYkJgjbWmpdlfR69J5L4HQriFxb+4orp9ZKS3dkZeXh229+R0W5WcnwwoXLJHm1MLPw5+3apaWRnOdV2PDY4v1qikrT4cRIISCao0elhClNKFJfn2lLZik6iRnqsGlkRBOtSswQOnNlBQLYoC9pwzlyXP2ASVkv9UUWLpl+rRrbdeOttyMnLw933nqLZop5goSDbUYeIfc6XzINnS+VyrN/T6ScOwXFm7cj7d3PlCx7m57Ebn/VLqqDseO2Q+4pzhn2TEVX+KkNcaupfUJIhOterfhJxWgwBYmHbIzXygPna+Zfd3PDciX+GgKD6pfXVnRa5uhywz9F7747VPJmqai2nim8pSEBKPvsC2HvRpjaBckdoykAgROOQ8X3P+sXBXLdNrgvHCOHi+k0CoFx8bBLBu9/7x3s/+IbJQie4BSB41SSut2qBsm0UW88qZGaF1AD2fb4y6g4kCUvOGFKiEO/O6+Ff1gDM/4lk409uYOoZ3//WrocP/3yi2hIV+HO+x7Ac089iYRY9nA1BG2ybLbUgNQ0g0K1ZVbUciJuvWpfb87DGX3rrLMkJL5we4HaFLEaklQPf7MeP85+Qt0/bvxIPPHUrVLF1m8Lo1Y5dsyFaqVJ19gsdsVrGogOiXNQdBTG3nCDmCxa4zUfPbNvFPrHN9KYLd68sDRTbYEdH8qaUr9OyDcW7SzA+JQQWIR8LBXlKC0pQQHnpOXkolA0usReQxBq8kN0eCjCQkwwBfgpU41hqoYI/PU334Z5LzyjrpPMb7zldrz83NP6A7XBXtiKLf8qgq0LVgx2IUE/yQOGVWmp/JQrPdy/64aq4mL8e8vD4Ch+gk9xjJD7Pvgu8ApHVlfpfvEvQ5IihFNvLQF5xjROysPRR0sl3gE+keEwhoWh8o8/UfTcizXhqgNaERFXXi7PejYrWwOsPEMuvJhHWizK3n9/oMgXJ1g1oK60ICQxKub/gqpd3rtJjVER8E3sAL+eveCbkoygiScjc8JEkWj9AUJyxDclEY6yMuT164uSzVtRcfCgaifymOB2B0J6dMGAZ57B9ieeEC3nX/2GDpLR63NUZjYIKXgmU6AknhCC+Cl/9BuewQT3aaB7X4VVtJKzpp2Pl56di4TERLUsiheZqQbbOirNVcjPyUZoRDgCg0LEG3/VO0oVmDhQYlE9UHW9opbCBfn93Wtt+eBZd72F4zsF49qbLpQPSK1dNy3kmeef+RAffTK/np+eQHNt7E03qAZt+sWRELeO6YBwD719LizYWYQJPSOxTbShNRllipS0NceBUosNRiF1X6eYgRYzKsUk17r085At6eATGouYhCSEBwcKGYUgNNik93TKy+5xkTQ6/exz8c2Xn4tcSAUmGm5BYT4Gepkkaq8ohXkPzVAPsRbzfcsDT6EyM1dNOQpJ7YKIgb2UrBn9A6WQe66EirZtx9Zn3qxFcGESz45CSJ4kcJtN25aog8g3NzxlCnqvNiWkkvaGkBDYi7UGdBV2t4qqLqilRd58wyHMTjh0OCUuweecxyMtZZ2vvRZeEhK8UzK8gUV5WhCS4GZhacv6jfqF+gg9bypsB7Nh3bMXjqISbdVHkowX2LskIz88HAXLV0jNJBFzW52CjB+UlIghr72i1o/562SSmmS3LuAuqHEyLz1aXVN5AifIxo0cqsyAaog/1AqUrHvQfnjdp3NPsfNEI6hbuAkRvnMvuBg9e6bi76XLkCRhfezhB5CY0NheXQbVxb0/fTdCwyMQJILnzxn87tqRlMK/dhfh6C71Z158vD4X5w+O09JCR4XNifXZ5RidHEEmqR9eKTgD+5+JwCZMWXGBhDTpiccVSRKdhBwvG8r9QuunhVUKrp+LIJk98giXnHUNVfhqUy5O6xUhRCRmmZkz9UtQWJCP/LxcZGdloWOfkaIJ+SMq1KTGGHEjR+VfnU9xfJGPvz9OPf1sFItsDZDK7CVqRZ60Ysnbqow0WPM97kmpoEwx+YaDjegirzmLliB7wd/oOHUCOk4+UX+qNrIWL0H6pz8o/93BOWbBda7x7ICQZoLc814KdEh+hl56AYJOPhm2HdvhP2gwyr74AqUffiIeuVU+dUAyirrrDs9p0Epg80nQ2dPkSCpsh6NqumNg/zG2bduOF0GTKlSi3QbOKWxtS9P3qfKAqk3bYduTDv/B/WE67lhIFQ671F71nqeaOmQgTCOGIeqss9Bj2lnofOsMpL/FpSzEohYC63XXrUi5+GKsvuwKmLMzUbptp/gj79bxi2ch3TrBFOfiZM0ed0fRuk1qfy6OH2FBrcjIRs4/q3Dgx4VCeB08mmsq/0UlMIRyV1QPkI/06d0L084/FxFCKOxm7tenN6KiPK84WAN2bWsFi1oCNzNUDYMSZ5KjMptYCOWHc71c2oWCXO+bEIwF2wvRPaZGIfYT8gqVtF6xvwSduQRJnUJM9OqRgl9+/ada+2oMzIcKIYwO/fur84JKG8alhMn7dVJXvNuWU6lWpOwaE4ifthUiNVbMLE4NkXBkl1nQO1Y0UrabsMG6koMdSxUhFYk8WR1GhMUkqHmBIWLWBweKVuTnefwX56Bdd9OtGDpkEGY/NBPnX3h+AysmCBkd3K0qK6+QbziEHLPm/449r34I39AgdL3mAkSPGOIxDZk3mYv+QgV7cBk8N8efEJKb2zX2j4SqfK255tVJeoecfRZyr70BlX/9jdKPP0HQCeNh2blTNG6L53fEkRhM48aJTEmA+aE2cIbAAGX9EAYHhxDLxQphThWoNoJt7z5tTSMvAu202hD38Tso/+QzVK3bIKQ0AAHDhqHw4ce1iOgwihruL6q1PSMDuXl5KCotRYjUrnl67dr5gmlI//BTBCUnI6J/XyScNgWmDh1UL8ayM89W6itlhcuid5LMCDl6BELOmaIyhEuWEizsrkLP62tnPKTVHnItKCkeHU8Yi9DuXREQHaEKnkewIbL7IDnwIJmEEMlxJ0zEyy88g+5du+KV19/E+eedg2gxv7xCJJTFo9JiRcbePQgX8jIFB6teNk078pWkYqYDX2zMxdn96iu+JaJ1ZJVZkepGSIRFxILtTecNlHfqBln8XLRgGe659wXN/yZi8lNzlZbKpDtXTK9eQjTVEH/eW52DJDEdx6SE4oN1ubhySJwy69Q2RUJci3cW4OjkYNV9z0mt5Vy/SEyrgvx8pRXFdBuEoKAgRIiJxu2tQ0OC4C8aYvX4TYaVGSka0XEnnIzff/5BjU1atXYddu9Jw4XnSg3N+3Uh75Vv5BrfnuNalpaOve98qbSiTuedJnLWRwo2e3u9kxcryVV3zNJ6YuugMyvYQy6MBoScNlEt21zAsqI0ZANMo4bDlpMrlkaa9pgHGENDEXn9tSqP2grGiAiYTtA0R4OTNo0EtuL7bxuoGVoediGN0nmveTW9uNpj6OUXoeSl1xk8JSSR992BwkeeUGZNLUjiBR4zFvaDGdgk7M9uf25mx54HJVx1CozW6yb2tBRYopOPX7Va7JfcAdEPzFB+1oM8YpaCT8IJ5K6vOjkpLUTiUZGRhcAGGp6NqawlPQg74eePD97/ABcJARFFxSX4Q2q1qaeeos5rQS9UysoWQuKWPCyMBocNwRz1GyQagT8XXGPXtpa+VgnrrnyzaBZB6twd+4q0wY7JEXX6L+Q7JLExyaFIDJd77kGXNBg35iJwG+mmgOnUVyqCpFFjMKVXJIZ3Cq3l39rMcgwQTW31wVLklNkwuU8UckqqEKevWLk0vRhjOgkRUSMSIqpkw7VoQzTRcnJyUFpuRmLvoaIN+SEyNFhcEEySR77VTKSBZ4pARYa69OyDbz77CIN0jc1b3jisooFt5yYmtf1SEJLcPe8dlO1IVzMCIocNUm1GIaI9+qltpT0XbA7I/PuK27TZCG6IEtmNk7T1IiWNQ/K5g8Sp/Oef4derp9oNxCiVVMT0q3HwlCnKkvAGX6mkwy+9WKto2wg+XbogYLCUC0F1NW6MiNSIoY2cT6R8TycAj5BbDqnxVBuMXuAty1bC18Oun9FzH1PPBZ9xGjomJaqlNzmKVZRaj99Q5ptORMx0994LW0aOEIuXDJOHGQ6lxkqGUbvK/mMp1j30LJZcPAOrbp+tCqk3OMuK5C+/5ck58YloimbxMze/ABMmT8WkySQi92f4lNY2pYiIkB92YUfFxKodUrniIXu57FLjq9HZeu3sxzjLr9lDbU0S4uqKe/LrjKORD53dP0aNdH53Vba23Ij+Wd67/AqPW+nXgyJsSdPImEjce2wShnPOXJ3SNkiI6LedhaKpOTA6OQRbxFRzERHHS/WOCRAthtM9rGpMkaWyAuXlZSgrK0OpaEjRnXurQY7+kq9cgJ9tevUWmBPws6Xyzq4dOzH/26+wcfNWPDfvFYlX/WcV5HJV9gH58XJf0q37DVdg8Euz0Xf2XYgaOQjWgkJsn/Mqts1+Tn+oPqzlFboWTX81x39xqmu/5lqznbyfMe0ClLzzEYqeeEbS3gDbvgM4MGmqCArb+Ty8o5yY8ZGihTMd6pTVVnNCvD5uTRG6ZiSJs2mTqHANTAJsYdA+LXqM+917YWG7DR2XLIKjuEx4xg77/v2wbt2K0g8+gaOsZlAjpSvu0w+Qffo0lY5RTz+BnC+/hjk+FsE//6ZGtdaR+3pIEc3IRUhc9yX+tcfA/dg8gX5l/L0ce9/+EoFxMTAlJSBmWD/EjRmJPR99hcSTx8OfmeoB3K7IkNRdPPESIsmct959X2r0QJx/7tmY/8sCDBk4AAnxcbqAega907SjbDVKOES0I2Wu+Yu5ptqRhJb1gjl/ewFO6SXam4cwsC1nc3Y5xnVl43Wd+/J6uZDRd1u1rabZzrRz7WbcdONj4rfWRkWot3SN0WgKRni3rjjhnKm44rjeiA4SAfQSdQXxg2tcs43o6C7aKHSOFt+QUYqB8SbYJG7KPBMyKSkqEK2oAHlimldU2ZHUcwhMAUJ4IaIVhZmUVsRetLofZDvXYtE4C+RdLtrPiFHLnTLpFC2F66aLPF+xiZ0inuW0PH0/itZvRsxRwxHYIV7ThOiHnh6e0pko3rINW158Vz/TEC+ETTnkm9puas0H3+IUo/Drr1FhMHNL9+07YFUzGBrwU8IZNPEEmIYO1y+0BZwIHH+cMg+JajJim4tlzRp1sU0gmVwy9xk4GpoUKkLJxaFYSGkGMfCmo8fAvGS5NmBKR/g1lyJwwgTeVmMpqtZvwtaN6xGaXyQmmy92CyGFHzUCOUIirkKjhESiTjOGo1erRUaELuq2K+HfW23/7RFstM5fswHJU09W5tza+57EoNl3qpG3+79fiG4XneU538VvNd6oTgGpgQHvf/QxLr5A37tNTLerp1+H1156Xr/vDQbVnlVptmLfnm0IC4tAsGRwACdr+geotiNXozZ14Z+3FmBibyGkuoQjYOH/UkyzcwfEVZenehDTJ09MqLQiM3alZ2NbWiZKSsslek6EhJjQJSkWfbolokdCOGKDJd9YkOt+Svz+UcJxSmqkiIKXD8nlX7fn48RuYWoQJnvPKkUetLaiAiEUMdGys5HU/yiYVKO1v9onLYyz9NXYIt0fN3z57Xd4570PERERjhefnovoqEhJhtqB42vqVUkApxBgxTYpF956oSRuJTt2I/vXP8VU24PwQX2RcPIxCO6c3GCb0baX3kLh5p3qmF/nIF6OtmblydHWrkmyzYbkQYcvP0b2ZVeKxw74p6bCr09vGCVfil8T8vOWqZIG4ddcCd849nK2EUiAJ0sZ0ocSVJORo6RUCvlftQp5a6PstTdgz/Ey8FEKuV9qN9jS9sG/fx/Yi0pg3b4T8Z+9j5wLL9fUPBcoTC7HTJQ4MBYZ4kecmBic8Vx47Bjki5nHlSGjRo1Ap3PPVWry8imnoydHnWo+KQQdMxxhF5yh+ecGnlIDYW/ayuvuxahX54jPTqy+63EMnXOPavizV9ng08D6NcZOPYFADvqr7beC1Ixnn3chvuBeh+LXlg0b8fey5bjqskv0B7xBMx0tYsKUlJQjP3u/FLYoraufPUoBHOLvK97raSbpM39bnq4haZdqw4DVoo3QdBvRqfYqlvWglVp1WAN5voFX+P1V+0uxdF8xrh3Zsf463IRc+nFLPk7pHqa2EbIKKZhJRKUlKCoqVFpRbm4OTDGdEBWXKJqQLyKoFeltRX5SkdUVZc5Iv1QK6btvvibJa8drb76Nnxf+hh+++FQ4xTNxVEla2nIz6sWwLqhJcxBtqRBT+tufqxUghnEArQdC4jCAlTfeD6uY5MwRjisKFrLjCo3pdit6uVeOzYXEq+M3n+PgqWeIhiRmGRPBlX91E8QN3AQj6uEHGszqFod8M/iUU7QyK6gmI6l6YP7tNykQh8jIhwDzX3+h4vcl+llthE+/BNaDmahauUY1dgdPOgll73+G2I/fRe7l06sj0BCY9K60peoa/dVnOPDJp8j7+28RGtZKXM7EVzI/oFbmG/x9EDdvtgiXTXmiNjKUXDJL7czpBVyhbvNDT6PXvTeptgl/EX4SESlw4xMvoffNV8DHVH8rJAUxnYwpnBnu/kUuDqYJSqXFgnMvvETNoB931BjMvOcuryaCOyhErOEtEsaMA/slPFaEioakzDUx+9RgSImHWi6GL4hg/rwt36uGpCAPLhSziasuKtPtcCVVVBWOeeL+bSf0oH/6dQ/4dUc+JnQLV7PwOWzBwm78slIUFxeiuKhImWflFVVI7j8CARKnsOBARAgRhQYFqp1AqAXWIyOJ/0SpfLiddY/u3VSbGgf4eV/gzIDSjaJNqyMJrHio2t4oenLKnj6raMO5S1eicOUGtZRM5PCBiBo+AGED+sg7tcPgSj5e23j13Yj000jIHZxz5jLVDhWBo4Yj4q7bUfnn37Cs+heWdRvgLGtk11oJW/Sjei9xW0G+FThxkhxoCVNDRhJ9y8+cqe29Vm9p2HKzUczeMk+QTAno31PMsqPhI4LjP3gwHLl5qPzrT5TOe6PZ5cLqsCPijZex+tIrqrUqZjg3vuvjU7smsoqQRr/0sPCdJiiBovLXg7xnViamtmaOv97GVLo7XdxedJxwjDqvBwm46lXj19k4z0t1RE/No6PEikagGsubAavNrsy19F1bESJEFBwWDlOQmGsB7GETQpI40anGU/kEF1eb1FNMJX7PCxiC7bkVWHWwDMd0CUdCiL+Qm7zPG97CR//kv9XqUKsHLBYSGpYUgt5x9Xvz3FFptWPl/hIcnRKqes7UTHwhokounlZcJERUKOZZoZBRLlIGHa2IJ0QqgwgxQzjaOiiQi8wxbJKqbnGilnDNtTfg1Vfn4asvvsBTz7yAF5+Zi6FDBntNY4elEiXb1qlj+mUS8lCdH8wx+d3zyTfIWfQPOl96JiIH9YNvsGjYogl5qjy4bTkrMprTVes2ofjlD1Wl1uIQmWK7FcOrZjEkJaq2oKK5LzZYgavK+oGZ3vOzFcDJ8v7HcE6n9s1aZGT9c7FExFst0fJgohU88IhkipeCIPcDx4wQdl8jglFVU0gPBRLLwt49kLVxk95+YlQLYg0VlT3t6usQL5oDE4K+H3TY0PHaixDRr5fqqfLVycsTVE8RM1n8y1uxBnu//gVVUlhGv/6k3KwtlPSflwzRCTDGeN+59HBA7ahKNLqycjMO7NmOcI7MDg3VCclNQ5Iwq3AL/j1QqvYoS2L3fUPQk35HbiV25FWKRmJQAynZfc7yT7D9lqOoSbDcoYTjl3qo4QQSe13SPEL85j5o3Gm7c7ifmiumEVEFKsQ8KysRIiouFvOMRJSDhF7DEWQKFvLxE63IhPBQE4L1RmtPbVAsnPN/+RWpPXqge2oP1R6Xd/AAormhg/6MO+hDyfYNsJnL1TF3elHaln6T5F0lkeUyx3l/LEfx2s2IHNIPsceMRFgfrsvOjNbC4ZIhmzxvl0uVr30A87ptcqf+l7UvcNjGocCgjbyeMgXmxX/CvORvVK3fqKYWoYGmAyKgdy+EXnSBfPrQvnwoMMbGwXdAzdi72mS0+l84Srzv8NDiEKHJu+Ne713pLQzT2NHI3LwZhXAgZuxY7P/iKwx7fR5WXXUtfEU4A4RQKApc8jO4Uwf0v28GAr1lIjNN/ldkZWPnm5+iLG0/okcNQsfTTsb+j79FqpCZH8039ahmhlHESBYsqIF9hreSSuxkswEsQkhFJaXI3rdbEVJwaJg2/kgIyVefLsJeNqX9SaHh4vaL9xRjcu8olQZNAgub62FditQ5HaPWRMFm29T87WKWdQ+HUdKE6xMp88ysLSdbVlosWlGxMs9yc3MRldIboRExqveM2hC1ohAxi7mGkzKpqwOjgSRy+rTzhISNWLN2Pfr26S1p5MDP33+tTDVPYA9u0QZ2eBgRqDewukCLmguVsu2Hmg5LEHPXkp2L7AV/oHJfJnrfeyOflOuS17rWzAZ+g2iUWZffUV0RuINXuCwIV3uMOJTmEiHw2HfeQO7FV8CvR2cEnnwS/Ht0Vw3E+TffwYTQH6yP0HPPgv9AEkPbgCHx6d4dPp1qNk11IyOJy44dsGdq6/G2CURwip54EnZv+0q1MIxRYrIICZV98jmiv/wQGb//ieSLL8ayU6eiSkjYPau4EuXot+eioRlYeas3IPvP5eg87VSEJCcpASYs+QXIX7cZ8ePHyhlHSZOM6Fg+1R8EJKfC6G16iI7iomLVWM5RxU2FZnLU9K4ViB/5mWlaD1uIS0MSDYL7xkv6s/CywLGgMgHWiCnGWn9QYgjVLM3T1oJ8Z8W+YsQE+qhtiEhCSiPibHwxgWmalZWVolSIqEiIiJNhQxO6IiKugzKdw0wBCBcyCglmO5EQLLU9L+XN1Ru7ZfMWZAlpHHfs0XqeeI5j5YHdMBfkiPbn2s+/Bjxlz9mO594Qjd0Kk1RcyVedj4D4OLnDlRRJQVo+8Fmes0GdaW3NzUfu3XPkYn2ySRON3CL5xhUeueZ1c+EUszb+teeRc/2tCL3wPJT/9LOEXcjw6LEo/76hLZjsiLrvbm3sX1tB0t1v8BAYw2uGwdQiI4dktnXLFiUkbQL5TuWPP6Hij7/1C60Lp8WMjot+VgJY+v6HqFqyFOVpe3FAzIxEX3/Vs8F92dQ2wVJj9r3jWoT16KJU7FoTY3UwoyltKgl1oVaH8stTtRKhdllpRET10t8ijKbeDXXzA5lZWWrv9zB9HEZTwU8xaDQjzEJI+YVFKMhIR2hYmPgXKhpSkGrU5iL+1JK0BchES1K/Wt5vyCxHWZUdY1IaW3Wy+RCZw8JdxegU6ofecYHKrNNWa7SpOWdck8hcXo7SshLRikoVEXHKR1iHroiMSxSLwxchQf4IZztRUCBMXF5VJ5vGQFP/6unX4/U3XlGFl6hHSHJetH65IjhPJaFK0nPHs2+gz8yb4RD/uF3VnqffQMeLz0D4YC5mr8kG6UaJCJ38I4EWvfsZKpdxNHd95AgpFIrrKHEJ9bD4X5PAj0n4DaIpOivNMB19FKzbtsPWwMKBXFIn7vln9LM2gpSxgLHjapFyLTKifm/5x/tWza0B655dKJn3useaojWg7ePPA11KPKBYBCJTSCmyf0/0uuEKIRvNnGJbBHcAqQVdkGlqEPxL4db4iX/U5Xrg5cDOveAj5ODlkcMAfZS6WX7YflRpqUJhcRly9+9ESEiI0pACg4IRoBOSnzLb2Dira0kST2VGyPsHSi3YKMTUKzZIjdRWjcNuItMomMSSzlVWO/YWWrAlpxxjk0MRZfKBTdKVu7Rw2Vw18ZULpEkBKi8vVQMbS0tLtHYiIaLoLn0RFhmrTDG2DYWFBCqtiAWcRNQckWXc6jYyuxNS5f7dMJR60dblQ/s+/hodp5ykGqyrIdfXXHs3+r3yuFrXWssBXq7Rjkj2GTfOhI98yygPqGvypPyotObw3F1Cyl1FKwpQF5uH0LOmwrzyX9j2HYQhLBR+SYmwbNjMRiv9Cc/wiQhHzKxZipTaDBK/gKOOkoOadK/NAGy7kYA7RVNoK+fXrZtoIZzfxEC1vlON5XQqrz0/wwFnHOsRvH6HPKYaP3THH/nVnVoIXpzNrrUF8dgux3Ra25A8Jt/x5Ph9i5CDUwp/U0FTo7S0TAl4w9Du8zl/fx/VZhERFoKElJ4oEU2DY3RKiwvVmB2zmEJmc6XqGeQ60hyVbBNTybVyZGKIPyb2jESX6ECkF1mwen8pFu0qxEr5ZS+ZhQ216mO6kz9mmwMHSyz4O70If+wqwmoxxbLlvEe0PyanRiBMbF/2lNm4DIilEpbKStU2VC6mcnFRAYoLOY6Iy4LkIS83Dx16DVNEpHrOdNMsLEiISOLVUOeCNzQ4VELyzSLmWd38cneEXcJc65q4gLho2CVeuqSoXyUX4ki8RQczkCFxLpU047xJszgulmaVBzlMwF+KY7KUwUMhItEqYDp2HKq27YJRyCXu5Rfh16M7wi45XwLiCpFn+PXoJuG0eyyfreUMaseU2uGqrRkJLMKsjQW+JcGBaAV33AlHRXOWJG07RNx6OdAlRR1rvSJGpRgwiZQGJAnKY42YHEJMdpSu34zSzdsQPmQAogb2FZPcUb18B4tBNf3IJb8OneErBc0bmBP79u3Hm++8hw2bNqFQTIQ/Fs4XPm06iTGL2aDN2f1llRZk7d0FLqEaHMr1foLUCpHUklTXv2h+ynQTQqampLQk9S3+chiDBJqnEjCb+MsR26qwcVV4uecrVT538KATmVPPsUBqS+LS/BWTjJqQ3j7EGfgcWV1RUYFKcZxvViqEycZqbtiY0n+kIhx2JASLSRYq5gdHWgfSNFNh09zhQmlG4k952lbYSorU2CVvoJm28d4nMOjZh+AbElxNbutmPIABL8xWO8VweIj7QEqGcfPL7wJbdilZYBLScVsiGoPc0YMjwEitKp3Vr/xpKiT4ft27IEbMLacQZdbp56iu84jbb0HhE3O9eyZhDL/+Wvjry3i0FXyio+HbvZt+pqEeGdl374ZNak4WlLaBASUvvgTrjt36eXuBlizGyDBEPXaXWmqChZNkRMF19Y6RicxS0FngbFKAtt8zBzHHj0HowD6o2JmOwpXrkDr7TjWMgQWZvgbqgq59wYmgPiO8pvf+/QewfsNGrNu4CeOPPRpZWdk46/TTNA1WvttUMJfZtcyJuKUVFjU3qygrHUHBwVKwTaqRXBGSnzhOpRAC8JFaumbmv17wqVVKUVGyzT/ir/phYdahpQvl3CFvaUTETQPUAvryy73NVCO1aEWcgU8iMksBKiMRlZCIChGR1B1RCZ2EcHxgIhFJTRoiZBQsRMS2HDYIa2HSvtkYCgoLEBXZ8PpQDiHGoi2rFPmpeW01UdLAj6nIOlC6fSe2z30dId2S1dpWectXI3XmLQiIFw2O+SuPWblGt5j89IaTdjdcc4/ekK6BQVekJH7yKpusSUqKnOSGGJ+q8lJbWdMTvtAI1J76NLEl/JzSZN2XoU2p8gYhzfhX59UiztaG5Br8UlPFlKzdHlmPjBxiBth27qiXD60J287tKH72JQlNE1K7TaCRBsWIa2onvvwI7FIwtdqOu04Y1eBCzhKnBsEpItTwNt94H1IfvEVscG20Mgtv8eoNsBWXIGo87WMRNHlX636ugU9IBAKSe+hnnsGUOfm0M/DLLz/hq8+/xNxnnsNfv/0i5NF4rwvf1fKTY5DENJA4lYsmWlpZhewDu+G0VKheNpJSoBAS10PieCRf9lBJwVI9boyr/AoNqXjxXOWWW56pb0i8NS1IKIkkRCfpRm1I29usStOGhIjMQkRmthFVlItGVK4WSbMbfZHUa6iKFwcKcs5ZkMlPaURBQkg01Vh4XZ9lWBqFhOW7n37GaWoVBG8woGjTCkWabCCnhuvePsjvZHz7i2SgER1PmSBxdaq8N+fkqXWMTAnxqJR0Ve2KemVDcNQ+xygVr1mPPa9xpUX9Rh24NCFKBkmIv2ahoiKRt17yPl/T0t6rF4cEym3sC881bLq2MBh+DmKuzkQdTINaMIotTrXcR2qktnL+vfoogdGCeWQd63KbCJpFjiolTGUiXAc+/U4SRkw0cdSASESsOUnjFhFegm0I3DbbV4iI9jt9Y5zChw5A7i9/qHVreM0mZgrfV1+T9+nspYWKEBrCpdOvEyL6EffdO1Ntx7N82V+45MprVCFpDIok+Os0qnBTs+D4nMhQExJTeiCqUyrKzFXIy81R3ecF4goL89Ta0qWi7ZUJmVaI6VRZJk6Io5K9XfqvOhci4S+vse2HXfJ05fJ8ubxXVlKMEvGnSPyk35rLV1M6OL8sOysTRaXliOkxCJ37jVJzy7iIflhQACIkjJEhQcpECwjgKGaNDBsCN8GsFJKrhjzfMBFJvuRnKs2ExEEoE1wKqCuPRMVB/rLVSJx8Eu/CxnXX/1mlVmgwJSTIFWozUpz0512OY5TYcL33/S/lgvLaI0gFanqJOM5R44TZvSInJdTCRNAoi2ZxVnG0iOWy+tbhusChgyRYQn4eymVrOSN7Cj3kYT0yUo3YUgNyoey2ctzA0BDIET0eUqvVnfaXbT9VksNsVCwTISwR4SuR2rFMMv/gomXykDwhCciCTMdakUuaMkn5vo+QuGurYnffKdS9npqpeo1c19i2RNOupvHTgMrdDQ+pePe9t3DeeRfj4gvOxa+//YZp51yA66Zfibvvf1BTy5sAg5QOfoImDnuhWMA5yz0qLBRJ3fogMikV5VUO5ORkI19IgiOd+VuQly3kkYsiIZDiAjqtkblEHMmqtEScmFauc97jc0XiCrlrR16uWqM6L1f7zc3JUcMWsjIzUVxuRkz3Qeg6cAxCQsKEiLQlY0lAXCSNC+ublGkmRFTdTsZUZHzqp9eW7TuwaesWtVsKya5JkHyuytqrTFB6Se1G/0J1HnE/fx8hcClJyP1rGTbd+Tgs4v/q6+6VzJcH5D+Hf7CyqhL/avJWNJysHKmsvGxzJODGjRW6ZsLv8qijj58Qj0Ot+Fgu90rdHJ81y5Ns/GbFyW+6ZEsJZBMdZVPNmvdQJlvTIYQTxRmI2qhnpvEhe9oeiCGvn7cBRALKvv4a5T/9ql9oGzDiyhQTVyUnWs+G5jh80ZXJRMoFUxEzrv7mijTdSC6Mw4F3PkHM8eMQ2ClR3aM2VJG2T02gDEiIQ1CXFDV+yYVaI3vlfZ/QCPh38r50CQsLs0sVwoAAnHX2OXj2yTm4Ycat+O6LT5ulakvU+FfX1BywVFWhQrQjs8WGSjkuESIpK8gSErUIEXAuGhcscx+5LQWXThcqVzuRS6Nwba6oGqlVt71VTDMzKkSbglGIMCoBkWwTUu1SHBQoGpuYRYHyraBA+RUtk1qKLwcLCtlqxOPKDQ11yYjDAGgWXXDJ5ejWrQuef2quqjg8kVY15J55+5pG299I+Hs//AI5f6xA5PD+6HbNJYwsdr/6ARLOnaK2vqJ5xrjTxCPUFBKJ15ZZT6Nyf5a65g6GKkuIqJIVnRxzlcdwcZ7AZxkP0iQburUGb6lYhKApRXxLDRWQ60qTawqsViS8/7b41kD6tAKMHRJgiKq/IqoHMpJCmJcPh9RibQm7qOp5d96rMq81QXWaBYcERHWXBORyFCH2DHkq0ix4Q197UoSthkyYdC4zjaDA5i1YjJgTjwV3WtjxwFNKY4o9+RhU7D2IKiGllJuurCYk1zQBgtMTKGymzqmqDakh0M6fesY0IUs7vv/yc4w55ngsmP+9aBQmiVXTQPFzPUsOU6QkwsnxQCQjS5VoCzY5r7IpM6tCTMmKYtE0HDZN3ZaCV91upEORt4uIFBlxIKOVFg5M4TEICo9GcHiUagvieyQ0PyEgNvgGignG9KDGxvskJ1cjdV0SIuoSDKd5LF22DDddf61a8YArZf616BdMkXT6/qvPvRC1AdbMdFgLua25d9jLK1S7n6lTR9UA7ZA0Ys8gK5u1N9yHvs/MUsRLMC5KM5K0YEO4U97bcPtsybOadiQXSsWPfCEjxq6zb9OXU+NzKv0kDeQLipy4z75GTnJNblJnV8/xjxeh8O+cjOiHH9GH1rQRJF048V0tb1IHHslIUhb2XbvrZXhrglsLZV14sSrgLQ9N7Wb9w6ynXc7tljk0Tdngck/V6OpZL5D7KRefgeixI/Vzse2loNULrZ5m2259CImXnIXQwf1FmsVnKbi5P/yKkIF9YUrSJsmy8JGE2CCuLU+iNX4G9R4qKr5302v5ylXonNIJHRIS8MkXX+L0KafixElT0CkxER+997YKa1OhUbMSW6XhqeEJ7O0SGbAIEVnkmA30bPR2tXex9idx2aossFq4zK1ZNfyqQZMkEr9A+Irm5uPnLwVDrkm8lCYlX2EBZTzV0itSQP3knN32XPWA5EMSYhsLhy5ouVYbnmSSgn322efhiy8+wa/zf8ETTz2Dxb/9gqOOOQ5LF//mVWN0VJTCkrZNM6e8oHjdJhz85he1JExAbDS6XHm+khWa6VufeAGdzjkNwZIXKm30SsY1O5+kuuf5N1C6TVtBlaP7udgfwU8eELJ2SVCEpB2dO3ingaAp8D4diYk+k4jY3M0hA77qmkZOTH0+Vw2JQ8QVl8J0tJfVJVoLTLteHEbgIW89kpEE27FrZ9PVvZaACF+BqNUN7aXWXCgtSCLPmdLcEpjEY5HaiGTEsaYuAmpqNKm1DX19jlLpSR7e3uNI1rS5r6D7zBlqjJEL5Vu2w5pXgMijR+uC5iKCGrBwUlsI5FQRCV9jYOHv2XcgVi5ZrB7/bfEfOHPqFP3uoYEajhq4Se2GxCOkxNreKsTEsUXcTttmdajnlEkmjiF1Dy45gzEjCbFwskeOJESy4fAITfPRptmQjH0lHi7Cqp0iNahLROqcTt6dcPIkLPj5RxTlF8gdBx6d8xTmzn1CdXV7hMSnYvtqOfD2NbkjEdo0cy76zxGNXeRznVQwXC4kOCVFG30t33ZNtK2rJTOOqDRj/S2zqjXINFsVooWMKDnUwDkhW6WbuAhJnygh7jz6Jw9TXoPkvdAGKqW64DeULinhIq1R76ampIhJ7tK0Y0hIXNSGOnzwnqR561oi9SAVhyElWT+pDS8xlSISEKgattrMiSCGcmcML7VY08EiLrW8HLEBsFLOVIO0mFfsmaiQnGdvBTObz7iVn0bhlMKY9/cKVQs2+B6FIVhMJjciolmT+fkPMPXoWv1uXSJSQiRCzPfMuzcpfxoCzbWJYo5sWrMSF1x2FWY9MQc9U7vj/Esux1fffV9rTEtzwEF5/qKlUFvhhojBXLiMDcrhQWpzxOiwYERHhCBaziN5HB6CqLAg+eUxnRy7ztV9NpLLu6qxPFgtghYmhZnjhjivTLUNkbTk296KnieN6Psff8Koo49D5oEDmPfc0zhl8mnYuWuXxP9KPPmomB/eiEhQuYPrFDWcvsWbt6IqvxDlu9PVBgf20nKU7kjDJjG/14h5xtHW1RCvGEZXONkztvm51xUREczzGB9f5Il2RFnkCGyXHPANEtEBu1VMN7taXC1OnvVERJRZtjER/OseA/rH+5Rtyji3VyiV3xJxNAnZK8fF21ghIzoKxrYu41IGEO59rqMXzUgiVl4OZ15eI9nVsnAKS2edLYTkQfC8gY9K+vJIZY7U16otiGLIDOEWPTxWxCPnHiPbHIgfg19/UjX4NoTds59DxwvPQJCQjzUnF3tffh8BHeOQfOWFWjhYi+qC6gKJiGYbG3I5YjowMhZBnVNdEawHlUriB2vZaeddiMcffggff/4FHpr1IHZs2aoK5iknTVDPNgfKPFJ5IL/KhtHTTf6wkFFkmM6UadV4r9K1OiPUs3xdhU8OVMOqrh0YxWZQsdZu8k+jcCciFu6169ajb29R9UXA33rrXeTm56GsrBxPzn0ce3enIaVzipa+niB+mXdsALcfagjWoiL4R0XBVlGBbY++CJuUh74P3gLf8HAVBm2FhtrhZ/SpLdLELc/KxuIH5iLBLwDBfF5/JltvsHZHkJBOrJDPXtGcOGM/oYEZ+xxykiH+c8oIV4kkqYVIuQmXY9c36oKhVBWd/LItiZpSp+lXIOoEyoa3t1oB8ilDcqd6cu+CVzJiynKLEzc5aH3Ix4qenAPLqrX6hcbB7nZlVkhMFQnJsTLF5B7NMRcBeY7koSFq/CgknMHlMr2D7ST7X/8QpVt2wCgCmXTFNIT2TlUFee+Lb6Fs2x70mTe7wYAx6QPjExHYIUXlh7rmIUOKiotVjxU1okW//apmo3NA4cuvvYnbbrkJVZaq6qVxmwJFRi7U/Z4Kh/YEd3bVjrXnHbUaX7SlNJj+mhfaPe1Qf66JeeOKM0lg0e+L1aJqo0cNV2Q0ecoZOPaYcbj8kovwyONz8OyTYprpaVUfBljSNsNRKRWtfsUTOGZs88wnMejZWcrM5mDP/H/+RdrbnyP19qsRIhVMQ6BG+tMtD8JcyK2p+FWotbI6COHwuzmiHVlEDiizPE8U8qE5RTIiqBFFy7OeQL/S5TlP4Q+U90hSoZJOWhdBfairIgcjv/5SxattIYSYnKQf14d3MhLYMg5WF4K2gj0zE/nX3+yVPV3g4EQquixebIxm9qjGaDre1wW9NbDHUolTuCe/f8MrI6qMF1JiErI8mQ9mYvdjLyHq6OGiIgcg7rSJjaYv2y1MHVMQEC+ZqD/riZB47dY778WTT8yGr8mEc6adhxk3XIennn0BJ590In5d8Bu+/PRDIcPatXJ9UMeh/17CxW+7IuT+SL14ePDD9W4d8Er9qxpccf1lwULsO5iBsJBglJSUIi+/AH1690REeAS6d++KpI6NrJwpBdWSvgX28vo7uLqDC6atu+F+DHjqAdUDVrZ1B0J6dtfkUQrx1sdfQtfpFyAgNkZ/oz5KNm3BlhfexUG9l6qrr78atMjOkxAJhzs4kJHaEMEGbjYpJAs5kci1q/VBTbhMKgJtIKTn/Iwy+iLMSxkyJSZg8GuvtW0vmsAQaNL2SdPjWxcNkhFXfXRUuO1R1gZgO0j21DOECesmslYbk2I0u5gznnVTTJx2rfUIyB2smcJTkjDuvptrNVB7AwU84/0vUb4rDd3uvxnbbn8EfV6crearqfviGg63E0EJnAPVScpy7SfdiYkN7E89/Zzarvn5p5/E5NPOxL8r/1GaEp/78JNPhZgmqKVW+VodrxQ03w4xFQ8j8T2lIk07Ek+wENDb772Pq6ZfrQihIC8fUZEReGj2Y7j/njuxTzT4LmKaeQPjZE7bJhpPw0RE5C1ZgYxvfkb/ufcLcVVi+9Ovot/su1Q7HtNQmWgSBm9RpUa85uq7VT5RNjPsVmUedeLkY12GWxJc7oZrIHlCknyzrobEyqj3zHsROXo0z7SLbQSf6BhVvr2hQfXDEBQkT0hStqEjNwbVG7qvTdGoEpFlD0SpJD4XQCsRx9rBRUhtlbQcHVuUvh8FOxuf3Esi2nbbw/DvGIfU2fdgz5OvoOsd10jpE+EWNdksBals2w79aW8woCJrPyoOptUin7ogud0+4yZ8+v7biI+Px+BBA4Wh9dpPCtFnX36NGLlOJlqw6A81nKKef969bzNwx46MzCycf+kV+O6nn5CenobvfpiPyZNPw9hjjkdYWCj++GsJ9qTvhW9AYINERI3IvGdzk4iI+RF79Ch0u/FyrL3uPmx+4Cn0e/guIUCHvG/GDiEml9nvCSSqtLc+qdY+aTIlkxAkDOk2K/ZIJcaKbL8QFAmEckt4S3Jep6MFwGcp+xyN7Q4OkqQ8egpTpod2M+Z31DFHK3nwVP5azUkaNERERIOaEZPCnt/EIfUtCKqP2ZOmwik1vastyH10NNuDqAWpZ9Xftgd7PQpEMCZxIGQj2hFrSwa3bPNWFC1bg7hJxyP7u4Uo350G/7hoOM1WdHvgFkVQDcMJ//AohHTuLUdazL2SkwjbI4/NwTHjjsLRR43BK2++jbS0NCQIGbE38KrLLsa440/ChOPH47GHZ6n5YC2SmofohXpN4rJr9x48OvdpNXjwidmzEBkXhxMmTMRvC36Wh5zIz87GytVrMHL4METFxHhtqKYOQoPTvJON1Q1sFCpgGhZv3IqDX/+MsL6p6HT2qbCZzdh07xOIGTcCiWdNxrrr7kX/p+4Xoqw/WI9gLlhy87Hx7ie8DtzVKk6Hakbg1CPKMnOc7UVs72EvGjUZyjxJhwTEsAWJY5sTrwfLsdYVUBucJpIvZh7B+yGS/+y145NxQlb0m2kcNWIYes9+RKVlm0Ly08dtiVlPaISMpFIoLZM/jKQXoW8VGJBx0QUw5xaoTKM55jLFXG1BbZyUHsFaLmFQXwy77rLq8SbeQKHaeNWdCIiNQujgPoifOhG5PyyA+UAmOs+4Wn+fsWo8nakNhPYeotqTWIC9gTX1wYMZ6NAhAaeecTZ++u5rVJSX47KrrsGdt85QUzsGDRyoZszPuP0ujBJBveKSi1xvizuEVG7OK6ydJQzWikqsWb8eI0eOVGbmtdOvVMvtUjP6+J038eP8n9G1SxcsWvwnNm/bhldfer7xxnj2Wu1YpzSZxlC8ZiMK/l2PLtMvRNprHyK0b3fEjB2l0m/PK++icO0W9Lz7OrVLrDdQq1orhMVVHpsKVwozJpRzUhind5BEqDmxt4y9bE0FiY3lxLU4G88z3AZWdhFSGvHNF/ANa3iEf4tDPq8m4Ad4JnIXGiUj1tY2sdvbEkzLyh3bsf26m1Qtwga7RkTviCBfBKZEauYxIqhRXTs3XNlIpLgZpZ++vEj6vHfgGxqCpEvOVpqVWUyOXXNeQb8XpdZqggBybE5w6iCR3oZVX8Il9Py97Z778eijD2OSmDzHHXMM4hMS0DE+FqNHj1IjokkCDOubb7+HY48eq23ro7QPly+NoMFHxA/5hiIh0Txuu3cmqqxWPDXnMZwwcTIG9OuHl55/Gs889xJuvel63HzHnXjq8cfgHxCAmQ8+jEdEU+J8KrGD5DMMjycY4CgvkvTcruLRGNhM/O9lMzDouVnwCw/Ttij/9Ft05dwz3pewsq0vuBvz13Pk+Ez6e58h/28OomwZeEpt0lyRkCy1HJOYPqyW3duEeHRQTECabS7wGgmKHZ0mMW9HfvddoxVna8A3omGtiGiwzUhBElrtV9aGzimFMWjAQFRKYXfNGWuPYG8FTbBlc17WrzQAiYdPSIgyK3Y8+JTUsklIvPhs1TBaum4jDnz4NXxZezSBXFy7YFTsWAt7kZjRjRQ6l1BzGAT38efs+xOPPw73zbwHV15+CSZOPBmTTj8bJpNJhZOOjeCcGHvCSZOF+QKFOO7HT78uRFGxtpVVNRnw21KDg9McXOFgHvKXbWIWC1atWYOdYn7tSk/HRZdejjtFC1sp/m/eug0vvvisWlCtT8+eeHzWAzjq2BOx4LffVFvb0088jnkvs9fHjkdmzVQN8VqbDc1e+WVY3SHfr8pIg6WJRETQt0HPz8KG2x5RaxPtef1DJJ9/un5X7ktlHNQ1pf633MBNHfL+WKmftQw8fa1IygPHFeXJ7z7RyveJ1uMeS2pANO3UKG4d9IfTQvzkoMfdd6lNS93LWls4T/PyPMHnoYcefEg/9g6JIC1Omhpt5ZiKxkA/FP0rtQ3P2yFYK7ExnYU8e90mdD5uXHXjpVeIoDBe0fIsJSnv1z9QsHQ1IoYNQuSowfBX293ILSE5TxLJpKhe9EtO7CVFogkUS83jfelad8THxSFUNLKwsDDcdue9GDNiuNp59sypp2LZshViDnVGWvo+9O6Vij7iOP8twM8HX3/7Pe6541YJsjav7Mprb8JpU05BthTg7dt34tU33kBQUDCSkjthzLHHoyC/APNefQOl5WU4VjSwn375FQP69kFGZjbuvv1WLP1nuYTGgT///AtDBw/E0WOPwqYtWzF71oNYsPA3nDj+WASIRjRm1Agt4F7IQMkKIQWzcud6OCrLtERqBGp0uu6nGmYx4RhsuvtxRI8eioiB/eSq5+/VBT+18c7HlXbU0qAksaufXf+MUY5bVzzPKQXus/zZtsqR1nyv7jw3qcHQ6+GHlGlft6y1tvMJDFRKTWNoUgpyIiK34m1bZ0DSpZdJ4jVSuI8gKK5JvpodXLw/Ezu+/1kJSYOQQhAxerh698A7n6EibT+633sjsr+ejzAudCVxt1dUYM+cebBkZGrv1EKdL8ipvaIMFVtWwlHGvd8aDYHqsewvxPDhe28hJjYGTz7zvBqjNH48J00a8Oqbb2PY0MFKgP5Z+S+iIiKRticNV19/sxolzuvFxUXyqNxfvgJDR4/EvgMH8NDsx1UBDwsOwZ333KU2DxjQry+2CMls274DUdHR+OjTz/Dmu+8ifd8+nH/ONEyccCL8Rb4CTUH44ONPFVl/8O6bCFFr3nimBJeWInLOv7DmHkTF9rWq46MxMH2L1m7E1llPuzxQ8AkMwJBXHkfOor+R989K91tewYbqzQ+KP60Afv6gaD9slGbvG7WguqDG4w6mCq+woZtjlqoh6ZV07tlae6sqW23rKPNNQdPISCLNTGxrx0ITfeJxeijaJ5j5XP4hWBJ823cLUHLgoHajEdgKi+BrCkTKNRcjb9ESJJxzKqq4O+2sZ5AhJpv5QJZafoQfYPo3DgMse7ejcvfGxht3ddBkpMl3160z8M4br2jCIGRzUEjwzXfeVwMmeX/X7jR88ckHeP3Vl0QrkvpYwlNRUamE/PQpk7B/1y4kdeCgQykOci8oKBBXXnE15j72MLokJ2PRH39hzuxZasZ+cqck3HjTjdh/YD/69uuDl4X49u47IIQXjrdfnaf8VAvReWIhQbW5JN9xctnabatgy81Q542BI44zvvsVeUtWovcDt6pvuYNng154BDkLlyjZaxBSWR747HuYMxpefuRQwTlkLjrR5lHWDw9NMi7Mxik6hHsKUKPiwEiCadb5ppsliTyXs1Z1TSQiovEGbB1KwFXmNenxFgP3/v979NHNitSRAlMmV2qzcc/O0lTTxiAFiMtlbL5pJgKTOsA3jA3a07D70RdEKzwbgZ2TpdbPEzPuXyScfooSKs5sd19j2SNECP2i4uDXsatSyxvLMVWOVd7qYLsVzU1ek//f/vgTPvrkM3TskKAGU7KmO37CJPz63dfKZLvpjrvxmJBNrpDp8pUr8dvvf+Ktt18DzBb17XsfnIXHH5ml/Fy7cRMG9xczSARVfcP164IEhjW4dlibYKqJSJ4v3b0FvlYhxCaQEMGCseuFNxHYIQ45v/2NQfMeU9c8gRqPa0CqN5Rs2oZdz7+thb+FkSWaEIcBNC1mKovU0ABODHe3I+L1Lv34UyagxwMP6FfbFmrr+qbmkd1ua2hJxwAjh8G64C40bQX5/JbbbkP+n22z6+zhgsmeISk24aVHxeJoPL243MjBD79C0sVnwxjgj7RnX0fY4L6IHDdamaibrr8PvZ68Dz7s5RJo2yU1jZgZFr+4RPjFJIrA6gW5DrTRJ42AwkQxIBlQBuR83/4DyMjMFBMrAJs2b8bFF5yvHv30iy8wZNAgpHZz24aG77uIxP3YG/hI3aIo77FiKt+3C9bifDk3qgnFjYG+2C0WpRUVbdyKyCEDUbxxC9Le/ASDRQviEijNhbWgEBvuFDJrhQqS4fU296y5CDP6IFJI9ah/lqiVKI8ImkHWBsmM3vpxLUitJMqQfYrIwCPCRzUDBBoTpFaAvawEf485RjU0tne4hCkoPgbjZ9+jFh1rFJLIfC/zyx/U/nGJl52jLu/krO+zJiGkT091zh4mrsJp0hu5mwpqR77RCfCLT9YC6IY6p4ePlpAP0f5qeSNpWJWZhrLc7Grh5lpINCEbAjWrkk3bseeNj9D/sbvVWBf9BnIW/IHCNRvR696bm2zWMq3s1iqsu6FltQxG1TW6mr1lLZYnkoi9JpyI4XOfkuMjoEhIOrtDuIZr73pN7EbjbbPZbhE/n1CEJJFrXOlvBUgtuOmaa1DUjNn8RwpM0L1Sg3MkTFzfnhhx81VNGtdBDWX3k/PQ7e6bRG4cyP1hIWylZehw4RmSi6InSMHL+vwHwGJGyuXnSZkUYmpiIaqG5J9PcAj8E7nsp5iRct4kzag5OFzvmIC6ELNh3rJ/t2iPFnC3XtdKigS1ogbb0iR90l77QBFNt+svk18p5CQ5XRNieqYJSRn9/ZDCIRa12M8L5HPrbpjZrIGNjYEz+ElCDcTkkMG4D//kI0THxiEuLk6ypg3LrnyqxgwW09th/9po9LlOTrxOdm1Uh/L19X3WYDDeJazG2ZaqADCSbeqkcPd+9hmRzmYWviMELvNJ5GzegXXvfeqWKd5BWuh2142qsPD5vIV/IfGSaYqIiPJtO1G6aSu6XHmBpIMD62+bVbfiaRzygp3bCu1YD/PWVaJlHVRah3xQ3WsRNB5Vz+D3Jd4OIVtH1l5Yt61GVfo2qiJauHUScYGz2j2BVy05ucqcjD16JCozskSjNIgWtF4tjO9qdWA6d736Qol64/HWgmbExrsebVEi4rpGrUVERNSYUSKMfmrDzn3790tZkiqybtlqLVdN7tVEdIlUHtniyry5JomOZMRzTqfjHo2QuL6vs82d09cPMRNP1EPUvsGBmhqc2L9kJbZ8wVUXm0BIbrWz0WRSHMFC5+uwI/25t7TZ4yK8O59/UxUKV99DU8iuGiL5kvHy44QjPwuOPRvg2LUOzsx0QEwQFymoBw8FNVFoBPyOppdxfSFz+lZUbF4B+55NQGmBCiN5wrX0sbtJptZJ0o/rQZ7bPudlmIWEQnr3QHDnTth42yMo27oTfR66naaC+i7BijX5wrMa1YrYC7XhnsdhLWzZmQjcGeQQU7lRsKe08/U3qPiy/HD1A7Xul1uZak2nyWQ1EV1EstFC5h1NlmJfX/9nJC73SOJJWRNBFlZvUycFssu998HB6QDtGHXFmpmStnAJtn75Q5NJg+kbO34U9s97D2Wr1mPDjTPRd/Yd9Exq+kwlaP7RkXxQfTDn9yWwZDdnNxeSEQuZ/ocDN4UAHOmb4dixGs5d6+HMPQBnWYloJi7NyUd7VnuJnjQC/Vk6xpvTF+TYUWWGrTgfVQd3oWLLv6gUAjJzwbNy+ZbEhztu8Fe9Jt+l5sKvsRfRBa4T7g0k636P3IHtT7zMShRdr7oQNrMF8SdxxxaJp6RduphnrsbnxoiIDd+bHpiLqrxC/UrLgHPPamLUwpA4xZ82WRjct7r80EQrLCqqXaZayTFNSeBuGlGT9j1rdnrYbLbbqqxVj8mLDc96aw1IBA/OexEZH32mCXk7BLUizg+qGzpmUJfxY9Dv/DNEjW24MZFaAXcOseQXoOJABsJ6paq2DU7LWT39Lgx5+TFsmvkk+j54m5QWJ9Zedz+Gvv6kKmwKLLhSO3kDCzgXx+da1w2aKaqg0skzJBNR+Q2iocLPHwbOXveRXwkTp+9Q+NRSrKJt2IVwnKJlOaosIjDyK8c0tRXpiV9a1tX/Lrcpcge3Emcty1+1MYAQCYnIpSVxYGzBPytRsmUX4k8Yh6AuycqEJfkd+OIHNdK946QJaulYTvfoPuNy7BaCZ2O2b0iI8qNBiHm38Z4nWpyICA5iJEW0CiRdBn/0UY086ODXOnVKgqkpw04OA/5qSpPhKyHyi5tKRESTNSMXfH19nzb6GO8V4bBS3tvUiUB2vIGDt/TAtEN46zsjwaQvXoY1b3yojWORa94cQZXaLyoS4QP6qnWHqFUcEO0q6YyTpJBotTpr9+1Pvoo+M7nImxR0SReag1tnPwdrSbE6r+vIAdqPTgokHG9OgQ8JWJNz3WiuC1SSD2e+aGg5e+HI2A3n/u1w7NsK54EdYu7tRhX3IsvLgF2es1eUqgZoYSrxykVEBP2vccrw8vB9xZXiqBmpnXwlfioeQhTrb3lQDQzteNpJah2h9Hc+UwTllG91OncKsn75U/Vm+gQHIeWSM5AvJvOQeY/DJzSkXrrUdfzmhtsebhUiIhIbGyt2GEi+8go1cFRNMHdzlKmCAmpHbmWqFZzUcCSiS5tDRESzyYgI9A98WuL1tzhVa7Wl4y4N3Z4SLYAfb2egvpPrqK8VVUNuZKxch3/mvKRIQ5f5+k7+sK3E3ZEM8v5YIebGcXKuxb08LV1pTKbEjtpz8uL6Ox4RrcUHDjFNqt+nuVN9zLYYrT1G+1DLO+4XJgfNciSauv6orYvkVzl5itdc8cj9cxmSpp6k5pEFREeh32P3oFBMWktWtrrPnVw6X3ImMr7TpuhEjx6BLldfpBpXq9PCixMVDOtuflAIvfVWOeXC+N6WhT0ckHjDjh6vtpSS//Uc97vzVK5aykm5XCjmMTWiRtuI6uKQU0NqnG+4ayjZtq1dyOix1RshticwMcPYttIQpEAV7ErHojsfVqciH7UcwcJcv6Y2YuALs1RNr85FmLc/9RpSb7lK0sShyG291ORdrjpfJM4J/9gY7TnRIFZdSXNONAb1ngYJhngsX2wFRxNQDprs1Hw3oq5fhATUWlyMXc+/ifU3z0TOkuUqHsUbtiEwsYPmg5wzXbrfcCmyOZWD35c0yVvyL0L79NC/woIihhFveXPynqUgX9uGSMi8tRFh1Fc3aCGwPUy1q1JGJP08OfZKeipTLeGED2x2m+0lIaJmaUQuHDIZyQc/ttsde2g6tbWzW8zoOu8lqeWaMKCwjcE1iZsCc1Ep5t9wD6qKObmV1KI5DubzVFvTcRKS65haQ8oFp4uAibYgNeyGux9FUFI8wnr3ED+LVcMrnyvdtgsxRw1jfin/2aZTuHYDPRCP5EoruaZqR/ynGqTd3mV8XA3M3PRy3W2z0f26SzD45cdx8MufhHkciJY4Zf+2RB6X5/U0CYiPhbWoRHjXiOLN2xE/4RiE9+ldfb9BJ98qWr0eG+96QoWrLcAYavpxyyBk0ED4JibXKy/uzhQU5PH6YTshIxHPf8PCwn7Rg9NsHDIZhYeH5/v4Gp+xSUhEO5PAtK0zhEYg+vTT2kpuWgVsyF545yPI27pDFUD2/vhIQWoMbJjsM+s2KZDa8hrrb3kIiVNPRvIFZ2DTXY9KgdS7oKWg7nntQyRMPrG60fzAN/NhycnHgR8XYtWts5C56G9YyyvV91sS1dpOI+DcNpWHzNcqK9K/+AErbnoAy6bfjdKde9RcMt8Qk2bWSsb7hYVKtIyIHDxAzLINqDyYqd0Tf3J++wtRIwcpUyy8fx+E9+0l/orHjUHe3fvx19jzygfVJNgWYMiiai31IQlRJ7w8Y/JwJ/5geZbPc5+1ehBCSLz1DrHmbR7Li8uFh0d4vH64ziZqkdHhfFkqh4Y3FGwAh1WUc3NzQx1GvxUSgN5asrUtuLf7tpOkoNXpNTiS4BbGzU1UjhdKGTccI66+WKnYzQG32i7dsh1hA/tq5zar6jni7HOq7RtufxiDXnxU+evr74dV19yNUa8+JmE0wOjni1V3zEaQFPjCjdsx7Ml74RcRjirRLvwjwsSzw8tTbgHeEOpO6SjffxD7v12APrdNVz1wSy+9FWPfew4Hf12Mkj37Yc7OF/LJQo+br0Bwjy6wSTg33TcHQZ0TVftOeL9UdDpPtEUpmE2GENeWh56BWQi6rUE54fIgrvXcA0JDMeWrz/HN1DNgq6hUS85yAix1TPec4HuuUf6Ej7wfe911CBk2Qpli3hAdHY0orjTa4lCdBstjI8OPlQr1kO3bw6oOY2NjSx1Ow6uaqiYM2cZOLFQkv/CiFMj2MfaIYnBI7C4ml3X5Oqyb8aC2rRD/iWdNcUYxh1SPm35uyc5DYFKCCkzBv2sRNXqoIiyGq2LPXgREhSv/Cfa4lKcfRJ8ZV2HMW3M1IhKzccUN96NgzXrxUJ4TZykoQsmuNHXMTjGSp+qip/ajP0ONQmkobte0Cb38luZoWvIaTbjAAH/RnqgVac/SBXdKRJ5oOxwiwK2XjRxGILcSTxqPgpXr0ff+mzD4pUew7clXYC+rkPCGYcirT6jpHn1m3YpO505VXfvu6ePVyfcq0vZizbX3HhEiIliFugbIUpsLLivHXxNPxemffIg+w4chWCLPFNSeqAHPEyVt+MvlZ/2SOyF4xGgpE2wXkvsenMQYkeGR9cpQUx2bA6qqROvycE/KoV1y9tnDISLisHXSu++Yud/qsJ8nBSqUcW5r5xMdi6r03bDuPyBnRxbu2880BVzBj1sTcztjLpRFMyXrx98QEBepRg4r/beZoBkTEBelepjMmdmqDSW8fy/4+Plh5yvvIfWKc+Evz7DwV+w7iKrCIsSSsPgt0VLWzZyLHledh5Id6YjsJ2aOIHf5GrXzRXhqV6y++3GU7k5Hxs9/IPefVYg/eiSshSVYJoU6Y+HfODD/d0T06SGaVbgyO1no2Sbk5ydakPzymvsARndwzFLRhq0qbNteeAtdzj0NQZ3YUWFA0bZd8BciDYiJRuTQAdj2+AtImDBelQZubUTTTQlEE0CTLu3tT7D/k+/Vt44U+GVu6mgKMuH4D95BhyFDECbEkvvb70g8bRJCevdE0YpVHsNILYIaU4TEecCnX6KwsLgeAbm7kJAQBAUH1ys/TXUMQ/q+/QgJDlEVjvt1of9NpQXZ97344ouHRUaHpRkRsbHBGXYnnrLZnQ6rUH2bO5sDcQ8+qrSLQ4bkVmjPrur3cMBdHZoDfxFELg9aK+RSYNPe+hybH5wrwdHGDjXLiRchPbrJrxORI4egaPVGpL35MbbOnacIKYQkpwt35uJlSDh+rGbWSNxLtu5EaLcURPTqgUq3RcMq9mUgsr9Y4vKaw2JBz+suxsCHb4VNtJPyA1nKv9AuiRj9xhyMfvVx7Rt6KWDPmvqcfl4N17mbo1nJ8OT/uw6DZ9+F2KOG6fcc6HH5Odj36fdKEzR1jMeg52erOHpMA29OwmLOycaa6+9FwT9rq9PhSILDA4MqLSj+fTHslRXI/uFHWCSMuYv+VL2IEmr1nCdwG+z4+2fC6eOPhI5JqjvfmzMYfT2Xnya6KpsTcfEJSBNCqn3dYZNbs1NTU7XF0Q8Dh01GhMXX/pbd4dzJZDsSzi4qbodX3jgkc40Fcfh3XyrNYOTP38qvpPAhwNs2ww3Bm33PxuTKgzlYM/1e5P+1DD5SAD2aGo05qSX6P3m/WmC+x/SL0OeOazXi4TekIGb9vhTRg/vxRGklm+a+Bt+QIJTvz0BlTp5mejEsOblq5ww5Ee3NpgjBYa5CxcFsmOJilBTZ5dwmJh5NOtVYzoJex7GNb/vrH2LnW5+oY0/PxI4WAt26W42f0gOqXKBoRAMfmMHMllMxF0WL9BhnL46kxm2HNt//tBCqyIl4e8Rht2HAG/PEJPXDvrc/QOZX32DQe2+hdOt25C78HQfe/0TC6b2IBvbpg6DxJ6rxbX5cGlp+XY69W/xlOgeIyWsSjcb9/qE4P/8AhIWHY9fuXWqIADdbkOur9mwu/EFuHzZahIxSY2JKHEa8IKajw32yXFs6Y6cUhJ1zjqQak62JULWuvOvnj9Jtu7Hx2pu0dopDQIOTN+tAPSeFIZqr4DUEqcn3fvitaksyZ2dro4vlvWY5iR/33vcNDpJCqWlAdGzQ9osMV8Iuj2HvV/ORPPUkdDr1RFSVlKKqoFhuaW1B5XszxI8AORcyslmx8bEXseSSWzBo9m1aO5H4wT3udn/wFdI//Q5W7rWnf8fdsVzlLl2DrMUrtDTw8IxR0sQ3KFBIr6r2PXmDhMl0VmRUN55eHHyNyFu6AmuuvgtFa8UElDi0BzBfut5yE7bf/xBoUkSMGIqy7bvw79nnYdQvYj6KVqyI2AuYNzFPvQCbkLKrDCR06Cgmn5hiklxJnZLlGR+kdO6MDomJ8BUZdy8vh+rMlirVerBr924UFBbmG3z8Hhw/votZD9ZhocVyptBW+a7TadzG9XiPiJM/wVdeD2N0lB6ihmHwNaDrjOtVhpduFyGVgsotZwISO2hLxqoC0HQ0JSG5uV6Krz+60Ilq3STIO9bScmya+TS2Pfa8aCRmKZBCABK8JjsRXPUOaYcCLo6COvzZB5UmyKkkGb/+iU5TTlBtTjEjhqhBfywwvM/eNaPUvEwTalb977kRY15/Ajte/1iRFQs453r1vPZipF59odYTp3/H3XF/uJEvPYxRrzyqaWgenuHAxOHPPaQ3Xte+xx8JhHIe4+nmOM6KM/fX3fgA9r73dbshoWpImkeOGYnKAxkIjI9B/OSJGPXbfJVHy044RSLRQHOuvBvz4qvK/HIvA34BJsTGJSCla3dJP390Suki5GGV52qeOVxXVlYObbS1Y09QcOA5KTEhC/RQHTZaLIeGJSZWOJz2uUIKVqdDhOpIOKsDMW9+KLLauKnlFEOX6/P2fOAeBHfuAlOXZIz5/VdEDBmC7nfdhoTTT9WfbBq4978qKw0gQJLb9Yzka7NAraQiPQNrr78fe978SBFIYx9UmoFAUkYKsnzR/Xk5poahDqXgjn59jmZeKTgRPbQvrMWlipR8AoWI5Fk1lULCwV9fUfsrMnOVZsQGab6rkZeufXmBX2iIuGCdWDxDhcvTffGW31LakfzWhfqqXLfk5WHzQ09h84PPqD3yea1dQeWdxEPMHg6vMGflYvvM2dhw1TXoMPVUlcZeIWkbfPY0GFO615d/cQ5x5eWVyBUz2yomdX5BIayieXl6tjmustICixBbolggQm4FvgbjNQO7d16kh6pF0OK5tGV//vdSC5/qrT2k1SExsm7bhKLbbuaIOv2iZ7AW9pEa315ZiTFLFmOpvrQtC1Svh+/HtvtniQbVNLONu8tyDzVP4D7pkbTdWYj0a4cNCXvksP7ocvl52lZSJAEP4PfUutnNLJCKdMRPlYsifQYxd5ilhes2Impwf1XAN899DX1uuUJx//pZz8gzPqo9KaJvDySfPlH50xqoNhvcZIykWJWbrxbJrzjIBdUOu6O4VUBTefSfi7DilClqR+Ghn32EtZdeIWZwEFIfuA+rxExrSOZ8Ejsi6rUPOMpQv1IfJPMDB/YJeViUACQLgXBDzkOG+Hdwv/hXZUFISCj8AwNmju7bdbZ+t8XQYmXDhbVp2YP8fHx/F2mO1C8dAQiTv/8qKr/+Sj9vGCSg5EvOR/rr7+hXoAbdDX7ndWy4hqsvNk6sDZERwXlIEa1gKlAjiRzcG0nnnobAuNh6A0CpQZCIqFGozBbB+o+GEBCzg2TERlr2PnKnjvT3v9Rm2LfX+ElQQ3p2F+12r+poGblwPtaedxGqCgqQdPEFYlJmIvfnhVT99Bc8QPIw8qtfFNk0hoqKCmRnZahnO3fpLlcal2FvYAfRvvQ9Km27dOsOm9Xx/KAu0TP02y2GVsm59ekF90vkH25SqrUS2NhZeut02Hft0q94BzWkEd99iRUTpwoxiZYhBXzY159g6933wS84WM2Ot5V6n8HNEbQHuDyqF3D4PhurW7WulpoyIC4anc6fivABfbRrEi61bpEIuPz8d0BEiuan3WpD5vzfcfCnxbCJCaEGW7ZjBHVJQYfTp2D3sy+q8WNsixv5y4/YeNW1asG8RmGzIuzND2GIa9oEcWZ3RsZ+xCckCr8detpYzBXIzDio0t0k2ltcXILT4WO4Y0hydIvvXtkqIrolPaeD2W78W2rlrvqlIwMS0jQxFxqZlkAExMWg+x23YNMtd2LE/O+x/rKrYEpORPLll8EvNkbs+Wu9EhINJO597gmsj9ho3WZFRZkuTkQfNRQdJx6P4E4dYRDBb99FtQlgV5wwqmX7LpR9Ph8le/aBA1sqxZT0ro+2D9DcTb7iYuT89ItkjxMJUyajeNUaFK1ei6GffoA151/SsEYk75tuvRO+407QBKqNUFpajPw8bQVRNowHB4dIPjg2WaoMR41KjTnscUV10Wr15eq0nHOlCntflKPDMFYPH84qM8rPOVXU+Ua60QVOSxVG/7EAq846ByGp3dH/tTewZNhw1Z2dOO1MZH7zozxUXxq44V62B82IimG4FKJ6+563AZixASLEUaHBiBw5CGFTT4KRI68Zfg9xaHdwKdXya92zF2U/LIJl0w6lVZCUSEDcV75UtFirxKe9xii0X281Gj5/6XL0e+5JlO/cgwMffoy+T83Buiunw2G2wuDXgGxK3Pwnnwq/y2+Aax2rtkBJSREK8vP0MzH1unYXTrSVGhzG04d2j23RhmsXWo2MpAbwWZGW860vjJOPrKiIWr8vDeabrxZNqXFeZC0WPW40Opx5JjbdMEO0pG+xcvIZiBg2CL3nPol/jjle9YK4g9sI53lYzoQN14lCgp6bllsXXFI2WBwX8OJIb4PES+w1BPTsjODJJ8AvJQnGYJMySVnztgtI+DhmiVt/V23fjbLvf4M9SwoEC2EdzYEhZiVQYrfDLL/tJAa1EDl6uMjSOOx8fK7qNVPteZInXMd9yHtvYO3l08W8bIiIJEn69oH/7GfFLm3j5XIkTfemp7FAqB40Dqp02O1fjOieME1/osXRamRELE/LG2Ww2eaLjX8EG7MJIaRVS2F98jElDI0hbEA/xE2coISINXForx5IvvJyGAICsPnm20m01b019I17X3Fvc08+s70orglaWUuC4fCTeIZK4ebcJ191xa1C4KEUCEN4CAL6dId/n1QEDu0HI9eFZsF3uTqvtQz0VGI+sCFLvmPPzoF59SZYNu+EdVe6GuXNnrmGIRqTBK5E0p3b/VA7aleQ8CRfdZlo2xbk/fmXGi6y4Zqb1fVB776GXU8+g/Idu/WHPcMQFQm/Nz5usOesNZGXk42o6Bg1ZkuSeofdx3/CUV2j9uq3Wxy6ZLQe/t6Reaeol09Ijdfq32oQUrM6f/wC9vfekuPGzabwQf0R1KUL8pf8jT5CYltuvxsx449BxlffYeTP32P5CRNFvdY0rSKHXTlPYH3ONqO2LCr8JifhhokQca917uPWYFllg6rUgGpBtgB/+HaMhX/PrvDvmwqf2Ght2yROz1ATUrVXlHfyh+cuv9U9Oa4Z3yTHNKuE+FgoHeWVsGZkwbJ+K6y798FRUAyHmMZKM6Pm4/K8SeAETaciIhISJyjrwTii4Bgs/6go1aBuycoREroVof37Yu3FV6j4xZ18PHJ+XqQ6WBqEaCK+739dk7hHAGxmUGPHBAZfw21juiWIitZ6aE7uHxIWb9oU4usTudTo4ztASeoRhFNIyPnmc3Au+LVJgs/lPDhvbeXUs9H56stw4IOPMeKHb7FswikIiIuTB6QQ5ObDLAXJU5uRn9BCRxG6Vk/kOmAPGpefCJcCUdN0fohpz8JAsiBhyT+jKRCGwAAYTNoOITQzDIFCVBz0yMF1NiEeSTdnJV2lPg+MgxQlHKyPmkU4DUP0UyEhjYwqxHmuDtoOTtGQB772MopWr4F/dBSCOnfG+iuuQZ+n5yBn/nykXHsNNl57gxpM2iAkjXze+UwIydQGJbQxcNCj45uMDfnnTpvW75AXTmsK2iSqS7ZlTBRx/lQ+FqZfOnKgyfTMI8CKZU0qGGppW4MPhn72IYz+vlh9zgVy/LESLmtRERJOm4JF51+CEg+F3SQmUnwbm2iEv8SLbUXB4uqZaP9NkHhyWAVN5FJxR7QhW8h6xE/fYNVZ01SjNEmco/i5EkHWdz9hwKsvKO2aE4obBMn/zU/Evg/WLxxJiOw4HWlV/j6jT+iWkK1fbDW0CRkRizdlXgaj8w1R/Rq3kVob1FYeuxuG9foCYo2AkzbHrVyKladORefrpiPzi69Qptv7XBQ+u7ICxYWFcFhrbHuOtu7g03iDeUtDmWhCQuGihZgkqbXY/ZeSkcSO9ONqyObvEWvIloT2j4oU0pmHlaefrc+tA/o99ww23jhDxExOGpM1IVTnvHfgjIzVLxxZiOkuIfK55vg+CW/ol1oVLh2+1VFlw+dOg2OZwym2/pF2Yk7Y75kDZ299cGAj4CTRpUcdq3ZtjRozBqXbdup3gMp9BzH28Ucx8d23EdopUa5oAqdPS21zcN6Wv3zYT32fJPTfSkQEDTWDaqynNsgexCMGSeaq/ELsfPRx9H/+KWW2BndJQd7CXzUTtVEiEpl84U3YIuI8y2wbO2qcdideNWZvrZmW0Mpo09z7acuBVF+78R/Jm2j90pGFmFD+s++AYcvmxoVFwMY8CtrWe2fCXmHmBSSePw3mogL8++2PGHHnbVjx+Fw1BYMNlJyd39ZwmWgh4o68CtoWkMIjTMCGbJpq7OY/kvRLKep43lkwpaQorXnT9do2UQ1CtLqq59+CMza+ndQdbLh2bDQYneNP7JPUZmvytikZEQs3Zcy0O50PtgtzTcBJif5z7oVxwzr9SiMQwRn0/pvY/dSzqs2o6803IbBjPP55YBYyRWOa/OmHSiWff/HlSBLBajPVU1BjohlVL5paY0kK538/tIbsYnEVjtoTaI8EOFYtavQIFCxd0fgQBXaCPP+2Ms3aTU45HRVOu/HMkwd1PORthw4FbU5GxM/r9r9r8DFeQs2iPYB7yAe8Nge+S/6UEt04fWhLbTgxdvnfWDJkhJo1H5gQh6KYKPiGhWP/X0sw6t67sPnJZ9QYo7aKJdfRDpZaWA10pKEoufv/g4wAm6Sy6uaX+FZxOMF/AiR/Kl78EE6uK90OqIghEMPXanc67jx1YKfntKtthyNCRt+vOhhk8HF8ZvTxmdx+CMkXgZ++Af/530qqNC1Zgrt3QeqDM7HukitVbUgDYeDnH+PbU0+HUWpE7o/P9oxgUQI5GpomVGuBPrv3omlN1/8/iIixZ+pzrBHXleJ8tSPWkN0UMGtEIy994X0gIFC/0D4glde3kwYmninafZsnYVtaEdWYMiyRw0Lus9vt+azE2oNjF2zFtCtReek1MIgp1hSU70rD+suvhl94KKKPGSPVswNVO3cglJsOCjFQxDgvLZKaSisSEUHfObiR5Kct4SaR+n8Dp4qzL+MvZzRP2zOc4REoevULOPxNIntsMPYsk23tbA7nTofNcPORICLiiOba92sPXGZ3GuYZDM72MLqrGn6b1yB07swmzWUjqBX1fPAe+AQHIzApCWvOuUhtn8M1jqI50FJ/rjXB0UwhPka1YwTnov3/IiNC047YZsQtxtvLiOy6sPVIRcm9T+tzzdqPzEtyWXydzktPHZr0qX6pzXHEU+Orf/c9JmrEXYbDWXSlFeBTmIvIO6+Uo6YlEQmJ2pBamrWxof4tDIbQX28rChYi+v/Ri+YJBlQJJRXbHaiQ0uXaqbVdQOTDfNxJKLv4Zp2I2hGcQuNOvHTmsE436leOCI44GX3udPo4/933o4/ReLJ+qV1AjWCRGjbm7itgVPtXtV+QxYMUGfmoOWntp75taxhgEzIqF+2I3fzN2VCzNWGwWVFy5U2oGHOSWna2PYHS4nA6PnOaSi6e1q91p3s0hnYht98sy+xc5WP5EQafvu2lQbsaYm5FvvAgTOvXqAbp9gj2ooXoZNT2Y77bF1iJcA+7dtGQrYtL7qwXYItLUrZQe4LS5B32P+BXNe2cIanaKmpHEO2mdH2yfO84+flCQhSvXWlHEPMn5M+fEPHha6rXrT2BGfj/txfNEzRTrUy0I85Zo6l2RFJDvmuLjUP2Qy+zRV2/2I7AitXuWOXw85t4wbBE1ypqRxTtKpU+XLZ/otNp/5wVvX6p/UAC5ZeXhQ4P38RM1C8eebDnKEgno0CD1o/2/xmqjAkRsM3ItfBam5ORkGDZ8RNRcM614NrV7RPOQqfBeO5Fo1JabN+zw0W7k92Plu65Wuz+5w0GHw7AaH8Qae84904EpO2GUwjgSMNPcpBTP0INYqKxJP6/1oo00FSjdlQilUa5mGzcfLBNoJemzDsfhyW5hyKl9gin01kuetullx6V+qV+qV2g3ZER8e7SPbMNBuN97bZY+fggdNkCxL370hE326gNhfpwYKWrF61dZmmbgyOyy4SMykQz4lSRVocIa1VyMg7e8aRkgZYT7VF+DQ6HldOxLh/X7XH9UrtBu5Tcb7fmhubnFX1qNPic0n7LlgFGSwWSZ8+AT9GR2a9L60XT5qJxve32MKWgvcDVkO1aeK016YiDZHMuugbFR50sx+2s294NDqfTLlL6wOVjuz2mX2pXaLdF/bWFu8MNAc6PfIw+k9pnHaOBq0dG//o5Yr79CM4mDpJsKbAXjW1F7EnjqpLtOZ3aHlwjmzP5tYbsVlkjW/y0JnTAvtufUKOp2zM4R1EoeZHTVDxx+rBh7bIhq92SEUFCcvo7PjbCKBpSOy5oQgo+leXo+uQd8CnIV+etDX6BC7iFi8nIBmyt9apdZ2ebglng3pDNMUctph0xmYXgsi64FoWjT4DhCC2Y31SwC9/usH9jqCq5bPqJw9rtoLl2L71PrToYE1RW/ptoSAO5aHy7hmgpEav+QMcPXtFKQyvC1YvGda4D1Mys/2lFdcEUqZK/WkN2yywtQjOsIrU30q97CE4xjdu7NspBjXanY6nJ5HfWZSO7ZOmX2yX+I6rSV/7Y1cNhcHwt9X+/9jZwzBO42V6nj55H2OrliqBaGsw094GObb/k/38O7EIWrh1EqiRfDkd6nH5+SLvhAVR0TgW4B1o7B+tDqb6X+Psbz75qdLdWX8P6cPEfI8UvLtydCh/7V1K4+7X32khBak2/kgJ0f/EBBORkwynmVEuBmcZF1MJE2kzy+79eNO+gpLhGZJvFHRqFOJA55XzkjD9dDg+PhBxCiG2zqgBHVzv/tlms026d2KcJm/kfefxHSfDzi3ckSW6+bjAaJ7YmIYnMIjrEH2arAxXcUPAwUold/2Hb16LrW0/B4LZg/+GAaz0rE02ISO0W257JmZosE5CJSkdSbpPC6ALnqznVNtjcDrs5I7I5NzF/9HjsPfuaw09jeT0+LADDkiPx46asVk4CgyS1fYmv0TbthvH92rVp5o7/KDIi2KhdZrR9YjQIIVHQWxh2hxOXjk5GWKCvGmhdZbXj7WV7D7sAUTOKWfsnUj55DQZ9m+NDhdotVogoVMw0X73pui1hGjsSxogwlP+wUJ2HXn4+fDt3Q9Waf1H+5feImHU/fKIjYQgMUhtd5lx0ORJ+/AbWndtQ+vq7au/8tgSXFuHOIcVNbMhmV31Zam/svOIu2P2DNBI9DIhI4ehuURiSHIE3lqajUiq5VgPFyu5cavW1nnXnfxAREf9xZEQ8/cumKBHyX8QUGq5fajGEBfjiijEpePq3XWogz4hOEejTIRTvLN8vlfrhJxc1pQ5//oCk79+Xk+b7xzcC9bYirnPNtqM2XVpWCmrcJ+8KI/oj5+wLFKnGC9FkHnMigqdOklMDyucvgH/fXvDtlIyKBYvg36cX/FO7ovzHpm2e2dJgMrNrv7GlRTi7vrTXAOy+8GZYg1tmiz9qsRcOT0RRpQ3frM+EUZ+n1hrmmj4Df4mhynbOf4pp5o62r1ZbALed3K/AWGY51Wq1/cKdnRwiZC3laJYxW5UyL1Xair0F+Gz1QXWF9+11nm+u426rGaNPwoo5nyDtvOnKbDE0o+alAHMbIk4DUQaaKlcU6rZxxohwVC5ZCtvefZrJpa5LwQoNhV9qd1h374EhIBBO0f6M4aFKM7Ju3wnTlFMR++4b6lpdP1vbGYSNfMRxYKgrxO5g+pf27Ic1s9/C5ukPwBIYUi/fDtVZRLNmJtnlG9zq2ybp0iMmCNMGdThsWXJ3kt5Ou826xF5Z9R/TRlQXdfPlPwo02YodVR9LbTuRMqdfPiywxjp/WCcUVljx69aaDgiW+fE9YhEf6o/P1mToV1oAoilFb1mJlG/eRUB+bqPTS0hC1Io4H+1I9KJFPXIfDKZgGE3+KPvyG1T+/jcS5n+LsjffQPAFFyD79HMVSfnERcF04kko+/BjkTIJp6Qrt77u8PuvyDrxFGHSlmvQbwqYW2oHESEFmmzs5mebUO7IY7HnzKvEdGu9tKRo3n5CD/ywMRM940IQFxKAt5bvoxajP3HYsMon5oQEmJ65blxKoX7tPw7/kZqRC9NP7FYcbgk7WwTtHpExM6cAHKrrEG5SvwapPT9bnYEBieGgae+6Hxrgh+EpkdiTV4k7RLA6hgeJMNX3p9lOzJ68nkPx7/2vYt1dz6C0aw+pyT332DCz/NhLJ+VGm5/PItZ2zmmtgv+Agci7fgZyr7oBweedx/VwxIlm8ek3KHn7Hfj37Ko9azbDJyZUe1fu+6Ykwq9zJzhLuc88Y1Lf/9Z0TC3SX4A4bh+0Z9qVWDr3Y+w86xqIDqeeaAlH4q17jZTzzrK9OLV/R5SYbXhlaboiQ+1e/eeb40QpMjudhofuPKHXzP9kIiL+o8mImD4lseKuCb3mOBzOJ22iC0vmqEbo5rjgAF/RhpJglZd5blZjSJwI8DWqc4vdiStGpeC3bTn4J70AT/++C6cPSMDQpHDdj+Z/s66j+VYa1QHrrnoIfz/+EQ6Onwx7QECtuU4sUNSbqBFpGccrbed8Y2NQcPtdohkFSSD84RBNTgIP2+ZNIklGmP/6B/6DB2nlv9Iiptx+7V2jmEkx0aItxSDnDNGcVLtJGzoJj9FuRWHnbvj91iew+OH3kDHoWDFv2ASm5XlLuMggf9xxfA9a9/XuZZZa8PfuPPRLDKu+z3DdMK4LEsMD6z3fuKMfjiKnwXD5XRN6tsu5Zs0Fc+u/Aly+dvuCLbfBbrzL6GOM0i83CSIT6J8QIjVXAv5JK0TveO5jBcz7O139TuoTh0GdIjBn4U6p0fiGJkxsnGT9lhxpwv5Cc4unpsPPH2H7dyDlty8Qs2mNWD++ai4ae9LaxSJq/DyDIWmhEYzAda0dgINPLcHBWD1hGnYMHgeHQWi8FUfxiwKI84Z1gEk0r3dWHKjXVs8mgGuOSkFRpRVLduXjstHJqlF7c1ZZsxuzRRstcPgYr3pgQs+v9Uv/8WgnYtNyeOTHzSfAx/iRmFtxzSmsIifw9TVgtJhipRYb1h4oUeWLtd11Unt9uvoAzh2aiO82ZmHDQe0e0TUmCOcN7YS3lqUjq8SiXWxhqGkHEsDofVsw4ocP0CEnA0YxER2uQPwPGiSNfETdqQwOw47hY7H26DNQFWCCkSpQC4OSFeAj2qDNUS0LBOXo/pN74Mu1mdieU6ZfrQErr/smpEK0eDz/RxrM8tusXBTScjgcfzvtjtsfnNx3hX71vwL/ldL8yE+bjnMa/eaJlPRS0nGIsElV9+BJqfhhczY2ZJQqAbxiZBJ+3JyDnLIqpRDcd2J3VFpt+GZDNvYWVmovtiK4DjcXdUvZvhp9Vv6OlK1rhZS4YeR/vMXdTNTkq4/NhrKoaGwZPh5bh45HeWgUfFt5KY/gAB/cemxX7C+owNsrD9TSbDqGBeAK0XoeFU2a2pILbCeiNh1l8kNuuVXqTP1GE+EUyCufGJ0VM+47ZcgRX7O6pfFfW7U+uHB7V4PV8YbIwrEiKM0uqSSaswcloHNUEOYs2g1fvfpzt0iOT41Bx9AAhAT64vedeVITlqvrY7tE4WBxJdIKWpecSEJsAg0tykO/f39Dz9VLEFBRpswT3vtvBOPGrnibfyAKOiZh5fgzkNUpVWlAPnatra8tQPK594Ru2CNkRPJ5enFa9ZcpI+y6jwnxx8tL96og9UsIxZkiTw//uvOQCp1D7DIxzt92mlKvnTXe0L6XCThE/NeSEXH1a06/Dp22X2+H81GjwRjUHDFlwnAw4aXDExElptqLf+9VmhJ7MHjPTxjp/gnd8MiCXbj56C5YuD0X6zPLpOZzKm3q0d92oUpUeH7TPZH5fquBKrxoTUl7tyJ1w1Ik7d6CiOxMRUwONSboPw9s4zEKydgCAnCwSy+k9xqMXf1Ho9IUpjfu103hlgdbBmOC/JBTXqV6Wwm2/zwi5tgTv+3G+B7RGNU5EnN/34MyNU5NI6SHTuqO+VtyMbRTmKrMXvnngHqvWXIoUROTbK/BaHw8a1/p269Pb59rEbUEWjcX2wkemL/1AhGOpw1GQ3xzBIFw2J1qbMjFQkocX7Qpp0xUbyeuG5OMPfkVWLAjHzeP7Yylewuxan8xLpPn8kQF/36raNHy3OjOEegZE4TVB0uwMUu0lrZKcfmQ3egr5ooVocUFSDiwHT02LUfi7u3wtUqhIrHqgXH9HklQ41EmtYSFxFkaHYMd/Udhb4+BKIrqgIqgMPg4bM0aINpSYLBmT0zF68v2YX+xufraZcOT8NeefOzMq8Bx3aJwQs84vLF8H/YVVaqCFSea0Q1ju+Cr9ZmS/8ViljUvnfm0yNo2g9H3rNkTe2zWrv734shLYRvhnl+3HWWwOeeKXjNav9QsqPLK8iI/SRGBuGpUJzzws6jccv36sclCRCXKTLvl2M6YOX+HXDdgSt84Uc+D8dm6LBwlpluniAA8vmiPEuQjAaWVyX+2LxmdNsRn7Ean9C2IO5COsMI8BJcUwFRRCqNNdEl5xtU+xV89+ocErotHDYdEonqzxLOqQBPKQyNRFh6FwtiOONC1NzKSe6IsOFLCJtoDE0kcv9vWUAMi5Z87d6TGBeP0fnEq/1T7kPwfnhSBlKgANQYt0uSDX7bl4Xx2cmzKxop9xep96lHUkpoLtg+JDC0wO+3Tn57ct20n8x0hHIm8PmJ4cPGmEHulzzN2h+NCUbcPaZ1QlpHHTknFmysOIK2gQl27VrSkf0X4TuoZg2835WBzdqmYdE7cd1w3vLP6IHJKuVeFE0M6hmFdRol6J9jfV6n07SEDFOkYNFOOJol/lRmBQkqBlWXKBZcXIaCiHCHlJQiQcz+zGQGWimpNxddugdVPS85K/1DYTH6oCghCRWAoKkNDUWGKgDk4WEyrUJiDQmEJDFJam0HSyEg/WrG7/VAwbWAHDEwMxTcbc7ByX5EiFebnw2KWvb5sP7JKtV7T2GB/zDimC95bdQBbs8qV5hNp8sXt47vihSXpyNafay6EivOkaD5hjgx++dkxya3fK9JO8P+KjFy4+8fNJzicPs9Ipd9fv9Q8cOS1VPeuxJsuWlKJ2YruMSbMWpimhJekNbVvLLpGm/DUn3uVoLKC5Ds2Mf3mTErFc0v2IbfcotoRqEm118yoqdglhLUCqZ244qVBf7r6pSOj3TQVzCdOnKUG4zKjQqWiuHN8ZzUlKDTQFy/+vQ95csyxaKf3j8esBbvUs7QY50xOxd0/bVf5p0HymZ7K6aHEW2Rhi/h87ZzJff/SL/2/QbN7mf4b8MTkvr/5OKpOdNodr4tElauC0xwnf9SS3LrjiO0BovU8+9c+LUHlGgXxa9GSqAGd2idWtTOpd0SA+4lQc5xJdqlZPXvOgAScLiZdsGgmlGOXv+3FaWYWncSB8ah2mull1H81p9/js8p59vNIO4Yr0NeIi4Z2xEMndsONR3VSPaPMHw5KPFhsxp97CjF/ax7uEE3nEnlufUap6rhIjQ5WthcrkXKLFXHB8l613xJn+Wl2vB2OSqfN8ZQJ9uP/PxIRcSjk/V+FO77fNlUk50WDwYeboetXm4eUiACMTA7HZ+uzVQ1JIXWNO/GVn0fFrJv5yy5UCQGJDGPOKd3w/upMbM2pUCQ199RUfLAqA2f0j0VmiRWviQnoPm7lf2h5RIk5dddxncXsOoh9QjzDk8JxWr84fLwmE+szSxEhGtE9x3fB7T/sgL+PAVePTEJn0XK/XJ+Fk3vF4KEFe5R2dNGQBCxNL8aeQx7GwXx2ZBhgv0tI6EPt2v9P/L/UjNwxd0qvbw0G4wSH3fal3eHkMsmKMJrj0gst+GRdtlCZAeGBPrjz2BRY2a0vN836/JFAYSU+2yHUX/2uzyhT6jxJjMuWrM8qw8xf0xDgZ8CwJG3+EknN5GdUv9r5/9yhOOYpu9ZJ/Dy3Sp7MGJeMZ8R83pVfAYvNKYRSpNqDzh/SQXLRiTzRjg4UVeLknlGwyksvyb1n5fkpYnqHBPiga5RJ+fuOVCK7xQ/Xt5rq+K7d7ih0OBwvOZ32Y/+/ExHx/56MiCcn99wavOazc8TMONfusG1UGhIbVZvouGuJahGS3/xyK3bmVoifPXBiajRuPToZpeYquV7FiY24dHiCGg4gFoIIuUNq2Wh8RiKTY5IT25NC/H00fyVsD03oXu23FCf1LR7/zzXsHA67aJdOJIf7w+6049GJXGnBT93zMzqF9I04IBqRat+Ra0zXbTllkk8WjEwJVz16r4uGyoGtrAxocmaUmHHX/J34ULTag3Is1KYKkMuPpjqONLI7HZvk5TOemtLrxrmn9t2pBPH/Of47h+keAv7880/nP5/O23bsxTO+tNlsJocBvQ0wcMWJZoHW1ZaccixJK0JyRCD2FVbi3dUZSqWPCfbDhJ5xeHXZPvVgVJAfThBhTwwPwEk9YjC2awT8RIP6SEwFEtHYzhGIC/XDH7sL1ULyD57QFTllVjWV4H+oD/Z4Bfn5YHincFwxPBGTesfCT0ysdaKFhok2w0XN1okJxoGLE1JjsWA7O63czGE5Nsn71EyX7i1Wg1ZTo4NE2/XFbt0Mo/mcVcqKhTl0CHA6S5x2wwt2p/nyZ0/rv02/+j8I/qcZ1cHjp6TmPjO1741+NscJoj4vkRrMzpqvOU7+qBX+Fu7IE1IqVInM0dvnDErAn7vyFNFwYa1zBsZjye4CPLJwD97694BasmTWgt2qJrZIQTimexS+ZDuUPM91r8NMAdiRW17vezQN+Q6PXb//7Y7xVEtp6OfUNKn9zJ7YHUelRGBfcSVu+Gab0mK4WvDCnfkYnBTBLJa0tYupZseADqG10kv+iMlM2td6xJjuH6w+iKSwgOpnDsWpbzjsFjHJfrQZcPIzp/e68/nTBxepwPwP1fgfGXnBk2f0W7l6Te5xBrtzhg2O/XYRTW5UfqiOY3l25VXiJzHRROuCTWS/R2wIfpZzH9GGdknNSwLqEx+ing8Vgok0+WNrXrk67xkXjNwyMyrkGXd/reJuO6YzBieGiVZlxJQ+sWpQpkE0MW7Nw++4P0/HhrE+CSFqTl3de/8pTgwePHJyd5w9IF6lAdvmZi7YhZu+345XV+yXdAxT0u0Qx+dzK6wot9iQEmmCUdjp5215OG9IgtKmXH4KW2CYpOMCqUSYR7xWKOT0pmi2rvPmOiEfmmQbrU7DVc9O7Xvq81P6LNMk7H+oi/+RUQP4c9Z427Nn9HvJZjWMEwp43ulw5GhqTfMdu3rnb8tBFZePlP/Hd4sC1+/2lRuc3xnkZ1Tkk1FqVk0LrN135ZbKPdaq2pil5XuL1Kxvd3+dcj/I3xdrDhQrTeFgsQWn9IrBU5N74tlJPXHt6CSMFLODjemc2kL/7j+uCxKltuc4Gne/2qsL8fXBpNRolQ6ua2zDoQk2vFMYYgPZFiSXJW5G+S2otCrrq0OIf/Xz3Ljgzz35OE+0U/qzcGce8suq8MQpPdBFyDvc3wfXjuqklvVeJWnpek/7Vs1xc5zT5iiUdH/Jz2Qb/eLpfT+Qq/9DA/gfGTUBL5/Vd++Lp/WbYfT1G+1w2L9xOh1qv3I2ejbPUW3XjhftKsDcP9Jx49gUPD8lVQpFKn4XE66k0qbus71jvtTebLy2CVvFhARg8e7C6vddrqvU9GzbYA9RlZgfK/cX4cWl+yR0Btw9fwd+2pKL8AA/df+Fqb3w4tTe2rABKWBxIX71/JO/rMnrXW9px8Z8rqzJ8Vb8ZWMwryeE+uHKEYli2rA0a9cqbTYc3yNamVau99k7Jq/hnZUHccexnVVngOseOwNW7y/G0V0iaq6J+21nAeI4lkiOKfiPLU5X44guHtoRN0k+rN5fgsd/T1Pmmft7zXJMWoejSGqar4x2w7gXxeR/+qRB2nIO/0OD+B8ZNQPPTe6558XT+59hsNun2J3OxQ4YbGr76kNwNKMypGZ+ZNEeXP/tNlz79VZ8J8TBe6EBvuQKbMutUOdcfkIVWiEzdz84Q/8oKXCbskrF1Ku5niBaj0UKME2XfSUW/LorH4GieclN3PzdNrz570GUivnRNSa4+h2X6/x/7F0FgFRVF/7em95uYOlOQbrLblQUO35bMTAwKAUVWwzs7u5uQUUEUbqbZYFlu6fe+79z38yy4FKyuyw4nw478/LGued899xz76VyO69rupqTJrvitmFX0mm3b3eNTGKxppBo7AbKR7qd4e+yaSJbZOhaD1lbvTg3WqVGo2lSlDpWn7+vG9gMjw1rh6mndsCko1shgaxQ3cNndmoQq0YRw8/xkjnq/OskQ1LXyHeHDcU+P+ZuLkZuqU9110yWqZzTSW9+XZvHskmkituWFom0LiBrGtAiybqO1/9Ctjnhu1WY+P0qzNlUxHuta//VR9OKzWDgHSrKwx49tdNpj5ze8aCf3FqdYAlGsLd49LQu0wf5OxzJPsH57Bp8xI/SE0qD7OVHJoE42QDkI7/kWK/G8Ziron2pcNi9GsBG9QMVilqEv9K9ATIiccJ+LisEVDrev1miWkvJLg2Ev4WRyWiSMCcJvNxc6GNjzcfMtSR4le6Tj0Qhp8e75SbFkEb2b6Kik4XJyHnpCt53bGs0pkJpS2X2OBXKY8Pa44lTyLqGtcVjJ7XF/ez6CFuT6yYd1RJXsat4XNtUtEz2qC6S5FWmyVz/2TJc+8kSlbdbhzZXCncT0yYv2pBfjjE8FqSmY65R7g+icbzlSJZ0SPxVUbkspQ+8QOU6pGUyYlVIhJWP5dml1A+apYRDx6Ss35q7iWzSWnM6fFzKVf4L/96bjySHdVRsmOYH/Hv446d2PvPhkzv+zbMR7CUiyuhfYsQILTh1WKe3kk/pcJpmBv9nBoO/Bo1gSZXUfS8/36/IwQuzMijrEi9j4hAqnEPqxaJbeqzyM4likOui2fjcDrtasiR8r5xrlxKFeRtlF47wM020JTORnSlap3iUv0VGlKQ1he+Tj3SNkqLsaiqE1aWULqJ1LC16W5fOZdPIugJYklVMVrcYV3ywED6/iQnfrMI1VC6jP1/Gpm2imJTmkV/XYfw3K/HIL2vwA/MladpcVM6uogRzWmmbtb6AykW2GZB0BfhOU+VfRhdFEcpIpCzhagUaWmlOdjuUQpt6Sgec3DENf6zLw7jDWlpdPp7XNBNrqZCPYfcunG75LNpSrEItZD+Qysf3/sPaMYJlphn8xK4Fh04d1uH0qad2miWyEcG/Q0QZ7SMmaprx+PDObyTP7zTYbhjHUTi/IaPwiu9AjO2/+bCdKtYv32XBxqs+WsSu1Qa0r0cmwsZ3tjhhea5lkht5pV7FYML3SsNtQGbzR0ZexTFp5APIlmS2+Unt0/DIye1wzzGyiwXNeuga+chvWYNHopIFcloc5m/9vQk3DyFzUWzChIPdNolaljSKE9kuY+f832W3vstHzpWSzSS57eq5TKEahpfrykKKUP0mZGmOPzdYu+zYyZpySv1qVHEClZistHlBt3T8QibXhgo1nOb0eCfmZxYrRSjTZ16Zs1HUC4Z1SOW/LDem+715mzEro1CVVTiPPKw+4d97+xGVzfLOpVH4mApp2OMndzrlkZM7/6m0XwT7hIgyqiZMnKgZ0n2bemrnY2168FgK6ztkFQXhKQjq77/4yCiYVJKsuS0N7soPF+H1uZvVua7pcfh5da56f/h6CaSUVlNOZRE+JtMZUmMc+HbFVkz5dS2V22KM+UaCfrddE/40TvCQafmU5Zeeo7AXWZtHunw9GscppSKQbtO2+yxFJufCx0Q/lvGa4Z3r486jW+ORk9pj9KBmqpvoY9pki6CnTu2EKSe2Q9+m8fhokTWdRpTd0qwSdKQykmGsm75Yhm7stjamglXKKPT8euxOFvkC1kx73iPK584fVqn8q7TwmnX5ZWr5XzWSuI8f6daxPrOZpDE2aL2eGH7IKU8M7/ydFlFC1YaIMqp2aObjJ3f9KXXeB2drAb0HG/X9bAxr2D74vzT/f/8RSNsTpiN4mcpJYmIE4Wvap8Ugn2xJfoSPsdfD7pxDzaES8BHqOeHzFR8ek8XiC73s9vG302YjG+K1ZDoPTl+LC7o3YibkbsAr3SG5J/SR0TrJYcUxXibKSN750LQ1uO2r5Xjol3WKacm7ZS2nO75diSupGJ+ckUGF1UY1ern397V5ypEuCkCUoSzRIZNYHdSOaukOXpPMdBaw2ykIv1O6obJ+VOVj+/phGiRr85mUsX6UdqWxuffxUw9ZxVMRVDMiyqiGMHHiROPJMzqtfHJ451sMBPsYujaaiukXnvJZ6mDfIQ1zx9n9M9fnq+C/yocT2VUSnHZIA7ROjkZc6PeOUG5cMqBirzR3a4kNYTJyXBaSk/l1/ZrFq3M8XAW2vVS+ic9I0phPJSGKSXWx5BwTV1AeZFcsWs2IX7ClSCkemRYj923heyRwM3y9KD4JUxB2KA5puWbKb+vwxdJ/bpBRKdv/EtYT+O5cfj5kUk+pl5Td/enhh0x+fnifDHUyghpBRBnVAp4efmjW06d0eig7qB9BSz/YNI1XzKC5icLul65JdX8USan0u8hnYMI3yxRLkXlb4w5vgUPZxat8jXxk9ElQQsUhv6OcNhUVLsrDRiX1GBXAed0a8gp2WXZ4h0D8RJWPiRKKctjVkLr4m6S7KOpFnpdb6kcjdr1E1YnC+m55jlqmQ9Iuyke6ag5Z3yn0rEIqtgnfrkApS0x+W0pj27uq40Ou5wsYwYWGod0R1LReTw/vPPyp4Z2/mDh06EG5G0ddgyVFEdQ6Ln5nRpLNFnskm8FlbMNt2ULTlTYIsYGagjxeGIe8asfKFx/RLYObq9gnURAysfT0Q9Jw949rmTxRNMDoQU3RIjkKl76/SHWbBKJo7j+2tQq23ET2EkavhnG4sBe7djwvLxM/lDx7C6/pTaVYP8aJj5dsrUiHBDIqJzmh0igvrUnw+TL1kF8ymbY51ISvLU3L/XhaRPnsF9RwbUewO9DOa5d/uixZ9wWO0nTzeMMwjqWaSNDEUaOa//6D6AXpPsmIWRiiH2Ti6PoCb4XwSColdiez0EtWsy3NolzkGjkmIQJyszxr29P2D1jmJEFaETnk98ze5y5H6VePDeu7JXQ6gv2E/S0XEeyAK9+f38LUbUNMMzhCM9GJNVQf1Eyqye9f3XRgghIu6o9dY1l9IVOHNtPQzY9sNtvsJ4d1Whm6KoI6gIgyqsMY+eHiZCMYOMxA8AwqpHRa8dYkG8laLXTnDmiIVEtcombmGgZkTZaVJGSfGQh89eyIHmpeYQR1DxFldICAVl277tPVaV5vyRFsZMPZ0+gPXY+n1Xdq4hH+r4PK2dRRZgaNAk3Tf2GX8HNdx0/Z/iWZ740YIVGWEdRxRIT4AMX178xIKgtGNQ06zf66qZ1GIlCP7CmVFZrExsg/0q2T6j2IGJTSuZIfIYZqDCzXMA1ZrnEdu1/vBU1jto7gmgj7OTARUUYHCa75crnLadPjiwpLj4JudmBblXU4DmWXri2br4y624VdHUgkyhrEVxHOAaZd4rMW8+hSKtlVZIdrdbf7+6hST+6UM/47Gx0ezIgoo4MY1zy63FXeqLizbjii2a3rYOqa2zDNISROzWAYaVRMTjNoOjSb5iGbsoVuC5GpmmRUFLuQ5JkSdq2CqjUqG7Ocv/3QbFmagdVM2Y92wyzz22xLbF6j8JkzD5ln3RXBwYiIMvoP4vR3TVuafUlCccBw2E3E6DajGfnHKTyVJucNBBM06OkVwsEvJFUxmmZa4dd7ATK0Yt5fILpNnkduJiPr6/j8UnazgoYe/B4B+wrdDOSX684tLrc9sGzOpnxZZdN6QgT/FUSUUQRV4vbbTSuiMYRN6XNiA7FadOjnHiPVbpa4F3WX9UwqIJOKQ18jiCCCCCKIIIIIIogggn8g0k2LIIIIdglx990R0hX8a2LwYNtSv98Tpet2LSCbMVUNj667/YbR2jC0lppu7qKLv51HgNh5L97Udb8ZMDfYEVwcNM1Cw2bb6UiL3+8PlpW1KOu4+L0A010ByQMTXZMjNBFEEMEBjAgxiiCC/wCMY45x5RQWOssMw+GVJfR0PUYPBiuiOUy73WMaRhsqhI6kJfGiGDRZ2wpmLL+mmaYWJXO6rWUtTQdPxpmmQbKzbd7zdkyDB3XDtPM6Dz9udUAutO6Xh8uXPQSvJ5XR+Fdu5yfAdJTKii/Wz6qhaRItAtm4tzx8EY/Jcn2FfFaWJgH7kikT5YaOVXpQWxgwfHkOXTbfs1Bu2gPMbR7Kywt8xcVGSUxMeY85cyLby0cQwUGMvdFOEUQQQR0BLbf2W79+MY1JWpym6TE0LdEMIh2a4eZ33aab8YZpa80rW/LyRM1AHDlAHFu8g6ddJEEu8dMIA1BR+QRM06bzpDy/MnbKPA5g7Kj4xEfFMgmwGGSfUOsgwW9SPOX8InvCe3Vo+dDNEh4v4qm1LKzlvDfXNM1AwLQVu516huk1i8ttwRKXz7c1fc6cMr7rYCzCCCI4aBEhRhFEUIdgnn66c8OGDTZnlBnnK9Ob2ICGtKqJbKhNDQPNbJpe39BMNw2xk803mbfUJ6Vx8TdPqUWv+HNbsw5/i1jm6kNlpRkuV5a/9Y+m+eUb/y/nlVt4LEfTeYzESjO0LaaOtbqONSaCWaRgG8tNc2NUWVlxUXp6oM3XX3tDj4sgggj2IyLEKIIIagk/DR5sb7jRY7Ml+xI8wUATQ/PXg26kwmbrQgPaRjO1aLbIBBrReANmlK5pMbS1LhpbXdYCr8ogR1D3saOSlbXd+b/BKpU9eEp0E6Ws3UIDRj4rNk/XzGVBQ1vCOs/WDWQacZ41DfPzC7U5c2SuZqTqI4ighhEhRhFEUI0wO3RwbkpKivcGg43YuNJtps6/ZnNTM9vxd3MTWhwvi9ZMM5aEx0krp9lkGCuEiNX7b0MEQSKphDuJB4pk2WtoZgGJUz5lYyNp1TLSZNnIZr2u65t9hrEBztLNzX6eW0AxiohPBBFUAyLEKIII9hJCZtC9u2ez0xkT0PUGetDsRIN1qKlpXaDpjU3TiOclCTRsLhovWf23AhHLFcG/RWU5srxOZpDSVWIayCNxyiQvWmwY5lpTxzpD05a4HY6MNCBfmzatPHRbBBFEsAeIEKMIItgJ1gwe7HYFg7GBQCCeDKdF0EDHoIYuGsx2JrR6moY42ic3G5GLvfVt6/VGEMF+goQ5ERJLLvFKZTySSza+RjexztTMFYahLQo6bWsCwWB2dExMSYPvviuRGyKIIIJtiBCjCCIg5g8YkBgbDDbTDaONHfYOQc3oZIPWhkSoPo2Km/1zj07yoyJ9+H/E8xPBgYKwkheZNQwzyG9eHivlmWxNM5cbpjafpGkOmf1S+HzrG86Zw3MRRPDfRYQYRfCfwvo+fTxmINDA4XS2M0yzGxtAKxqL5tD1Jvyeyi63W7w/QoDU1pcRRHAQQ5MhOU1WajADJE4lmqltInFaw6NL9KA+p1wPLHQZxsbNhlEYWb8pgv8KIqo/goMWW9v2izWSkeYDmtgMo00Qei8d6Eqpb0YjEKtrmj10acQDtCdQwzSiMmg25Zs1bCPftvujwFOmafAQD4ajrLbFmFeCXMjjvBaGipuxjoWgllWS22StSeuA9XdHqFvUS9XPiut2dn0Eu4SUGjsOUpilLMJ8dh42kTQtZg39ZYcxz+t0Lmv6yy+bed22yooggoMEEa0RwUGBhR06OOslJKR4TbM99XlninZvKvIusCFdM+AxNNhl9td/XosbQkAMRUA0O3lhZeIgxxx26IkJ0DweaG43tCg39OhY6HEx/PBvYjL0pHjYEnhNYir/yrEkIBhA3h2TUPbTL7zXjdhLLkLshf9DYPVy5NwwGsHNWYBthzCsQEC9K3r4MESfcSafn6gOmz4JjWFaXB7+0mAGfPD+8B2KXn4NvlVrmEaHuq4yzLJyxP7vPL7zPBilpSj9+lsUPfs8TzB/VZEjeX6UR+XJ9PpgFBZZZRNB1WDDkWKUoG/+kWDubJbWOhLa5WxWi3VDXwTdWJzp82VGPEsRHOioQmNEEEHdxrskQf09njjT6WwcUMNhen9dQxcq70ZU3gm8xEllbV18sEIYnmQxzPR2mV1eFAjC2bkTYs49C3qCrAsZRMF9D8C/Zv02bwyJiq1BfSROGAtHh04w83NgFBXBKCiCGfTx/q4kPVHw/f0nyr79HgbJiFlaooiFWVKCQEYGjHwSDKYl5pwRiLt6FIJbMpFz9bUIrM8AhIjRsCpSQvKUcNN18Bw3jM/2o+TNN1Dy3vsIbMhkekIEyjRgS01GzJkjFHHSomLgXzQfueMmILApC5otlG55ZjCI+BtHIXrEmdYxovSj91DwyFQSLdrpcB4Fcj0Rc9ZpiLvmevjXrkDudTcyrVv/Sd52As3lYnmRUJV5LaJ2sMtbFagsfvzrZ7nmmjBXsiMyS4f+q+7Q5voCgU1NZs4k040gggMH/73WHMEBhz+7X+ZIc8xPo2nrRgt3hKaZPXm4Ce1bIg2SW9e0bZtbHWyQjBlB9VWLjYG9UUM4D2kPR5u2sNVvoDw6xpYsFL/6GryLV0CzV2HYhQjQ4MdddRnJwLm8PgN6WgMEN29C7m1j4Vu8dJsXRq4Vj1LQYFFb6kEzTOUlSp76GByt25EUfY28CRMtslEVISBJiT75RMTfOobEqhA5V1wF/8pVJEZW2jSnE6lPT4W9bQcE1qwk0RmPwDKedznV+X9APEv1UpAyZQrsLVvzHhKZsePgX7XO8noxfXDYkHj7OHgOPwreH76Enlofjs7dSI7eJzl6HKY/sC2tzKPkN37UNYg6ZTjz8zny750Cs4z2uzKBqgrMm5RF4sQ74OrZB745s5F97SieqPRspwPufr2gRZPILVkK/zqSwv+INyq0lx6rRG2vUmBIzJJmzmfp/KYHtFmm4V27PCYmf+i0abJYZQQR1EnsRgtEEEHtY02XwQkb+/cfsKFPv+sz+vR/tr5zwXRd0+dA09+nbbuWf/vy01DT9Sgq3wOTFEmid5dw5cFJQ8LtY5D+23Q0+O47JD/0AFw9esLIzYP3119R9s238P49H8G8ggrb/A+Q5NjqpyHqiCP4PYC8yfej5P13+exGSLr3Lrg6d1BeHwUhDyRRYtyFdCjiYXfAKC2DmZujLtFTUtQw287Sb5IEGEIyCM1FwuWsCOWC6fMh9vyzYG/TjkSkRBE6/7KVOydFAqbByMpB/v33AeWlsDdvDc9RR1v5FVIknqWEONiYLkH5vIXIu/cBBNavJvE5DYnjb2WetvcYSfodbVqpn/7V65l/2cFjZwW4DSaJkaNdOzjbt5dfKP3qC1W+FWDe7Y0bkRTehoSxE5D6+ptIvOWGXRMjvlePjeYXEybr/ECGChdjfjTdRuHRk3Vd62TT9LPZTh837JhmOJzzW3n9MzL79Hl2Q58+52/oPaj1n927/3NsNIII9iMixCiC/Q4qxqiMfv3akgSNyOjb93Gn2/+jETS+tunaw+zAX0pS1IeKtR4/zj0xXnUWNOIyhOQ5fDCS7p6AmHNPp1WuwhCK4bbbkDh5Iup98CE8Awah4MH7kTlgADYddTxybx6LwqdfQPF7H5HgfIKSDz5CcGsOtJ0NA7HMnO3bKS+Kf+VyBDZmouChx1Dy9uskTI2ReP8DcHZqv3OjTC1hlnsRyNqqftoSE2Cvn0w+Ynmy/gGm3ywpViRMc7qUh4gH1XHd7YKjLUmFpiO4KRPeuX9Z5Gt3oCDIsF8wnwSQcDRqAltsLJ8p3q0gSV46bPUa8Iyhnutfuhz5k+7k9wy4jziW5T3RIkdMg0CPj1EeN0lXMGuLGmrcrWxJvTjsJFRtoMXEw8gnOSUprbhPns10eoYMUPFS/oVz1fs9x52AqBOOgen/Z+iNeLLcfXqg3uefI/2nHxB15FBFHuVZ9nqpiD7haBKtdNZtaBhS6oj5DefjQICVUk1n+43Sdb0B23VP6LZL2ad5Udf90+s7XN9v6NP/icxefc/L7N27/fJjjnGpWyKIYD8hQowiqHWYgwe71/fp04pk6EL2Gt+kYpxD7fkHNPMNKsuroWtdqUCjRaGGP3UaNFJizMzycmWkdwrpTRcXw9WnD9xDj0L0qaeTsLQmOap0j2Eo45t01yQSqKNJZJYh65yzUfzh56ogNPGsCAHaG37ocCDmlJPU1/Lff0cwI0N9L3jiGZS8RXKUlILkxx6Bqy3TsjPPBomMf9lSfpFhtSToJCbbeUp2gBApIUaiYvTYGP61EizeJFMdJ8QjpTxPe1DDvEQnqVT5J4KFudu8PLzflpYKPTnRInAbNvE6N7wLliD31lsRzN4C96DDkDTpduhRfJ8MzSUkQktIgFlaDCOXz9qTNDDtEizu6ddH/fT9OUt57ioqg4+wJSYi6sST1Y+Sz79C6aefqLKLvfBCONu22p4I852aQ0fU8ceTHDrgnTcX5dN/V98Fzh5d4Tn2eKQ89SQaTP8Z6TN+Q/rMX5H2yguIv24kPCRRjlbNlVdOyZ4Qql15puoIpKTlQ6JkY9nUJ2UaRM56lWnTXjR0/beogsIZG/r2fS6zf//zhSgZffpIFH4EEdQaIsQoghqH2b27wyJCA8/Y0Lv38xle3+82TZ+pmXjOptvOomJsRyUZz4/lOtgbo7+/QSJkT6+P+h+8hYZz/kTC1ZeJwq/aQCnPgobiF1+CsWUTbPXTEXXacKsVhgyzDGm5B/SBs2c3+aUCkoNbcpQH6V+B5MXRvBHsHQ6BUZAH38KFVjCySqOJ4rffpjH+UXk4kh5/DK6uh1Tp2ZBAZ/+aNUxfGfSYONiZdsu8VQ0JzDbKreE0PTme//B9fKe82/vbb+od9kZNSRAPszxPMiS2C5gBP2KGn0xCk0QSUALf/AUwSvh8PlM8ZUKMNIcbhgSMywwzeR2Jl3/ZKuRcfQ2MvK1wDzkc8aNvgBYTTbIWx/ucMHKy+ckNvWU3YB3ZmzSBo11H+YHSn6aTWElcktQrjzAfnmOPgJ5WH4HVK5jGeSh+4x34ly+BrWETNVNPi4tWMqOuZ1k4D+0M5yGd5WaUffWFIjjhsir9/BtkXzESm444Fpm9emHzYYch/957YW/VRgWZJ9x0I1JfeQ0NfvxJyV6Db79CygvPkAT2Y3mFyLbIobxPDTlah+oiVNLY/tkxStQ1rRv1wyWmYb5k6rbfMk3tZ3ag7tzUp0+vJf36xaobIoigBhEhRhFUO6jktJV9+6at79v36I29+96R4XR+KbNUTBiv6zb7xbquH0olmCyKsE7qaiEp4tkIBNRQhxpi2llPXNcR2LgJJZ99qX5GDR8Be8tm/LaTnNGIBzI2ofidt/jDhOeww+EZ1N/q7csRvkcj8dBcUeoR4eP/FuLB8hx1hPKg6PGJSH5wChr+RSP643eo98mHSH70MXU8mLFe/U288y64+/a0DHRl0FAHN21V0+Jhkyn9sh0cDXhVnhZN53WliqQI7Kn15KD6LkHPJZ98gdJP3ldlF3vpZYgjYWBCreGsHZ6ngqZZJgnXXomos8+VIyh5/XWUffkd8xQacXE5oaemqq/BDeu2T7uU95r1yLlmFIKZG+A5+njEXn4R9AZJ6nQgYyOCOXlM8h6oQpJTV/cugNPFZ2UgsJ7vCp2SdNviYxElsU+Ed+48kiMSSZKf/HvuJ6EshXvw4Yg++SRL68qwKp/n7tcfekoaAuvWouyXmeodFZDyZfo1N/Npd8AkOY0exvtZ/r7ZM7Hl9LOQ2bM3Mvv0ReagAci57jqUfvQRvHPmMj8koSSf8ddfg/TpPyFl6sOIPm0YHK1bquFMy8NEAlxV/e1nSIpUqsiS+EkkKe+l6baxhqZ9H2vij4y+fd/Y0Kf/5WsGDWovy3TIpRFEUJ2wtFUEEewjtgweHENFfIjPwADdmjXWleLVWNM0lwhZrapfpVmFyPDNod78LhEkCWJvXzw/7l494DjkEH5PtwiKw64MjJGTA+/8eezVf4OKNXnEcAlInOyN0pE4cQIcnQ6Fb9bvyLnxFkVyqgSNkawTlPrMVPb+28E781fk3TmZ78hXw0zODm2ReNedsDduhvLfpiPnplv5Kr4r/L49Bd8v6w+lPPE439NWzdDKvX0SjabdSj/JgCIEUkb8m3jHWHiOPBZmYR5yx4yBd9ZfahguDAnITn39VdgbNkbp5x+h4IEpNK4kLjuQCiGS9kYNkDjpDjg7diER+gAF908JnSWkfowAXD27IeHmm2FjPmXtIu/vv8M7YwZJAgkH8+po2hTuAQPg7NmLJMgD/5JFymPiWyqz70JxSSR+QtISx46Ba8AgFTdVMPUZVcaVIZ44GbZMvHMS7M1akAiuhq1RS5R88C4KpjzK9PCiXZUvn6fHsCxlNl2L1ij9mHl69HESDFkKgCTE60X0GcMRf8ONLL9C5N54I3yLlqrhQpHFmNNOQdwNo3l9KXKuvx7eP+awbNqE0tMKBQ/di5L3P/1HWVaAdRkzgs+4ns8oK0HepDtR9t2PLJeqeYGkJ+r4o5FwC2WHBNI741dFqFy9+/Cv1KnJcl4D/9KlrOdZKP9DhgUlgH8vZWw/QFJomGaQnzzN1JZrujnLNPRfjKB3bhPT3KBF1lGKYB+xB92kCCL4J2h2tDWDByds6NW/z4a+fW/1+XxfBUzzK5uG+3VNP52dvVZCikLX1g5okF2HHoKUKfch+anHoEXx9VX1iIWY0OA7u3RC0p0T0GD6D2g46w+kvfUmooadjGBBPg0mDd8jjyL/kUdQ+u1X0KI9iLv0ctT75FM0+P5rRJ1EAhEeopAhmzXrUPrV1/zth7N7D3iOPkwN/1QJGh+zuASFT1kG3NVnANx9evG4lS7f4mUo+/YbnjPg7jcA8VddZj1rZ0SrMirlVwiKq0dX2Bo2Usa0/M/ZynOkRUcpL4QQHeWhEGPMZ+fffR9KP/sIWlwikplvV6/u1jBM6JHiYQiuXam+CzmSOB2ziiEwIVsyxORfthz+1Stg5ueqPFdAvtJIe+fMU16PTUOGIH/iHYCPxnz4aUiYcAcSxk1gGZ+IYPZW5NxwPTIHDsTW/10C/8o120gRoRaqlIUaYz0w8nJJXhcoOdgRQiB8y1ch99YxyqskpEgghFeRu92B77E3awx7k6b8HlSEwmAdKlIpBDQ2Gu6+/aCRdPgWzGPeV6g8KgRl9tq3KPv+G5Z7FOKvH8WyiyEB7qRIkZGVifJfZ1rXVgXWgcxOjD7zbPWz/McfUD79VyUrVUHq3dG6BWLPPVet/VQ+ayZyxoxXZD2z/yBk9uuPTYcfjkLWsSwFET1iBEmfBLJXqkspV/HI8bwVL0Y5qCOQVFK32Gy6nqLbtH7UNaNIjt622x2/bXQ4PtvYp8+ojL59u27td5IMu9V9phdBnUNEaCLYY8i02lSXqwnV/WGGYR5Oc9qDprqhpmsu8Xn/00TWHmTIxdmyGRIn3wU9Ph5Z518IIztPkRfNzV51ZQNOwiFGPfWFZ9SUdf/cP5XhEE+QCgaubMSVFuZHSIn02s8+HXHXjKJBtNFAfaemhZtFxepSIRpJ991DotNPxZXkjroBgbx8EoUq4oOChlqDKOHGUfAcfxL8K5YiZ+S1lrGV9wcDNFjDEXf9DfxpUzErhU8/jbJpv6m8qJgjuY5pUgSN6bS3aIKoY46Bb/ZseP8iQdBNJE4YA8+xJyKwYjmyr7hCLUi4Xf4qQxlDp5qhpjndCGZtVlPZlcEM30NypIKnSX7UbLOdPUtQYWh5zS4uUwiXs9xT+X2CXb1DINezTNQWJJU9eVWB1+kkuY6WLYCYaATWbVDDaTud0Sfg86WME267CdEnn2atvTR+Aut4lSIn4o2S2WQJ48Yq4pkz6jp4/5xHYrSt36niiTq2ReKkiSRXzVD0wrNwtGoJ9+AjUPTU4yh6/W1eVUW6pThY3kl3jLXqcdNG5N1ys4qdUt6oHSFyJYtn3ngtPCeczDawGdmXXoGALF5ZVblIuUv5hT2r8ptkKO6yCxFz0eXWodIikr0F8FKuyn+eDv/6jJDXcTf1sp9Asiw9iFL+yeCX3+2a9inJ4i+NZs+2xnYjiGA3qJuSHUGdAfWktrFnzyTT4TgWBoZrMHvxcD1d122iQ+sERLHTcHmOGgJbvTSUzfgDnt69lPdHhk1EzIuemYqil99UBl2B1zs7d0Ty1KmKBBQ99xSKXnlDGc5dGVYZVnP37Y2k+++jEfSg9OP3kP/gY4qgyMd5aCckP/igms5d9PKLKHziKT5fOc62h6SZn5hzz0HcyJEwcrZi64UXISiBwOH383li5GLOOQMxZ5ylhvYEynvkLVPeGpnGrYif7uCJII32ahS9+irKvvkBIFGzJcbzer6rrEwFREda/L8E60qXoG3ZCsWhw782I1SHLFKHLJ55OaJPPwO+hfOQPeom1o/vH3IkcT2xZ52O2GuvI7HgOZKxYG4u8m6+Fd75ixSx3hEyJOY5bCBJ13jocQkoful5FDz9wnZes+1AmYk66TiSuHHWz/wclH77Dcp/+FF5Nc3iUiXDavp/JeIWhrwv5szTEC+LVpJ8F73wHEre/gDObl0QM+I0NawJU0f5T9+h4NGpCG7JrvI5dQFS+qweNguzzNTMNRq0X9lX+MRfWvR70wULZDphBBFUiYiajOAfEF2/buDAZvCZJ+pa8GiSoXaapjfQNc0jiqbOQIxVlBuOTh3hGdgf7kGD1Vo9kgM/DVT5jBko++EnFXyrCNEOXgEhGLFnnIa4G2jI2CvPvelGlP8++x/XbQchK2w1sZdfgpgLLqIhKUPW2ecgmLnZegcJV+ylFyL24svVucIpD6P4w09oyGj0KhtKf4BpTUbSXRPh7NoDZd9+gfy7H1BGq0piprxCJmz1U2Fv1EhNgRcvhpFfgEDGBhKrAuaaqj/sSYqgdkG5UJ47lv2u1mWSob+kSePhOeIY9bvkg/dUrJIa/tN2IBhBK0YsYewtKnBbPFVbL78SZkkpT1YlIwYcrZsh5emnoUXHqWFR3/z5cHXtyk5AZ9gayaQAJrWkCL6ZM1D85tskchIHZcm7BPq7B/dH4niSsPgklL73NvKnkPSH0yVeOfaOZE+6uIsuZV4M5Ip3bM78qsmREMc6JoumYZSwnWzg1991zfzOHwzObNq06XrtvffqzlhhBPsdEQ0agcLCDh1i4pOSOlK5D9BMcwBJUBfqtca6rteNmWM0PAKJ5VDTtAXi9WnbGslPTFXeFO8fM5B/730IbsiESXKzKwOlIB4X9vYTxtwCzzHHw8zJQtbFl6jp8bsK2jZLSxE9bBgS7ridvwzkXDsS3llzLUIlhSVxG6cOQ/xNJFy6HcGN61D8+hskajOV8XS2a42oYSfB3W8g73GogOHCp59XQzIVHq0IDl5QRvT4WMpyLMyiIgTzC/8pb7xGhtCiTzxWraAtw7+5o29C+W8zqybuIsvsJKRMfRSO9p3gmzNLbdsSzM5VMiVxR8JRtPh42BvUUyuhl//xJwmZxQekk+Bow7Z032TY0pug/KfvkTthUkW7C0M8Sq5uXUjuJkKv3xDFLz+HgqdetAh5GHyXnpaCuCsug7FlC4plAdK8Ar6/bpibcCokgJtENZNfZ7Dz96HXZpvZIj19Y4QkRVA3JDWC/QKZ6pqcmNja7zeGwIbjddPsw95hgixRWyfIUAhCGGLPOwNx191A0rIJWWefr4YlFKi4JSZGDYm5PCh+6zUUPvWcpfDDipjfRfHbaBDs6Q3gX7seZmGx6uUKUbE3SEXyAw+omVveWTNogG5TMSFVkhTpBdNIxV76P8ReRMWfl42scy+wFvqrfL3EergciDr6CHiOPobGpoEKvDV95epa/4rlKPv2W3j/Ym9bUMd61hHsZ1DOJEA+5uwRcPftD9+iBRZ5luHQKuRSPI0JN9+I6NNGUL62InfcOBXnJLMqdwu+S0+IR8qjD8Heur0i9rIfXtl336sg80AWOwpsJ9LRcPbsioTrroW9TQcE1q5kp+B6BLcK+QrJL9PhYGdFYv1kVqXALCpA7q03o1zSs7vOyn4CCZKPTCkbOuZrpv6Nzwx80+yPP5YxV9szwwj+E4ho4/8Yfho82N7Ga3Q2tMAwVv5QioDsz5BEvVZ39xxjD1RIjQQ2O9q0Q/ZVl8L395IK9730hj0yBHDXXdCcJEcvPquMiOwUH3XiCXAPHAhHq1bKO2MW5iP/vntR9sM0KnMZdrKe7zz0ECRPeRiaJwbFr72CgqlPUonvMPwlQyU0SnGX/c8aRisvQ96Y21A+c7b1rJ1BhlnUGj3UsXyeCvTd1XBdBBFUhsidoCqZEZ4us/lOPA6Jt94CuKLgm/cXCp98Us1ulGB5JcMyHFaVF1QImKy0fv89cPXuB//q5Sh+5jm1wnfUKSeT5MhilupCfqz7/Qv/RvEbb6F82gwe5fFwG2E6PUMHIvHOu2GUFMO/eC6cnbuTOG1F9mVXwigKzeKrw5DUBU3TYM9wnQHjN/7+zuf3/9xyzpz11hUR/BdQt6U0gmqBqK4NfQa31BA4gY39KFZ6V93ae2z/1n+YMLCHWgFJEg3AjrOLxEMUP/IyxJx/IQoeexTF73ywrfdJ5S7xETGyjsyoG0Jr78jaMuUIrFyBsh9/QOnX31jrtAiUodgh60yLLIAXL+sPeUuRd/sdKPvme0WE9CgP7C2bI+b04fAcP0ylt/TjD0m+noVRUFwRoxFBBPsF4sUk7PVT4ZJYu379VUdAT05Tx0F5Lp85g0TmF/gWLUFw0xYrHkpAWU4YeyuiThgGIycL+RMnqckLasJAMAAtNgaJY26B+7AjUfbVZ8i78x7ew/sqxxRJ+2P7SWCHJfr8/7Gd5SD/7rvgHjwEUSedjLIvP0XeJN4nnq6qVE6QD2SbdffprjxfvrkL1ESB/e1dkpQapukjT1rBEv7eZtq+iNaCcxJmzpTAbavQIzgoUYWURnCwYH2fPh5bUBsEm3aGqWEIDzUhIdqvs8lMvw+25GS4hwyEu29f2Ju3oEKvR8Xots6XFiGwIQPe2bNQ8sGHCG7cYhEPQ9aRaQTP0Uei9IuvrWDnHZSskKO4yy5C7EUXq+8F99+Pko8/V+vc7BbSc7bZEX/rDYgi+RH3v0xXt8ueYC6PtQ7QD9+h5Iuv4Jsz1/IQ1dHZOBH8xyFEJRCwPK1pKXC0bQNn50PgHjCQ7WY98u+bAiOvkJcFESdDwhdfqobA8u6ahNJvf6zU4Qi1qYsvQOyVI9UQ3dZLLiWxyrJIjoAdG4mXSrh1tCJPEk+XfeXVJGVJSLr7TtjSGyPv1putZSZ2HAKU4bnYaMReeB5izjyH7WkbEcq9ZTSJnCxKuf87HaJllGfMRBmJ0gZ223716/jUcDimNZ82Ld+6KoKDCRFidJBhY/fuUX5n1KG6GTxS18whbMxddF1P3G9kSJQf/8g2GbGXXqz2qxINE1izSsUwSC82sJnkR4JH3S72GnsievhwODp1sW7fsA6548fDv2hZyBPEnFTV6yQ0nhMPVPz1IxF95nlq9o3ssC4z0yq2jwgZDXmEnpiohtCMvHz2UhfylAlHwwaIu/IStd5P2bTp8C1YRFJURkLHe0Sx76jcI4jgQABl2wqkpuBLbB3bgKtDW8TfOIptsy0Kn3lSTcvfjojwelnXS2bFeY44mm1wPrJHXkuyJDPoeJ5t296oIZIeuJcdnFZq8kPuuDtIoHLVGlyy6raRn4etF19skalwu/X5YWtYD/HXjIT78KN5TS5KP3oPUcNOYZtMRcFD96Hk/U+stla5rVNHSPsXb1fF4pb8Hv6tx8WqeESjpMQidzvRE/sKeaoRRFFQMxbaNXzq1bSPXpkxY8VEHrauiOBAR81ITgS1joyePZMDdvtxNhPnslJ7adDiNX0/L7pIBRgz/CTEjx5NhetUix4W3P8AfPMWkilRce2EZAgJ0RPikDjmZhKpI6jEfSh6+ikUv/am1avcA4WXcMuNiDrpFBiyvcX1N8H7999wdmgH98ABcA0aCGf7Q9R1smBe+bdfo/jt9xHML7DITwT/hBKkStIkhlYWzhcJk/oIf3RKnqgVKUb+lu2uTKmucLHKMTkvx3YFebxcE3qvep38ENMjP+Q3/8qUcUmCWoE7fFxdFyIB271nD977X4OUoXQUhBDtIPvSfl1dOiJRPD/1GqLw8SkofvM9dZ2QEXev7ki6915oUdEoefdtFE59CobXDz3KhfhR15DoDIf3lx+RM46UgW1a3uPs3EEFbzsO6Yrg5kwUPjJFra+U8uRU6MkpKH7lFRQ+/RzrSeqqUmUxnfHXXsUOzznwL1ukNlcu++lntbBm3DXXQotOIOEqQzA7G96Zv6Ho9Xcsr3INepwkdaZhBCl6mymEf/Pn55S7LxrNmrWR55QkRnBgIqImDmxo63r27KDbHGdQVZ1EhdWGFVp31hoSOxXwI2HUSESffR6VoxcFTzyhVvnVd7dqsoDdstiLzkPspVeJBkL+7RNQ8tV3Vm9xV7fKjLBo9nRvvlFtGmrpKOuGwMplKPnwQ5T9+juM7BwV06CCrOt4UGi1oEIwQuWhskyawrybdh26GBH+lanXavq1fBTR4R2K5KhvvEXuDX0Plev2qHjRdl+rFdu9tqo08NU0puoM00Dzb6UlTJ7kr5qtaMCgwVazGMX7EOCV4imR+9SF/CZ/BFW/5uAFy8PetAnirrgUjq7dkHfLrezULFDlGnvBuTx+hWqjBVOnoviNt9kurbgkR4vmSHrgHrVuUt6EcSj98hvlCU64xdoXL7BuFfLvvBveuQvgaNlMLYhqa9wUpV99zuOT+WIWdFg3MA16QiwS75oEV48+MHKz4F+6GM5DDoUWmwBj6xaUvP8uit//mOfyVMdJye6O3qYahHoLy4Ri4gua5lq7rn2lBYNv1Xe752jTplG4IjjQ8F9r6gcFsnv1alRud55oGoHjdE3vSgUgqxrWXNdoHyBKVJSb8hzdfBuPaCh6/hkUvfSq1fvfFSGhgdJle4Nxt6n4hcDyJci+/iYYOaIAt+/d7giT5MiWkoSoY49EMGsre5e/qD2fNLnvYPMKSRmHQWOg8uigOJDo6Irg8Ld46HhMV9s4hMuc91W6NYJKYBEJrVIlpWTYmiigJgv4gyRTFF7KtSJXEjwsHqtwsdaSQa5VhD1wzLOrTw/Ej7wStgYNkDdmLMr/DK3hJSDJlEUik+5/EP6Vy1Hy7jtqwoTE6nlnz0DBQ48isGadutTeOB0JE29XGw3LRsq5t45T3uIK+PxwdGyHxEm3w96kBQKrliPnplsQ3LRZ1Yksfhl1yjBEnXiiWhrALCtFydtvovDl15SHan/VA0XBZFcji4mcqen6u9HB4NcJM2fmhk5HcADgIGzBByfM7t0dG12uHmYAw2HH0bppttE03Vmrdo3KSBMDIFtQOB0w1fTbPSMZovCiBvVDwt13q/WGyr7+AvmT77MMzc4UmBgkfqz9ya5XgaNbr7gaBolOXQjKrFVIWUhzJZHUnSQ5bofaQkIT0iN1IJ6dynWhro+gRqHEtpLskjyoIT1Fovjx+lQ8jnyk3agaOUg0rgruNiS2Z5vnV3noSMoTrr8GUaeO4BHV80HZ5x+j4MlnEczOsby9bPN6cgKSJoyDs09/+JcuRM61N2zbJ1BAAuY+bBASb7+d+iLKmhEn+xJKWe4g5+L1lcUyZVNo//IVMPIKtj1H2oF85PfO9EwNQd6mtiOBuZKv/jWo2T9hYqc3mTkztEJtBHUVtSspEew11vfpk2Sz2Y5hN2QYm/cgXdPqKwVbi7AUTzSijjkSsRddRKVWD4EVS5E36U74lq20lN0eQG050L0LEiZNgi2tAbxz/0TuDTezp+dVhv0fEI9RfBySH74Pjg5drBWin3zO6lXuytN0oCFMYqg9rTWO+JfkR3fR6LhC5IeQqyIN9sCDql5WXLjuTH+QpMmvYngUcZLOQVAu2iYHBySYUQl6lr3W3EMPR/nMX1H86lvWopThjoxcQ32ROGmc2kBX1k3Ku2Us/Os3qHsVSLjirroMMeddyB+hsgj6UPr5Zyh5/yP4V6yyju2qcyRFKZ7qs05DzDnnovSrL3n/VwisWWt5T2vZa6wx36TK2UzWj/z5qmlu+LHJzIwIQaqjiOjZOoq1Awc2cPj9x5m6LsHUvWkqazd2SLnOQTJ0BGLOP1/NOjFLi1H81hso/ehTBDZvZU+OhntvQUNgb9aQZEfiCppTyS1B/rjb4VuzngozpBgFJD+ODm2QdPddsDVsgpJPPkTBI48B5Qf4thmsRGX3SHxk81fl9XGEYnrCZC9MlCL4byBMhMTjJJ4myr4iTmWUdSFRcu5A09QyvCjyXJnkiezzn/gxN6t1k4Ib1yNvwh0VG+iq4e/4WCROGAtX/0EwCvKQz05U+e+z4OrVHTHnnq3ijBD0w/vnbJS8+Sa8s+dawf2VIOVnT6+PhPFj4OreC2Z5CYJbt8DeuAXLtRxlP3yLoudfRDBzS+16nkPt2oSZa5j4g38/DdhsX7b87bfI4pF1DAdaczuoIVPtNbd7sGGaw2j6B7MZNSchclnNqXYgSsXZujkSxtwKR8cuqvdW+vknKHrxZSqyzdaU+R17tDJ0oNzqe+Y5EgUhsUPJjz4ER6dDYWzORO5tY1D+9zzYG9SH5/AhiL3wf9BT0tRu5QX33Q//spWh6foHAEQBShlpOstEhy4EyOMCXCRDoUsiiGBPETan8AZglHpp6EmaxMskw3bqrMiauqhOQ9Ls6tAacVdeyc5OQxQ8/BDKfp6hlulQeqdNCyTeOUl1woLr1yBbthvZUmnNJCFbZhD2tnzGRReqe/LvuV/FDlboJL8fUUcfjvjbxqrZcr6/Z1O3jINa3JWXyPIccaOuVbNSA8uXIv/+++FdsHibt6qWIKllDfo001hiatr37AB/j0BgVpNILFKdwAHQnA5+bBk8OCbg9R5JunA+e1RDNE1LkFlA+wuyxYB70AD23CZAj0+Ef9E8tSGlP2OT5dkIQYbYZBPX2P+dD1u9ekpJ+Vas2jMlEySRokKMv+UmRB17ApW8DI9Z9wVWLUPJ+++j9OvvYJaUW7Oj9mN57BLKNplq6EvzkAApL1BoZow6b5m1CCKoLigqFGoPalhOhuSELJX7FFlQar0ua3a2CWuJABnSYkKpCzyHDULChNvZfqJQ9t1XyL/7XuU126l3ONyuwnqBP3W3g88YA/eQI1kWZSh68nEUv/exdU1l/eHzwdG+DRIn3qFIWOmH7yJ/ylTVCaztgpO3SU7YGS7RTHMWy+NVdjA/bzhtWra6IIL9gtqVggi2w+qufZs6XOYxbOQnQ7f1tWmIp4kNna1hUDHJfkgSBBlYtd5SUJWVhyFT3j1Iuvdu5b6WbTLy77xLTb21NUxnj+18tSCbkBn/4vkofPwJ+BYuUVOd9xii3Kj4Ys4ZAT0uDiUffIzg5q1UmjKFnkqzcnr2M8IpESXG3h10jwt6jAe6k4pbDYHx818hQZJP+exocARS/1Udp/GDww49OoZyxQ+FXRbRNIsKFcFWcDphT09XCwQaBdsCaKVUbfEJ6ps6LuA5tWinGE55pwxDhf6qz84g58Jp2zGNBzwkPyQdEuhNghQsKlNkSQuyLVcqyzoHypIWHa3WJIo591y1WrYs7VH2zVcoev1NBNZusK7bybCXil0c0AeJY8dCT7HiH3NJsvwr16lOSlWQe5xCju66E/YmzVH09FQUvfSG1QnbT5AaEoLEzywd5itsM583mj07xzobQW3iYNMMBwTWDhzY3OYLjKCuOos/O2ia7qitmpCF2Rzp9ZBw+zg4u/RQx/wrl6GApMe3ZPk/h6toSKJPPQnx142i4ZJtO0S1avBT+RS/+qq1GasYGzFQB5GhkZyI7feaBsr4RfbyN6iYnU4HPC4H3C4nv8v0d8m3uuXgAWXEDIoHT2KfKhkWVfUmHJ06wT3wMHh//RneefOsWUKUAdkGImHcJJR9/TlKv/naOs5nOTt1RMyFl6pefPkv0xDMyGDnPAhbXCyJ8Cb4N2So4FR7s2aIH3M7St57m8/4kkbNKZZCBaDHX38zCbMPhY9OUT1+GwlU3M1jEVy7Ev7Vq0lUo6FFRSGwYQ3Kp023iFhleZT3kdCLd1LzRCGYnwcjJxvB3Dw+YxWCW60OutpDjMRc5V3Sf4DJdaiKEAwEWUw+lHm9KOfHR/JpC5oglYdHs8Ml+QpdX6cgHi+HDZ6hgxF9+nDqqO7qcPmv0ygX71kr1Ms1oQYqcYkSqB19xtnquuJXX0Lh0y/svs4or7JVUNKk21U8k2/OTGRfe5N65o73ViyAWYtyYJIgsXL+MGC8yZ9fN545M5Nvr3PVdbCi9mo6AqwZPLiZ0+sfQbNzNtVSR5um2439UQNUmInjb4XnxGFqsTXpwdtS0+Ff8Ddyx05AMItGolLvTHpXjtYtkHQne1ctWyO4KYPXjYVv/pKqA7CFKNGg2Vs0Uc/xr1yrpvHWVUgViMaR6cYl7F0XMv3l/B72O8h5sSM2GksHiYKLvVCPECMabCe/68rbZl1bZyEKP6z0d6HgZS+76BFn8XMO63kj8ieNh5GXt+0eGglX/wGIPvc8HtJ5jaxe/DCMoiLlEUq4eQzM4iLkP/qIIleeww5DzHkXoeiRBywSJcRb5EPSIpDHapQ1I6iIUcKYCShWxOgrRYzEC6S73Yi/YTSCeQUoevYJmDT0ri5dEHv1KBQ8PgWBhQutCpJn7oTIiAx7jjgKMeeej/z7JlPuKZMkUprbA7OkRO0G72zVUs2mkmFhvV46SSHfTzIn21oEVq9A6RefKzIlsWN1FiyCIGXYz/yWCzEqL4eXpMhPMmGwLKXU5SMlROqnCFI8+2UeIYJ1TIiFAMmQtLN9a8T870JWq4bciXer+pJ4I3vLpkh+4H6S5CZKJ6lA7rkLKDe7j0UUeYg66nAS+bEkyjEofuEZFD778nYeI/Fkeo4cioRR18G/eAnyH5qilhyorfqX2jBM08c/VNL41Gaar9f//fdFPB5qPBHUFPaf3/A/BPEQjU5vdJkWDN7Fxn2GTdcbilXZcTZFrYEN2/v3XPbKBsFWvyEKn3gSvgXz2Js+Xk1tdTRrBO+cOTBKy1SvWXpLsjZIySefwJYQC1evvog+8URlz3x/zws91FIkjkYNEXfJ/5D40AOIOf0MOFu3hG/hAgRzcq0eeB2AFLt8/DSkxTQWWexdb+Unn8q2hMckSkMQvk4QtuNhyHEhRDqVtawcrYYqwhfXNTCP9latkPTgFBiFBfCvWG71gHeEkJC4WEQdcxzKfvwexuaNiL3gYhqFhSQENAisP/Go6B4P3L37oejF5xDcmoX422RhPh+J9QI4WrWGvWlzlP/ysyJRUYcfRdKdipIP3lNeGwnAjTr2GMRdMRLRp46A+/Aj4V+2GIHsbHWde8hhlJf5CKxcaaWRBS9eK3efATRm5fD9OVs919mhk5px5GjaFO5Bg+E56lh4hgyBf81qmJWJnECeQULm7j+Q8l4fwfVreZDnScbUUB7Jj1wtKyf7/vwT5b9Nh+vQ7moj4bzbRquy8M2bC5CQVUW66gwoowbzFPBb3iLxFHlZVgEpdxWobYlo+CNHrDYQQF7Qzw+JlCHDmpZc20W2+Wt/QXWmmIbg1hyUffcTyr79gQn2KxmMu/h8JN49mfKaiLKfvkfO1deqLUC2m9laFaQhs0yihw9D4q23khhHwzv9RxQ8+iTPhYZZRcZTkpB8/2TEnvc/5UUv/fxTeGf/xQfwfC3KAPWKja9L1QyzL1N+VGGjJg1HNWq45eGMjOyJVhVGUAOIEKMaxJrevZvd3LT5ZXoweDd/nmnTdHZDhU7UIKThhz+CqhqxHPP64FuyBNGnnAxH27YofukVFDz2OOz1UuA5+jjEnHUWSVAMDQWVAQ2mFUcDlE//FX4aLvegQXD16U+D1UMZjZizRiDpnsmIOe98KqtotSeabOAqS/WbxSV1ghSJEcgj+cmmcc4RIsR8ldNg7HnIJa+SolX6SIyHVSxCjIQkheM46iJk8Tx7g3TYmjYjgSGZpeHcUTYUsW3ZGp4jjkTZD9+hVIazmFfZkkUIR3DTpop6dB7SWa00XPrVF/DSMMn066iThyNA2XC0aQffXBLrAokf8sI5cDBs7MX75s9XHkTfipUo/exTBEm8XAMGk1z/DSNzo4ozcfcfgEBmJgJLFvEtTB+NmL1xY7hJfGToLrB6lZJtV7eusDdviYL7JqPsi89QTvJS9tOPMAsLLa9RZQjhS0pk+k5mB2AhDdxs5YWy1auv/somwkrGWR5idJ0tW8Fz5FFqYcLA+vWKoNUVUr9TUCTFI+T3G/CRpIq3yOvzkySFPEVhfbADRAIqf0ih2DkgUSJByiVRKuHfIAw42JliF4lXhC6sTYicqgTKX6ud+eYugH/uX6rjJQQ5+sTjmPKgWuBRyNM/IMSQxMfdvzeSpzyEqONOVL8Ln3oShVMet4ZQBTwWe/457EQ8CHujpvDN/A05I6+B948/leyqNNQ6VL7JVbVkVmN/3cCRhY2bpIcI0lYSpAiqGfujlg96bCIhMmy2EWyMZ7E5dtR13VG1WqomyMM1idFogvgrr1DGxsjdiuLXX0fZN98jsGWr1ZOqrNxDijLmnDMQN/JaeGf9hryxE1XMheyEnzjmFjgP7aF66UXPPq02WVXTZakYRInYkhORMG4M3P0GqucEt2Si+M03UfrJZ9aCjXsyM60GIYItRKiIaZahscBODMPeQvSiTiPhcNjgZJm6nU643TKk5qDepOmoo/ZTSI+7T1/EXnU1CqY8SKMy9591xHLyHHUMos+5EIG1K9kD34jgxg2wNWgIV98BKHz0IXj/nkNZciLmkivUZqFiWNRWK0YQrt59EHvFVSQ4sSh87EESmd+UMdHi4tS2EM5OXWBszUIwY70KYLc3bMhnxKDw2SfhW7hQkQ97s+aIuegS6AnxipTo8fEk6Mko/ehdlE2fZskgjVf0BReTwB8D388/IFBQAFllGiRq3r/mIJiTo4xnBWT/rg4dEXfTrSh66gmUTfsJeihwWxGeSu1Cykm8pu5BQ5E34TYYOblWpddxiEcoQLLvZTkoT5GPH5KiAPMe9hbtCtYV264LfxNiLAj/FoKUoDsRrdvVd8G2u2oZ0qapiyRWKOrEYxEz/DQS/xbqVHDTeviWrYBZWg5bUjwc7TtQlpLUOaO4AKUffoCiV16HWVKmZFTq3dmpAxLHj1Uz1Yz8HORPJun++VeovRR3JwKSFiHXIku1IC+sU/JVczWV0YemGXzz+T/+WBjZ3b/6UPdb/AEEFVQdMM7QDONM/uyo23R7bSkNISvu3j2QMOY29oTT2Rtfp5qJLb0pzKJ8GoNpKH7rbfaoVllxHtJ4qUjVLvbjboNr4BAUPfcUil56jU+jOgxQUXTuhKTbJ6iNH2WxNbXuyLc/WveK5FDhug7tBH8GDags+Bh+bm2DhSyvlcWDi2mgi6igxBMkZV8TqZF32cSI220kRlYgttvlgJ1kyaa8C6EL6xJYJlpMjNpaRYaIhOyKMVAQpc6PxNzEXX2N8vTIfnZWAVIWeJ3niCMQe+6FKHzyUZT9MQueAQNhb9JYxd2YpTQuUijyHMqALa0ezIJ8GqBi63joHWobCemZyyG5VgpKykumbVeqKDW7TAKgpQ55v5yvvEyEQKWdda3uF4JHsqazLgwhSPKeyuC7lNdJPFcNGkCLjyMxcqv3i1es7Ltv1TOkDclQYvyo0ZTnjWwLLzK9TEultNU5qKozWaxB+H1+lJOklgkp4nc/j+3ZLFGpaOtf8drOjQAA//RJREFU65tkOfytashZKRa3ZkOs7kCszaE8Sru+q2ahgrJJmu1NG6uNbO2N0tmBs8iQDMcF1m2Ab8lSGNkkuxLYLxmgjElMUvzN1yPq+GHq2pJ330Th1GcsGRP5DcvwjpDMUtb01GREn3wSXL16ouTjj1EqG11TLmsaKvkGMwxzFVv3h34SpBZ//LGAx/dnNRwU2EmNR7A3yOzbt6mp2c6gcjpL17SOuq7VrIdoZ6AilIUE1UyLgUNVwGj+A/fD2aGD6gXrSanqMt+fM9WCjd75C2GUlMLVuQOS2DuyNUhHzlVXwjtvUYUyEGPmGdQfCTIVNjEZgQ1rkXP11QhmUblU6mnXNiR1YhC8VGz51A0SNC0moLYEWrJeORh7Gzmy01YzFXWwZUnQctQJJyH67PPgnfGLIsW2+o1pGFwo/eYzeEmeXV27sqe9lD3uzdvXrxAbIVdCZmT8UIiNYGdGoy5C8sCPmG9JvsyEU5sRh5msnCexc9Svh2BBgQoo379RNnsAZkGRIhrxcpJCK9jaR3vN9sA2wRyFL9tJTradt74JpIz2DOHnyl8hRjG6XXmUnCqYu/Iz9wOkfiujsqxKXUu821FDSYpuVrFKgZXLkDdJZucus2ZE7gh1D4mQ2wVnx3aIOe8cuPoOUs81crZCj4kFSLjLvvyMz5lstZ9aah9sm2ycWM2v7/o07dUWM2Yss85E8G9QO7V2kGLTwF7NjYBjBEn7mUKINK2GCZHIfrQHrm6HonzGH1ZvtipyImTmmMOROHa86hkVv/QCCp96zlor5MRjEX3qcNibtVSX+ub/RZL0irU42u2T1OyOrVeMxHYbxMp7aTD0lEQEt2RbCkdJTi2Kj7ySr7O8QgYKaQxk5tj+FGCJKxLPkQyrCTGKkplq7H3anboabqtzrUuEk8RNj/LAyM+3ethq+I+9W+ZDSrM6+/zWk6xnKpGpa+VxgEOGyMQeyhCaDJ+Jt6jc54WfpCgogeV71D4s6hSu9eqo//ATxJsUZ3MgVqPuYOXv+5OrCSwvW4NUNWzm7N5bxdsVPj4Fxe99YhFlgSRWCk/IEImmrK8VdfyxauKAeNAFvnlzUPL+B9ShCxB/4w1q+NU3Zxayb7gZ1u7+6rJag0ouUEaS9IfN1F6hbfq84ZzIQpH/BhFV9S+wsX//JsGgeSZ7nGexvXeyaZrdqEmtLwpOVn+8/trQrtUEFaKs91L43AswC0liKs/GkEbNHqStUQMk3j4ezkO7I7B+DXJuuBHB9RvV3kIylODq2RWxl10GR9sOvCdoBeS6PCj98H3k3/uAFYOyP61ZSDnJwEg+yZ7EC+15oHTNQ4pGJ6EQcqTijWR9IxIjmcYvw2wHxDT+GoIYbRmaiz7ueP4KovTTT1UPvQLClMJ/lYztpqzC1+9PeaxLYHGIB8/PMrXiisoVOfKxnch0/Z0FW2+P7UmRoLrpS/hpshlOnM2JeH4sX9J+AjtUzs4dkfTg/dDjklA+/Uel64zcfDUsK3ImQ6riMRJPuuwT6ezWQ8XVyRB06ddfoeTd9xHIyFQdCz0mGgk3XgvPiadQx65G9lXXqNmN+3M8XUqXHcgSzTDZe8ZrsYb/s/jIQpF7hYiW2Qts6dAhxhcbe5Sm65ewxQ/i32gpwOpVJVVDxrslnifpvvvV2kG+JQvg7NhVrcNS/utPKHzsSfhXr9t+XSEaJyE8sZdehNgLL+ZXkgsJpH79bavhqsTzGioCV69uiD5jBNx9+sE7fx4K7n8I/rV83o4BurUEr/IKWYHTdRVio6UIVdAwlaoaUgvFHDn43W4Xb8xB1MREnFRIA79IvchHvpMUWusT8TsLxVYvDbbEBDhlxfSyUgSzs2EWF6uNP+V6mSEm0/JtqfVojChfRhDBzAx4/5iJ4OYdhvAom3pyMtwDBkhBK8OkZh1RNhxtWrP33pjvKINRVKw2OZbAf5l+L9vaqC0lJA6JZEHF2tC4HSy8KhxsrRZxLBdS5FOkyJqav/s2Y1Ei+WvJcPhXTRaP9Q5WL98icUnxOsmH8lTWMkRm5a2i21heKpaNZedo2gieo45A1EnD1DImgsCaVWoCgrNnbyXvRS+9QGL0EYyychX3FnvhOdSvV6rJLjk3joZ/8dJdTzyRuqFOkM2Cd4ybqwnIStq6iZlB03zDFvB91nDOnIgHaQ9wEGntmkVmv349KNPXUqRP0DQ9cb+sQURF6OpxKJIfexzBLZuQd9ddJEcdEHfZFVT6LjbiFSh48GFrvY3K3h42flmgUXa011MbwDv3T7X3mQyLqSDBsGZUSpW9JTFMtUWIwlpRk3ghII9pKGVBi2o/UIRTilmCru0sN5ciRtbHwe91eabadggbU+XlYpqjPLClpMLetKlaw8i/ZAliLruSZES8iwG1erQo9sD6dTC2boF/xQqU//6bmqGW9NCjiuAUv2oFL8tQhCyoZ5aWqvfYmzdD3OixKHnlOZRNm67IvLtXb8RecR2KXnwG5dN+VgGxcq1s+xFz6eXQo6NhS2+E8m+/RMnnnysZVWmIcrP8dbiPOgaew49A8Usv0mgVwxYbq9LkX78BsRddRPlvi/y771QkSlUYny2kynVoV5TPnME80F4oQkaBVHYzLJiEOl53YNCQy8rWElfk9XpRKp4imZpvBMgDK6V7pwjTIiurgtof6JI3kiTzb5RuQ7LuhkPqZX8wV9Z11HFHIGH0rQDlzTvzd8rua/AtXgJD9mq0WRMAoo45AvGjRqlZl6Vffk7ZX4u4K6+FQUJeQF1c+t1PVS94KxDvUmoS4kffAM+QI9ieFiD/nvvgW7ayxjufaiV00yjUTPMLZuWRBjNnzgqdimAn2A9SeGBhfZ8+SbqmDTM17ULS7942Xa+53e5FGe9KMciLSVzcg/sjiY0qmLUFuTffzAa8DNHDT0TcFVdDT0yCUZiHwkcfZe/6e2WY1Li5GBnZtHXUSEQNO01Nwy+4ZzKv+cEyhvsJ4hlSZIh5r2yLDjSIZ0jFG5EsuBwOeNwO6lgnnI46uG0Iy9neuhVsycko/+MP2FJTEMder9oqIy9PrQ9kbM5A8ZuvIrAx0xpipQlTpJnfDBrk6JNPRfSwk5F7xwQ1rV/IQziLsaOuV1t0FD7yIJW+Q8md1K1aJJJ1bWvSGAm3TkDph2+j7Jdf1ZT8qBNOgL1VWxQ9+tC2HdXFYB1/Apz9B6Hwofvg6tYNnuOHUW4lFo7XSJB7qM1En3UunJ06oeCBe633hGYFiScr4c57EMhYj8LHHrFIPyFDTRKILmSq4MH7EFhneVujzzwXbhouWRFej4lReS/9+gv4Zs1SXoWK9inT4JkXic8y+a5aW8OK2ZVga583oKbkl3krr2wtDUg+O8c2SlT5ypr1FO0Oko4K2dFZXzYnXBrLNXSs1iDeRZUYykhVOpG6SvSphCBIwLYsZCqzJ4uee4aE/lV2Tknmd5QDyoyenKjCIDxHHqsOeX//lXL6EAKZmyvktDZgGqaXBb2QNO+1gGa+13TGDDbuCKpC7dXKAYaMnj2Tb2jc9EwqvLt1XbuMar8Vv1c/tRfFLsaiXgrir75KzRQKbNhgrQ0TukSpDfmhPjr8a9fCzN4Kz7HHwd23D8p/mQ7f7Lkofv0N+Bb8DVf37og68WTEnHs29CgnidNitka/elfZT9PV3lBCjLwzZiKYW0vrtEg+mQHpJzIlyKbCkBWnC6hs/LWuAWsAkgeVR0KK0wyviq3TxvOvlHEtFHMYjrZt1KrQwS2bqRB3qGKZ0tywIWIvv1qtbi3bHYgMyQrP3uk/wxYdBdeh3VD67TehzVwt0mPlgR/mU7xFrl79EFjOXrUs/Bh+AevTnt6AJKaXIg5CLtRsHZ43CmQhRd7r8bDXfLhFLni9q2s3Pqsvyn/4Ft651t5rctzRth1ir7oOZm427Glp0GJj4GjXAXpsPHx/SvhEKC2yEvfQw2Dk5qjhOGXAJD18v71ZU/Wu8u+/odyvtQgXz8vq3VEkdkZmJsplfSTKo5RJzLkXoPTTD1D8zFMo/epLNVMp7sqrVXr8y5epe6OOOgaJk++De9AQuI84Gu7efWFr3AhG1lYYRYXbyqKaIWRuuyE0v0/tgRZg2tWs7d0gTIoqNzdpjzWT2j1H5ff7mI8Cw4/8oA8BlrUQpArKXdMJVYSIn53VH49LSIOjdUt4jj5KhTGUfvqhmtr/D1Iksh8Xww7AaCTeMVEtnOqdNRO5o65DydsfqKG4MPlX4L3Ke882odJRAxD7RZ2UbppGf93U2t/QqGHp6KSkjQ9t2SIqOYJKiBCjHWAOHmz/X3r6UArQXZSkkTZdb0vVQamvAYiioyKIu/BctV2Do117uPv1Q+wFF7AHfxlcfbqpYQjZq0piKKS3IsvkS/tTY9lmEO6BQ+Dp3xdl332nggGDm7ag5J13UUajJrtHe44+HrHnX0Aj05z3LFZrzgTWrqcxmIFgHkmRYGeKoJogTzdIFPLY6DdTqcvWG75KHKLGwPIV74ZdPBZiDipbhBrAdo9nxkS9CTkKEyOLWFinaxRUyo4WLRFz5bUkA2sQzNhgKd1KMAoL4ex6KGxxSfD9NZtpo1yFSIOQZlfv/oo0BdevV/JROdkqH+VlJDTdVfCprFxdAZa5HpcAZ8dDUPrx+/D+OUd5lGRhR3m2GgJzOuAZerhaU6bsy88pl4tI4DIRc97FMDLWqY6BLSUZ8beORfm0H1Aw5SES/vnqPf51axB18mkwSPjUfmdSvomJ8Bx1NPzLlsK/cAETIeVMI8ZycPXuDSfJVOmH72633pLEQclK3WKs5B7xbLl691KLVKK4iOQrFo5WrZRnzMgvQOkXn8Is4vF69RF70cUo//Zb5Z0q++4btTGuf9Eitd+aKpuagIgvSZF4hlSwtVqrSKblhzxFu5Vt64LtL9v/pKgqhNPkhZAkH/L5ESiSVFPluwcQ/ero0BaJY2+DLa2BWvIi/657eYJpCieL9aHFeJBw43VIvOsekqg2lNs/kX399Sh5423KiCwoGSI+1E3SfuKuvBTJDz2khnxdPbvBv5SdDZLsmvImsTW7qJLa8etRQafzkBsbN857qGXLDRPXrds9u/6PIEKMKmFdt24tS03tBuqLMVTgffSaHDYTsJFTrdN4/AXvr9PVNHw9MQW+hfNQ9MLzNCI21VhizxOidBE8fXpBj/bQ0GTCKC6Fd85f7Pk6Vc/VeWgXlP3wA7tcJP9sUEKkSj75DGWffKy8Rv4VK3n9XEWulHFQCib8twYgBcdHy0yyzVQW2TRSMr2+RsuTkNyooZ7WLdDksovQ6uYbEd+1C8ppbH2yOW5tKFbmMwxFiKSWqYkqPEe1ACM3F/ZGjeBo09ba50uGw8Lvlr/8LesaeY47DoHVst1HpiJPQlxkPzVZKdrRviPKf/1F5We7VPN+s7xcrSZsb90W3mk/KTKmIMQoOgqe40+Cq0s3eIYMVttreE44Se2F5ltA4sKHiTcrsIEkaPUqFWMR3LqVf0ma3FHqmGfQYLU2TMm7725XZpIvGw2PvXEjtf2DUVbGfDZB9AnD4P39N/jDe6wR6j7m0z14KJ/rVpMKZL8zWVVbhp0l5qnk7ddJBMVAxSD2ksvhn/MnCh57WJVB9EknKzJV+MhD1salLBvP4EHsvAxhO41XxNDepKnq4BvSyaCcV5RxNULESTxW4ikSYhTe7sMf8LPYdz8Dra56ivYGpewE5pEgFRt+yOZhTpKkinZWA2X+D7CcxZufdOtNlPtDSF4WInf8HSTL7LCGOhS6x4X4G65D0t0kRO06Wpty3zQaxS+/obZFsogO08y2IgtPyu4CCbffDuchh8K3eD4Kn5iqFiKNv+56uPr2gm/uXMp7vvX86oQUl5SZpkVRdkiQzI4FQTN4Y4P66x7OzCRzi+BAahs1hg29ejWiclZbeFCZdqHA1IyHaHegYlW7OY8bR0Uezd7ol8i/50HVs3D16YnoM0ewETF5To+63L94HgpffBnO1q0Qe9mVKJ/+s1qgTJbB364xsdGGGkLoQM1AFLS8wRoqk7ghvnfXOrvaIQak1ehRSDv+eCy+8Ubk/f6nMrySEFuUR/W6t5s2XgOQYpZp/A4qwsqLP9ZmMLYEO7t69kLcyGtQ8MRj8P31l1LMSgLEoIiiT0pUu9b7V65A0RuvQQvJiVrp+rChiD7rfBRMnojA+gxmaAfZkbpmb1fK1igssp4Zhnw1rHV0rB9CDQmRybBcViWT4WfIscrfd4TcK6fDPW9ea00aoOGp6noecrRqA2evXrAlJCCYl6+8PGofNLmez3Meeijirr4ehVMfZgfib+WZdfXuh5hzz0PBg5PhX70WOold4t33wTv9JxS/8pIiW5qsoG2zK5JlJar6sW34zAq23uYtkl0hdvfObZ0R+WuVTs2ks7YQzodsS5Jsc0HW3FZHrMzVHKSsWRfOTm0pQwXsoG5Wv2VR3bgrLkH0iLMo3zb4Fi1A/r33wr9shZrmryBevWAA9maNkTD2Vji79FCHfb//grwHHkZw4yZrwgttgL1VM+VBkhXkC6Y+rmYRq1mfNQQptqBhlDCF09h5e6Y0K+ubNitXeq2z/03UtCjVaVAQtIxevYaYuv0G6v3D2RPxUOXuV5g0WJrbiXhpaKefwRTqSgnLStWmn8aGvQ1Z5NEzaAA8hx8OV79+bDRUziF1UfrZRyh4+DEVo1TtPY0qYb1XjKBMrc9l+mRiTE0KlpAfCYR1stflbtxQGUTvxo3wbs1W38UUNL3oAjQ44wxkvPYaopo2RULvnsif/Scy334XxbItSsirUFMQeysz1RxiYGU/tYqZarIyNuulNlqeDNOOvBa2xk2Qf+ft0OPiYG/RkiShLfzLF6P819/gGTgQDpLtkrffQjA/j+VnTZ/WhEBSkavtOnYkRQckwnmQ3FUB8bwIuRLjFCJmtobpkA2Vy3/+kUZuGWKvuBLugUNpqF6ET1aN35qlvG5qleSqCFl1gMn9Jynyq2n5EoS9a1ikqHKOxVN0MEFyI1FIyTYn4nSpB+t4jUKRUb6IzVg2z44beTV/66pNFdx7P3wLl6iYI5kNJjUgusrVrQsSbrpRTTAQ+Of+iZyx4xHcmvtP0kNZdHZsjZTnXoRZXIDccRNQPmPWzme8VQOk2IKixE1zA399btPMlzN9vrk95sz5T8Yf1YYY1UmsGzAgUQ8GT6DsXsZ+dE/2HGtm2Ex6t2JY5K+wLmUU96DY2Zj0tBQk3T0Rzs7dYRTns9Hdh7Jvf2DPIqQAqBiFJMj+Tq6unRF17FEo++FntfGharw1pazD4Dt8/GwNGCgX71ANQ2Z+JfTqhuYjr4LhDyDry69QMG8BnEnxaHjmGYjv1Qfrn3kaGa/SyPv9aHTm6Wg5+kYsunE0sr+XqbSu0INYJTSAioTyu9JzNQCpdkWOJFBZTeN3wiXkqJa2DRESbWvSBDEjzlDT0b1z/1ZDZrKmkAyFVWRePrVCog9ASLuVclJtyWSnxaP2nLOlp8Pd+VDoqSkofu1VNRRY3e1NqsVgHarhMyFFamVrH0lRQHr4kpxdQhnl0HeBlbrd3FSTkAxVcxmFEc6VeJFSbDL1vxbkWVWQCUfHNkpf+5espG4OeS3FQ0SF7x7QH/HUQRKThICPsvKKWhIg5uzzEcxcr6bsl//xJ2+RcpEOJvV5bDSS7hivtnUKZmUilwTKN3eBRcBrGJIK8iPhSItoXF4xysvfaTJv3kbr7H8HNSOldRgUV31z7949A7Bfo2nGcbquJ4YbVbVChiriYhA/8nJ4hg1XhwLrVqL8p2nwzpmj9uMxcgus9VrEKFWlMCRhVILOHl2RePvtbFz14V+zEvkT7lBuWjUTInydJdFVP6cGIFty5JEQ+fny2nijBD6mHXckWo8bi7WPT8XGN9/dTlEIUYpq1ggdH3oQZevXYclt7I2VliH99FPQ/MYbsOqeexAoLkH6aafCQ7KQM/0XrHvmeV4TIgg1AHmsKDxZ/FHIkXiMPEKOmG5r2xC5wKq+mkRYPASVv0dQh8GKku0+KoKtSYzK+Al7iqxhyp0jTIkqX7W/vEXiiYvt2BHRrVoh+8cfESgqVp7JmkA4hzK8JsNsMTp1pAi8nKgpwQ8/O1QnMmMz6sTjEHvZ5dDjE9mpLUTxs8+g5MNPVGdMOrP2+mnWrgTdeqp7ZA9KmVBgb9Yceko9dcy3cC4K7n8QvqUyJFdJ19MmWMPIfGlN6K5QPsiOSikzPwY17ZGXfv/9p//S7v01JSp1EmsGD3Y7vd5TSVlGsvZ72fQa3P1expObNkHiHRPgaN8J3t+nk8wsV+uy6Kn1rWsCVHQbNsD71xyUffk1fMtJdnxBS9jF3RAWetU7NBF7/lmIueQyEgI3yn7+AQUyNp2dqxpibUDiGSSIWvYq241e/vcIP7iKBi8KJapJI3R54Vnk/vorVky+XxGisJI1aDgaDD8JzUeNwpwzzoVfVlxmepMG9EHKEUOx+ZMvUExCKoRJF0VTE0plB6iqZPpk8cegw4ZS1qtNVsWWPcv4XT429m6jqOji7Hb2dKnzaiFdEdRhsAmE90ATUiRDaLJjvkzNl3gjaYc7J0bbvETy15KknV1b85A3N7vsMjQ4/QysuGsitv7wI3QZxqa8y3C24fOzjdScvMuTY3UnknWXNSJc022L+kZmlsmm29Lpzb//fnaGfxHX8bZ3s1BkZfaYM0cg/qab4CcByp98H7ToGCoLiVcrRkAm2BSVWIRI6lpsAO/3HD4YcSNHwtagEUo/+xAFDz6iQixqIl/yRJIjP//+rZnasz6X/YPm06blW2cPbtSwlNQNLOzQwRkfHz9AM3CxpulHsDORFjpVs6Awy8q8iXeMV7EJ/qWLrP3Ktuaq2WXuXt3hOuJIuDp1gq0eyZLN6hUEN6xB2bffwfvHbPhWr1bThSWoTzxLekwU4q+7mr2IpSj98FPW4E68TdUIWYQxh0paFmGsuTeZcCYnovXYm5H19ffI+uJrKoV/uo6F6DiSEtDh3ruVYl18y23wZecpheRMSUaHRx9E2eo1WHH3fcqIVECUS00rxSqgulh8rUSDmDQGBdTOTgnIpsKzO63FH0OhyVWDp6JY7wkkUtG8dr/uMxVBrUDk1lrE0a+8RGoPNJIi8RapYOudkKLKA2fhb/vLS2SwY+hKTUVHdt5EZBfdOArenDzmLYiUoUPR8f4p7LhsweLbbkHBX39Dr+FhIimFKE2G2VzbFo+syaYkREYQ6rQphOpNJn94BvVB4oTbocUlovjl51H43Es8888EySQKW71UxF10vlqmQuyAkbUZ/jWrSMB6kzwVoeDhh1H61XdWB7mmdJxp5rI7/Bmf/mij33+vtD7HwYmaFI39Doqhtr5fvxY2A+eaGs5mZlvpZEa1qirkZWYQ8ddfg+gRZyO4ZSPyxt8O71/zVY9C7YHWuSN7GGNUYGzZN1+pIFlXj56ACqomAl74V62Cb/YsFL32trXonvRAagpScPynmApaPET+GiJE4gFSpEB15aSYqDAaN0SH+yajfPNmLLvjrqrd7orksDJvuYlKdgg2vvkmkvk3WFKC1Y8+geKly6yg4f0IyZHEX2UZAXiZXBVSRKUlw2phYmTtp2YLBWNbZVBR0DsIqRxO4j0pvCd8SQQHF1SVh0mRT6blS1xRGUlRQG0WK14kuWZn9V95+My6Zgchqg1Q5iXYOGnQILSbeBcyP3gXa595RrVte1wM2owZzzbeBFu/+xKphx+DJWNvQ9m6dUqf2T1u6FFR8MsmrKqNV7+kS4k42TNOsbtJlGqQSOwC8VdfjuizzmNdB1D0zFMoev0tJozpCKdF8s66dvfqhthrroGjtSw5RH0yeyYKpj4J/5JlvJy6RIbjxt0GZ8++8C2aj7w7JqpNwmtiOydJGfW1lxp7DvXYC36n/cOD2XtU+1JRe9A29O/fWzeNG0xTO5aEKGY/qAkL8mL2lKKHHY/4W8ZQcXiRN2YsfAsXsdcwFq5+g+CdPQN5Eydv27NJGod4CJKTVFC1npCA4jffQXDrtu0Oqh2i1CgShUyrbNOxR9su/QuIkkzs2xMdH3wABpV/3ozfsfXb71EoKzAz/wZ7SS2vHYmGZ5+FxTfdjLyZs2ETl3IlqKQxnQm9usPHe0rXbxC/7/Y9tBqGqlb+K8vPyeKVCbod0VRY4WLz8luQhk6mdRQwraL71LCaIkcOtSO/TOeP5vcklwOxJEnhe6VhypBauIEKOd0is5H4vKZu1/7Q5xHUNFj5si6Rn/UsQdZqx/zQtPxdzUCzZKbyv2HFHv5Ve5A3NrnwQjQ882wsGz8GOWzbkpakAf3Rhh2dTe+9g3UvvYjmI69BXPv2WHzraHizc5DQ9VB0eGAKsn/4DmsefxRBr4/qiE/j/3oNhApIOqV9pegutQ2JKrGabFOSF+Yj+cF74OrVH0ZOFvIm3YnyGX9UxEpKJ1mPjUHsuWci+uxzobmsZVmM/Bzk3nqb2gNTloiogBQP7/EMGciO9W20EckoefctFDw2lSeqPzPyRLEQhmmu5dc3DE17qcmMGat5XIrzoEJNisJ+w9zOnaOTY2JO0YPmVWTW3TVdqxk/rRAJ9uwknkhRCho8jcZuZ8NbIsTugf2QOH6cEmJBIHMD8u+8E74/57IrE2qgtQ1FiIB8Kt88CQ60jlYrgnxHcYgcxJFAbPKVI7ZTewycfDcyf5mO0tlz0KD/ACQPHowAiy975h/wrVyBtBNOwJYFCzD7vgeVsnSQWMhwkpSSDDHFsKwlALycPSwXv7srEZOahLw/h+WVb1oGK1xrLlG2NhIeHikhbcph77mySZOA6xgqyFiHEx7Wt9vthMnf5RoJFB+y3bAaMxJypqkhOfkq+W/Be+Q5B502+i+DlSlDaDJkZs0+s9YqEm+RNQNtZ7VtHQ/LxzbsP+mQiRJKH9rt0GnI29Cox3U+FEvG3IzCBQthi4pCh3snsz0bWHbHODS9/ArUO/5ELLltNPKpB+Q+m8eNVjffAk+TZlj/4nPI/e03PpitI9wgqhHS5pJsLiTI8nU18PwKsB5lYdDo009F2edfwS9rF0lHjuXlpC6MH3kVnD16qUtlk9mCx5+AWVZKezEe9hatUf7DN8inHjQKi7fvHPO5sh+hs8sh8M1fALO80mKuNQB5MskRX2L+zY7ekza7/cN606YxUQcPalAK9g/W9OxZ3+FwXExNcTGFo3m1y4coKBo7V69uiL/mWtjbipsz/BITwY0bUDh1Ksok4E7ignZ4v5AjZ7vWSLpnMmwNmyhPUe6t42GUlFpDRjUo0FVBemWy9pBs01HdEM+QO70+Gp51OuL69oUtNg4lGzOw/IMPUPrjdASLS5DvcqL7bbcgvXdP/HX1dTBWrEYRiUJhtAcpbVuj1cnD0KBvf6z94gv89cSTas+3FLsDHpZVERVCvrGNeHhIjFJJSsSRXFNmgdRObWsSpIDJbuAWGdNV0LTs+ZZLksy+rlpSXtIjafNWWspACI0MqUldOxw2uGgEZCq/tfhjWPHvXAZiqBDLmG8hmg5em+xwIJ7lVbtSE0G1gnJjBVvLxrDbiJGQIpmur+KKdgqrUxO+oq7RZTXkQyIUKCuDxrwI9OhodHnmOXg3bYQjMQllGRlYcfddylMs09XTTz4ZLW68FZnvvIF1zz+LlCFD0fSKkcrblPHWW6r91BSEICWq9ZBqsEWRAIsd0dwORJ18ktrdQI9LpG0oR8lHH6P4xZdhyHCieMml7ikb0cNPRvwNNyjbU/DYoyj+6FPWNdNYk+ncDYSu66a50ggaLzvN4Iv1Zs/eHDp1wOOg0afvnn66rd+GTUNpuq7QNP1wyktCdasICZpztm1FUnM3bOmN1MywkrffUXs+yd5KsrFgzFlnwZZaH95ZvyHn+ltCd+4ACrvskZM85QE4OnZBYM1K5I4bD78sPFgLa1XI+6VsxDskQ2bVARGkivJmQ5aNSNuMvxU2twcLJ0zE2s1ZoJqHKz4O7c86E11GjkTWp59g9f0PI7e0FFH9+6I/e5Er3ngD8599gddKmw+JpygHfhfXdzwJhWwtUsp3VAWJG0gU0rGPCkPuDr9BSkh+h/tokk8ZbsznR66p/KYU3a48WDJ0tjMoYiT5UeTIDrfTrobWrPWNhByrq9S1ewK5sj4JZgIJUnXLfAQ1j20rW8vwmTWEJjvmh7f7qGoGmnWk8r9hianjEsC8OFNS0P3t95hSDcvG34KcX36TRoGo5s3QfvJ9KuBYDbFtyVIdCNX82Ua6PP2sWopj2YTxNR5DmGRje9LF70vsoy7ZKah7o048loTnRv7QUPTicyh+4x31/R/vpCzIenXxN16rwioKpz4F/8rVlsdpP4PyWcB/v2BKHkn//ffZocMHNGqoxmsXWQMHNvD7ApdTSM5hG2opdid0qnogLZNCHHvxBYi99AoE1q4i6bkRgY2bVQB1BdjDs6UlIXnq42qW2dZLLiLZWQvZA0rpKxH2sCDzmTLsljD6enhOOBnwliLnmmvhnb+oxmOIZMhMvETVhTL28rYGA4jWdCoUu+oZpgwdgCajR2M6G/3meQthr1ROEnTtZCM/7vVXULB8OX65+TYVO+MgWTz0souxec7fWP/jz9aU+j2EPFPKWDwu0kt1M59pTMvupr5LtaiqqfQRsiP5KZbF1vhdzouKTGa9iIdIUHEdCVDpDiRIhveE2O1q0UuLHElVkxRJrJF8WEZ2hwRj80ToPXsCO/OcTmIULUYkdCyCug8ld2yT4ZWtK0iRxJKxDYkXaWewujbbZNfCAVL7ovt0m5pFFfR6obtdaHnNdUg56lisfOAeZH31lVqANUwOhBjqbBuHPvsifHm5WHTDdSqrcly2+ZElO8Q7va0c9h1SkjJf1CJINehBIuHRmIcEEh7P8cMQ3LwReRNuh/fvBdZU/R1fG9bbNWUj/gUkibLmEQxzumHTnm5cXPy9Pn9+iXX2wETdKd1/AQqvdkWvXs2pPq4wTO0i1lAzGpzqlWA2Phl3jr/2KsRceDHfacD3+2/wLlwMIy9f9WgqGjCF1ta4EaKOOQZafDxiTjoBcVdehdhLLkHMBefC2aGNEmizqBBGQSFMUYQzZ8HYugkln3yK8j9ljyZWSXU3QskDnynDZZsCARIZafbVA6W0YmOQfsKxKPb7ULw5C27JA3t9DU8+Cbb4BGya8TsMvjc8u0yqKFhershSatfuWPfjT/CXlqnyy2R5FK7/527wVYMkiEYl7dAu6EFl2fLE45AjAdy5uQjyXRIULWShcmnKd/kEmO5sEpqtRkB5fwTy72YSIiE/YpK8oXISciWET4hf5ZLL430OPk0Ik3BxGUqT8zKUJlEWu8e2lCmixL8632HJlDponVP/WpCnymEXr0mh4mzkdvKvrH9U+apahJSRfGjEFTllHUo9qu+EyovUgQz3Mb2y+rgms488HrXZrE6jIN5TWQzVFhNjfZc92Hhc4ibkrxhO2Q5BGQoZnpYhR8mvvFqGJeR9lAMxMhXDFPxTgf1VNruBpFHih9ipU8TIy/YT9hTtmhRt/9eCdHkOEKj6ILUL5VG29kk58kglQznTp6F840a1EbTMbpNjSX17o8tTz8GXm42lY2+Dv6RE3dP+7sloNvI6lK5eyc9aPjEkc9VQ3+EnlJniGfYpQynT/KtdlmTonPJb9uM0eH/7Ra2UHXPehXC2bo7y2bOBUtnaqdI7Q+1pryBNgrJlo54WvSoxYNWdD5a5qKCW1Mi9i10ufULTpovvXb++PHT6gEM113LtgQZZ29Rv0EADwdv4Y4hN1907VyX7CCpa2TfK2awJYi+/FO7DjuBBGk/2XkreextFb75HslMEz+ABSLh9AhV+DIpffgllP09XAikkyd2jG6KOOx62Rk2tZxLBLZkoev45lHz8Rc0MoSnDrqGIBlym3YvNqA6I0PiotPSG9ancSbY2bkZy7x7od8cE5K9ahV/H3wFv1lak1k9DL5ZHbLfuWPLaq1j2znsoLyiAU4Ivzz8HLU44Ab/cOgZZc+dbPcS9gBAyZ7QHhz3+KApWr8bsBx6Gt7AINpajGGMhMckkM2EVIt4f+Qghkhlegh2FP1w8cbw/Sbcji3Uu3jCBnJOJ8vFULPF8tpAmIVUyJT+Mf9OYRInLkJpM23eyDOJJGlI8LsS6HHDadAT5UIMVp5ZM4HeJrQqTIBlSzKZBlXONSBzk+G6rWC7YVUIr5UfKWC62dr13qeFiW1ICbIlJsCUnkvTGAQ6XmjQg69CIDIsHVe3pJASGadVYVv9A+B2hv9veuD0qkhnKr4L6WjkDIQPLj7Q12Snf+pAW8yMLCEoAq+zKH8jJQzA3Ty13YZSQiNNAiPxu93zBjr9rAsy0zDSzFnH0oqzcCrb2U+Z2vWO+5SuSz7ZU7uzaAwdCpsUrlNivH+qfeBI8LVrCJrOymMmcH79HxrvvqPXJxEPU5KKL0ejcC7D60Yew8d33VNxN6tFHofVt47H8jvHI+e23ik5YdUFKWOd/qXa2TW2bN6tawTqXGKuY4cMQd+0o+EiMcidOom0p2XsyJJCOAjtN0SccjZizz2GnvZk6XPL2ayh4/JkdhahaIDnQgsYmQ8NHrIPnG82YMTd06oBCLWiA6gfr05bRt+8xNCrX0NoP1kmKql01hHoz/xBIOU4BdveVncuvqtgU0PSWqemVZd98gYIHHoFRvMPMAVF08qGRE8Nhb9daeZyCGzZa76jmhiZPkzicLCre6liHSO4Xj0oZlbfeOB2dbroB9rhY/DHpbuSvWafSbwT9aHv6cPQYfRNWffwx/pzyGIJlXtjdTtTv1QMNBw6AIyaWRGYN1nz1FYoyNzPre9bgg1R+DhKqet26ImfRInjzC+FKiMPhT0xVRffX41N5FYlL82ZIYfocpeXY8usMZC5aDBuLXdKfS4K4J3Ii10TRoCey/mTmWeXgaTkn5CSNxEk8bzk0ZPs2j09TCzemOZyIkXWNHA4EHDYUs1gMHrfEYlvtyZT+ejQgm7x+FDNtAjsvEs+RzNKrKiVeylwGDa9PyIOSXwMpJDqpsueXeG1Yj7aUZNgbpMHeMJ2kJ8Xy7pBY7hQiywcaKrcx+aqyIKqcfwJ+kqUSBDI3qiHyAIm9LKxqFpNUlZUpD4bcEvaA7RP4PiE+27b7sKbl+ynju/IWifSG37yt9K22XZGdOggpOyt1TCXzvdtV53mNRQxD9/Ba2UojjeSnzbg7sOXLz7Hm8UcQLCmlKAeR2KcPOtzzANY9/zQ2vv2u9ejw86U3WNnjso+QFDmpG9Jsbnhkochd5ePfQtKsdA6fLTGHewE15d/jgXvIQMRdchHJUHN1PJixDsVvvgFH0yaIOuMcNUko73Z2YOctrPZOuZQIZZgGUP8GuvkQydHv1pkDBzVQqzWL9X36eCg2J9o0/VoKfy+KjUOEtbog7ltbagriLr1I9UCLnn5BKcyqlKEIoY3GOWrYCYg5/wL2qBPYU6WS+2U6ip55FoG1GYqx1zb8bFjK2yEkLHTs30LulyGprPIyeFo1R69bRiOuWTM4PFFY/NprWPTK62rD1rD7WvSZbHPR5YrL0OH88/HXI49g6TvvKUW31y5uUZA0Eskd2qP79dfBzgY//+lnsXHmH9aLCJm1U79lczRs2EgNp3i3bEF5Tg58TRri0HHjkLt4Mf645z4Vh+BRgdHGHhNFecO+lt+uQNqDBJIvCSmSVcV9LB/ZKsQdjjdy8hzlTsVN8Vo3vzdwOZDLvBQwr5I2SWOYGAnBKvLzOE9IdFYJr4mOjUFhciLsMsRbvx5cSYlwJZMEkRDJM526zbIbofKMoBJU2bPds0DFAxUsYEdGPE65ufBvyIB//Ub+zocmQ7Gh63YLFrMQH/EWeUlu1eaw4ZWtw8R1B7AVIJvEQLbiqU95cVsVxg87I/w3W7xMrL8UnnNKWuWmOgDJZ2z7dmg7YRIccXEoy8yAMykJ2T/9SBLzvNrCZ3c6QQiRKy0Z7R94WOnmZbePRznLXqb0y7mYdm3R6bGpyHznLax/4QU+T+d7g7DFRCPt8COQ0H8ANr37Ngr+nrvbd+0NpIxlokea3Q27DLRV36P3HiwHjZ0pz5GHIfqMM+Bo28E6vJFk6I03UfbdDwiyI6kIEHWCo2UzJN1/L/S0+ii49x6UfPWNKrc9kt+9AGVZNqKcSRl9PlhW8kXzefMOmAUh92d17jU29e7dzND1C1nQ5zHhzViZ/2Qr/xZKz5iIu+ISxJz3P5KhIhQ+/ijKvvzWil/YUWhEgckx+VApmexx2ps1Qfzll8E99HAqSoklKkDRa6+i5IOPVM+zJlYkrQyxbVuZVomZqa6KFRd3kEYhunMHpB9zJFa99zE2r16L6GgP2lxzFVqddQ7+fuwRLH79LXVtuEoMpsOTlIDOl16MTbNnY8PP03mukgdtV5CMsFzFSLQ6+Xj0u30i/n78ccx/5nnE2x1IiPKg4bATVU806/OvlQI2mGFZ0lyj8hR3dFzH9mg7cQKWfvkVFjz/EqvDig8QEmKaYlCkwusGwgpb/qoNZ2UaP3vVshO/DLF5SJRkL7VyEl1Zr0lBZI7fZV2oKLcbTVOSYTZIQ7BFC8Q0bwZ3XAzlzWFFXfA+1QOXTxVQs+GqsSn9JyB1JrIk3ynr0okytm6Fd8ly+NasRTCPNqCsjHqBRkuITLh8WRcBGjKfeIpkZWuSA4krkiE1qSOZmm9Jg3o8yvkCIT7SchIpC0J4BTvSn/A9gqprufYh8tn+nvvhISmfe9EFCJZ71fH6J50IT4N0rH/pJaUzVFnuCkpuRYZ5aUU5GnDzuV2efRGbP/sE655+EnGdO6PR+RcioWsPlKxeiYw3X1OLxwZKStV2QeLh9m7MtN5ZTZCUxdtCe7FJLewmK9UFIYm6wwl3v16IvfwS2Ftaq2MHs7eg5M03UfLRpzBLy6xRix3KV4aaHezkyuxqe7OWyLnhOnhnzN5r79SeQCYXULI36Ib+kt3wPXWgTOmvpWrcd2zs27cdlfyNGrThNk1LDJmHaoEEcNriopD84ANwHHIoyr76HPls0GqDQxGsSpBeii0lEXFXXgrfoiUo++IbmGUkxmHPEJ8lS727hwxC7EUXkr13VIcLHphMgvTZ9sNr1QW+Una7l2EfafL7Wqlyf4DP9JpBtLriYjQ67ngsn3QX8mb9qYytDCHJej1+EjA7jXL3UdegzfDh+POhh7H83feps3iz6tX+E6JIEkmQYqngMmXooLIa53OTO3ZA48EDsfzDj1FEJSYhyTH1UjHwvnvgjI9HWdZWRMXHYvETT2H9jJnw8XYhRXEUiLSEOLS+5SbEsZea9c13WP7Rx8jctEUF/h4IEGIk6xxZ5MiuiJFsHyLkSAbJxHA64+MQ26wpYls0Q2zTxvCkN+A1LgRoXA3K5t5A9KWD9SkevgiqEyzP0DBosLAQ/vUb+MmAf/Vq+DZsgo/6opxEyFrE0a+G0ITcSy1I2xLPUJxmQw7bl8S4yXHRLlGspzi2Hbuqrkrthihhm8tl/VNK0JAdMOkA7A8o0sE8KI8O/9pjY3HIY0/AuzULyyaMhSHkKGyomQWJ3QwTFblnTyZdiJx7GjVA56nPwBYdjUBRPvwFBdjy+efY+sN38OfkqaFg0etOds5a33Ib4nv2xuopD2LrN19X3dHdB0hNCClKtbkRZ+N7rcPVDilPnXrB3bc3os85G07aKkFwyyaUfvg+ij/8BEbYM7QbiAdUCFXcJZfBP28Osq++geVVfYTxHzCMTVRubxiBwKONZ83KCB2ts9hPzWfvsK5fv4E2wxzFr0fpul69W3uIEacWkY1ePUccjdLPP0bexHtUEOk/QAXm7N4FSfc/AD0mlges4hPBLH7tVZSKd0mG3UIsXYI7dRpr6eUYhUXW9dVY4vIo8SJsoVGUUfzqgPTyNCp1MdDSs80oL0N0syboM34sUtq0xtKJd2L+jz8jwDyFPR3Se4lmb0yG2RyJiZh9+ySU5OTCv4PBlXqTqewJVO4yI0yms0uPYpuitGq27YhT0f2GG7DkjTcw78lnWOwG7Ly+5UnHo9vNt/D4a5j3zPNMKwkRyVJ3ktTETp2w+M67sX7xUpQx/XYqWQm9lgigGmzuNQJRskKIPHExSGvfCul9eyCueTPYo2Ogk8hIb1nqSeAgaZJik+ndewNZImBP47si2FeEZVyjujHU0Lw3eyuy/5iNrFl/w5eVo5b6kCUetrIyS/hJZd3EUS+V8VZZWkNmsKU5SIpCZlfUlsx+lGUkZFKBDLWFkUT5T+D91pW1i1Y33YSoVm2w+Nabma8s1abjDumEzs+8oOKCMt58g6TFiZiWzdWijQnde8FXUgxfaSmc0VEo+mMm1jzzNLy8V3l5q4D41CRo3pGYoL77crJVEYcncMgMWPEQtR59CxL7D8Lyu+8gIfpWnROlEXdIZ6SPGIENr7+GEtlXMXRfdYDdDDRwRMEhQ1PVDRI6e5NGSLx9HBydusC34G/k3nSrtcl4yObsEUTHs/3H3zgKUcNOhX/pAmRffrVFGGsIkjLDNAtM0/jJbpqP1v/jj2k8tj9EdI+whyW5f7Cxe/co0+k8iQV6ja7p3WmsXdVdksKc3d26IPHOidCTU5F11pkIsFdX4foWhAx27GUXIfb8CxHIzEDu9Tfwukx4jhyKmDPPhKNjZ3WNkUWS9P57KPngE8uTtKfCupeQ3oMMm8nqz9UCPs8W5UarW25E3KFdMf+RR7D8h59VT1byEBtkT7RROlqOvhGJvXpi6eR7kPH1t4p8uEh0JHZnS8CvXP/hLFfOuZSgqJ84NmBR6jJk4EqMR+rhQ7Fpzt/IWba8Yj801dN0OdHzphvQ7PgT8PvtE7Dmm+8VwXRQeQ68924ktW2PYFEhApsyserRJ7Bh+QoUH4ieD+ZVFLnN7UJi8yZIO6QdGvTogtj69dU55UVivi0SI9PULbmUMhbyJ0sJeGlUpcz2BOIdckhgdeh3tYHpkLSqdOxhWmoairjLh1DT+mtRD8ubgmyfQoRUcfCvJMXG8lez0fw+9dcha5yx/ciqzwULFiNn7gJsWLgUW7OyYUq9s73I7bLVTH1eK21I2lgW75VYOZlBGc9nbpEhOz5ffkfzr3Rs9gfEmxPbtjVJz1WIbt5Clb94dTLYmcl49VU1ZbzjAw+prT7+nnQ7lv34E0zmUdq2DLXV796V7ft+bHz2KWz58qttQ2d7APHmO5MTqaNuQUKvvlj14D3I+vprqzJYVslDBqPVreNQtn4t1j37JOodf5La0Hb5pDt4LEN1CPcV8ipBvM2FFL0Gtu4ROWanKeHW0Yg69gR45/yBvPF3WLFuOyGS20FIEa+Lu/ZKtam5yGXeuDEo+2GaRa5qGKyGIv7zjW7Xpzaw2X7Tpk2T/kCdw/5pPXuA7F694spttvOo3EaaptaOIlsjaRVi5OrRFQlsHLJide61V6N89lw2yB1exxrV2MAdLZvCt2SF8h6FIUHYsjJr3DVUBmeeA+9fs5B30201RozE1Z7F91cTJVIQz80hT05B6bp1WHbHPTBdLmQZVL5UFh72vmTLi9i8Ati8fuWebjHqWiQecRh+GzsOm3+aDgeVu/Rcw6pFvB6ipGVKuXiGxEskU+i3KvJkGXy2UjQ9/DD0HT8OG3/9FTPvvhd+9hzDylAIQ0Lzpjjy6SfVWkcyJV9mhMmWIFFJiQgWF6O4uAzZvHy7Ibk6jDBxkKnJae1bo/HA3khm71kWvJRzEkwukPJRH8qhzrLbRo7knHwXT1EodqgS5BpZPVsR2tBvUc6WGO6jLFoPsVDpvTJUmTP7L6x5/QM0P+90JLOjEfZo7Q8ESkuQ+fUPyPlzgSIcIk8uGszUgb2QTMNrJwmtSH6onMOoKM8dynWvwFvVDDNVBuE6kr+Wpy8ow0f8K78FDtbXtrplemigZLgtb9MmbPpzLjJmzIYnv1AFXYt0iHcorH0SQ96hugYhKRJ3qcA8iTdH6qHdvQ8gullTzLzwPGwsLIZRuexZJjbqncMefhQe04eFN92kynJPoXtcaDnqBhT8/RdJlRAiIQE66p98Mppfcz3y/5hBsvQgyrdkqZlxQW85UgYPQuvbxmEJiUbhosUVumdfIcmW5T3q2aIQxbZanVBFQvnyDBmAhDvuoAA5UfzaK/y8CbOkLETwtpdp0e+2eqmI+d/58Bx/PO2VB0buVuSrjWxn/dNrJjIrnxqQLT7Vz9Ywi1x+SnFR/medFi+W+T11CvuoKWsGQoq8uv0CVudVTGFbVk3NpVOkjHKbOH4M3EcfByN7C3JvHA3foqVqMTolHLuDCOmxRyJh4iQENqxD7k23ILBmvTIY1QUpAFGGm6lsZLZZdUApZ6ZdgvhESaceNgitxt6GssIiGOzRepKTkUNlkfXXX/CkpqD5icOw5OWXsOHFV1QMhOoLKcVmVY+oeenFSgyEnBVISmWtnzI+L65VS3S6diQylyzEvOdeUbEFcl6ulFlsnS65GH899BAWv/EOj5M88B2yBECXKy9Fw979sPTWMQB7RkE2/Gwel5lc1lvqMJhG8RzImktJrZqj6aA+SOvcXg2JKfKwM/kKGQyLGFlESP5u8xjJ33DphSBfd/I4gcQqSfxSGEqBym8ZhpG0yHe+V2SicrokZmETicaql98h0Qig4QmHodkZpygjJnkQOS9esw5LpzyLmOaN0ObKi1SMxx61nX8JGTqUgOUwbEy7k+ksWLkSC++cgrgObdD26ovgjIlR6fDm5dMgbkVsy2YhI2ARorXvfIR1731KouqCIzYasa2aMQ9NEdWoPqIbNYKnYYNt+Qgb8b3IlyKv7GDI4o3iIZIZU2rWFN8v3qPwI4XI+irlp3JVKuLG/0uytmLNT79iy4LF8G3JVsszJDnE/B4AkDJjPtqTGPnsOr6/ViYVb/OmSCfI4XGj921j0fyII7Hg6itJVBaqQlCb0grJEfkXglVJhv8BeQ8/sglto/POQ/rZF2DLp6zjp58iYSZpqNThlaEjd4P66Pzsi8h840VkvPP+rp/9LxGlOVDP7lHevnB+qwPiBZW2Fy2zoi+9BHpCEjv65fDNmgn/qrWqHdvrp8LVvTv0+o1Cd7HtLFuMohdfRPnPv5H4SJsPn6D8sXwcrVsi6pST4GjXFvl3TkZg5VoZsw9dtO+Q1wVNUxYRm2lq2iMrHY5PhtYxz1Gda1PLSYqiNPsltIlX0iS0Ch2uWUhjooAljrkZ7mOOF4mDd8Yvaj+awOp1FQbjH2DPTydhSLhtNFz9BpFMzUPeuDsQlK1CqlmQZF+ubL8QiWpqWlTEDYafiKZXjcSGF17Apvc/VrvXU3szv7paI2crFZJMAxUFFigvx8DJkxBVvz6mX3cT6kmRhcpE/hVCJAseSupi2NhiabglQFs2eXVFx2DIQ/er1a5/u2MSyrZuhU3IGK+1SSwXvwS8XrjiYtFj1LVoduxxyFm6DN7CAuUxKl2wCKumPIpgQZFSjiVMu7yrzoIKS/6La9IQLQ7rj7RD2sOdmKgUlTKUoct2BSlTuU55EBQ5ChMjiyjJFWGS9A/wZgdlVu4XYywHJBbJuk+eyc7HH3OQ8cX3KFOyasm3P79Iea5S+/dAo2HHwilplvt5n/SyF90/Fc74GCpjBwqXrkSri85E2uB+vJUE1u/HiqdfQd78Reh673jlVdyjjFYG211Zdo7q3bpTUqx2J22zCsiGqxIDVxkiG8Vr12DZ5KkkNPXR/LJzSXAaQuczhDjJs8KeNFkItDwzE4sfehq6y4lOY69XW9L48wtIovLgyyuAm21bgtvlPqmDjV9/j7y5i+FJS0F8xzaIbdsKzoR4K59VJJNvU7IgJM7r9ypvoBBJO9OpV1qaW6bpC8ljjTKdOpufTq5K4lcpf7Lti+QhyOfZhAyxbZWsXY/sX2Yid/bfqu1Wl7ejxsBylLJuPvIaxPbvj5WffIKtC+YhtkE62/zxqNe1GzI+/hArp06FnfogffipqH/SqXDWS4FZXsb7JZ4oB5nvvY2t336nynNneRa5jW7RHG3G346S1auw+tFHECgoVMQn7MFLO/IotLx5DApm/Y7ld05S25PIfbIEgCMhEQVz/qq4dl8gdwsRTiM5itVrIDibaRTdYmuQBlenTnD26Ap7q1bQo2JVuQXWr4Vv3nz42dn3rVqtOkIVHiJpD5QnDzvFUcOHw8n7eVJO8KOpRYzzxo2DlzKmOjvVCJJdKkRtAQvnicLs7HfbL1smgbh1ApZlqyMo7jm4fr4teLkO80KmrCk1bs2mT4S+8ivYKOxNGyP+1pvg7NrTOmZSQa1ZRXY9DX72RkHjrsXGwdWjG1xDhlprF5UWofCpp1Dy3sfV3OOQqY7AZhIUWayx2gpDerBUsFv410lF1fWcs9CcPY68v+Zg5uT74KCx9DEfBcy7KLK2p5+KdmedhXXffYu/n3hGzdaTXd4T2ICsGTJQsU7ZlPNwGmXH+fo2OwpYXl2mPEDNoOGnUTdZiowGMLZpU/QdPwaxTZqo2KK/H5+K5R98bCki1omHxjeNjdcmvRh5aCUSIIqlkO+ToTsZ4nNDV+u3yAweSYdR/apnl1Bkh8rGGRuFep3aodVxhyOmQT1mg5IsimcfIDmxiJFFjoSEWARJiknKJFzi8tfKt+y675PduXmdi8Y9XHIim+VZWVjy8DPwFxWh05hRyiNSYaN5fcn69Vj+5MsoWrUO7a69iCSpjzLu8vjFJEalGzLR+a5bULRiNVY887oakmh//aWI69QBGz/8HGve+hjtrrsYKb26M+97WA/MjL8gH3/dNpmGL1/lwp0Uj86TblEkJPwcKWfZcV7Ig+RWCIeIy3bgiWBZGTZ/+T22/mxN1U4Z1BvpJx0NR3KyOIcVwbCRKG5hj3nZ1JfQ+tJzkH7MYVbvWcA6q+zNk1550crVJIZPIIr12u76y0goN2HzD78ge9ZcxHdqgzaXnqd2ileGRkE8HCSMNFjKS0Qi45dJEky/wXalVjuXfFTWP1VA8izXSEpk8UfJs/L8STsS8Jyclzxn/z6Lef6NhC/Luk88gnUIktMc5qGQH9EbruhopUuj+N3H+i8oLmX+Amg74nT0vGUs1nz6EVaQ0MQwbwosBGkL9U85RcUwrbxvMrJ//MnSKTsDy8vdMB1NLrkMCT16q0k1QuwNbzlyfvoeG155GeWbNquV2+sffzyaXjMKXhLmFffcieIVK5lmSfWOQvbvIE+J0e3Ua1EVHvUagcht+KPkix/5K19ZHnLc1jgdUSceh+iTT4EWT7mVUzK77YtPUfr+JwhmZcPVuwcSJ9+l6ij/9gko/+5nq7NSvZDWtpya8rGyqKg3W37/fUHo+H5FDdbO3mF9nz4N2dyvYIr+R33fsJpkcRuonMQT4mjXBq7OnaHXo+GigjFKyag3rFNT74PsgYWVsDBq56Gd4e7fF66ePShITdS4rIKQpfXr4J3xO8q++x7+xUtDAlN9xSlyLFPws8SNHDq2r5CpsWlHHY7W48cid/5C/DFlCoqXLEd9F6kFFXhCz25oef11MJOS8ddDD2Ltdz/wLipwlx3+MhJCGT6jYgpD0iW/0qloRDVJQKhXylkaJJWVTC1OIrFpf++dcLRqia/OuxD+ci/v0WCP9qjA0rKcXLji4tB77C1I79cP08+/EMUbt6CEhkXikuSzO4gpkrVeSkiMalOg1VpNKQloPrQ/Gvbqiqi0VLWQpCJ31QxFhoQcsXGIwZWyk48MeRYtXY7iZauR0K0LYlq1gD8/H8vue1wNQbQbdQliW7ZQxE0KZ/Ur72Djp9+i670kpa1b/pO88D3B0hLlSRHyc8jtNyKuZXPeayMR+BmrX3sfzc48CenHH6X2+tvw8ZdY++5nSOnRBeknHI5VL7xtkYcbrrAEZA8hZbZp+gxs+W4afxhIHToAyQN6M492y/vF834hySEIOXKEer0S4CweF4npsQyZgMSAPWHxAK19+W3k/70Qzc89DY1OOIoWwFDEcPHDT5HobUJUw/qKSPoKCmGPikJ080Zoce4IHm/A57DXHPBh2eMvIpfP6DzhBjWjSmRciEfhshWYO/5+NDzhCLQ47wzVbv1Fxbz+BZRu2oT2N14Jd3o9Feskw0GWx2rv5UPdIe9Uhm7nEPIrJKxw0VJk/fgrChdSN8nNldrt/oQkRWbZFVDuopmXZJZhFutD4g6FrDQZehgG3DWZ+ucBLP/kExn/Vdel8DrxUMv9IrOO+Fi1QKRBGZShSrYMpd93BeWxZdlInYY9JrLTf7Mrr0TasScg8503sOHll+GXPTAre0eYXnlvdXV6hdbLwpAxNstbXuMQMkRb52YnJ+qkE+Hq05dlFc4fO3Wlxci9noTwrwWh8BEeprhI7KyjdQsk3nWnWu+o5MXnUPjcS8xAtZMj1j6Wso0/4Q76X0uZNaswdHy/oU60li09B9f32QJXs1d8IRt+w9DhfQeLWxqNmwo2btQo2Bta+5SJe9H0WetpyNRRzR0iPIRZXICyb75B0WuvI7h5qzIUitOy5ip0khIc/mBD3Olwxj5AHi9T8Iso0PtSQXKvPKty4kWpyFRXT/OmaD36JsR0PgSb3nmHPadX4SssgSbGJTEOja68HNGtW2HaDaNpNApgMpvqWZUgv918biJ7QeK5kcXqGl98PpqNOAOz7r0XG37+FS4ej2Nj6zppAlIHD8bcqU9ixYcfqU1jJU0S2H3oVZcjtUsX/HzDzShavRZp7NXJlhxiBvemdGXdl+pc3HJHiHEWT0J0ahJaHj0Ejfr2hN3jpiHa5l2oEbCchBCJ5zlIQ58/Zz7yZ86FNycPzoRYJPXuiqR+vdTwk4rBoBIsXr4Sy+59HMk9OqPVpeeTiEYro7CKJCHj8+9x6F23IKFDWyUPO0KMwsbPv8KaNz5Gg6MGoeX/zlbxGN6tW/H3mHuQ2KUD2l19iSoPMRbi7Vn5wpuKOMg6K7LKcZeJo9UaNntTLrL/Hp+ovlf22OwM4ZgpWSBRsuHL3qrKyZGUyDIIK34Dm7/5ARte/whNTjsRTc8YpohRPjtCCyY9jEbDjiZhOr2isai4NzGe0gngIdm+Z8uPv2Dlc6/DnhCHJsOOQVy71mrYrXD5KhLBt9T+XW2u/h/iaESEpZfnZGPh5EdgY4ej9dUXqvRIILIQIykzqc/yTVmq7BxJ8Yrg1gTEkyLvK92QgcxPvyJJWq6Ie13wJEnNyrprhSH5k7IW8pjauRMG3f8QFtIIL3v/QyXPokPSWEbiFbautuRDNhduesnFaHjWeVj31FRkvPEGz/BiXrc7yLtSDhuKtnfciQ0vPY+M119X4hb2PklHgiKAtGOORfNrr0fZ2tVYfOstajhuT56/O1CTIF53ItXhCUn8vj9zR+jU41HHHIHoEWdBT62njpmFeSj95msUv/0eAhmZ8FCHJd51t+rY5993L8q+/E7FFFZA7EFsNJIevBfOTl1Q/PqrKHzyGZYTiWU1lEMY0to1w1zKJ061OW2v1ps2rTh0ar+g+mtjL7Fm8OD6dm9wJOXxQhb0tgixfYQoONkDKnHsLXAPGgrf3DkonPoEvPMXUWJoPMINQCperk1NhGfwIESdfFLFooyBlcuQd/c98C9doQSnJhHSl/AyPZvF5c6GUykMYY8hFSpBycVmUAVzNmjVAs2GDkH2z9NQvGKNmg0Vhso7e5L1TjgGLa6/HlvYQ1v92FPqGTKTTIKmJV5ISsrL9MhMuJ35r6QfLGQmlR8JfEy74mI0O2kYllDhLHr5VfhLSuFKSEDzY45Gw/59Edu4CQwa1NL5C7Dm08+xZfVqRDtdap2jvUE4vxKMbfUFqxnMrswiiq2fqjxDjQf2UbOahAxV+7vCoGwq48V3Sx0FS0uR8ep7KF+3EfEkOnGd2ilPX9aXP6PpxWcidcgApkVSI3VjpYrKBVtIgFbzvjZXnIcGRwxRvca8uQux7IkXYY+JQpfbR9PAx1jGuhIk5mjl869j8/e/os2V5yFtYH/VnmSJhUWTHyYRKkaH0VfCU7+BOi7CK94ZGW5a9dLbKpas5f/ORELHDtb5PYQQBxkq2yE5OwezqoaZeL3dpqFwwWJs/vFXFC1frdIggisrT0c3aYRGJx6JlD49VRFJfpc8/BTTuxbtrvkfEnp1p4D7KcQSA6QusB7PNl+2ZQuWPvocAsWl6HTbNQj6/MiaNkOVTVL3Dmh+/plwhWOxJEF8Z+nGTMwfdz8SSCCbX3C6Gr6R4TSp11Iao7UvvYeyDZloeOoxSDusvyKyQXYUyrOylfeqIv6jOiHKhW29mGRu8/c/I/8vCWxmvYX04P6CtNkClp0QJFnFXQh4YssWGHDnnSjJysKixx6Fc/0GuFgmUiu57Hx5qUd6X301Gp94MtY9/ww2vvG6inGTCxwkrzo7YuWbtzDL0pkQ8i5e1kr5ZL6DJKqNzjwbDYYPx6Lrr2OdbSRBdUBWMHfVr4eml11GvTgMm95/B+tfehE+WTSSz7B0Jp/Fj9XS/j0kP7LeUQN7lNqaR37v6zMt8EmU+5izTkPcyKtVvZfItihPvwCUeZUXruJFzI+9cUMkPzZF7ZFY9OSTKHr7fUteKogP25jINz8qdrbiePVCkSPTXMzkP1mkGa+1nzFjv8Uc1UwO9xAZPQY2Nh3GKCr1syhs4reuHkiDZ6834ebr4DnuJBSzR1D4/CuWJO5KEfA+tQlfYgLiR41U60TITUXPPIPCF19Vz6xJ5JF45IanuO4DSmlgrP2TmF0qhZSO7dF7zG007g2Uq3ijrE5dLsGaJHuUAOk9JfbpjnZ33o15l1+p9iKSabTFVObFokSkXPifkJ/KECVRv2d3NB7QD0bGRpibNiuF5M/Jha+kDPkkK+nHHo2O14xE9oKF+GPyvSjlOTHiEhCbYLPDQ6Mg1EtiDqR6docSpsnLCyUtfuZTCOSO6aoOSN7EG9TiiIFofvhAuEgg1PRrprsmIMo2WFSEnGkzkf/nPAQLixHTtjkaXnS2MtDKq8A6kXSpNWqYjg0vvYO82fPQ+vpLaIQPCaVNYpE0ONjrM2lElj3+PHLnLUa3e8bCLfFElIfCxcuw5JHn1OaoTc4YRtI0SMVYiDIoz87Bmjc/RPbMv9HqohGof8TQbXnm39LNm+HdmovYFk3/6RHidzHykga1iu5eFpVcLkNNEoeztwh7j9RQryorHhRLK70Lklg1lBiCGNGcv+aiYNFSFK1YBy9lUiAB2eL9aXr6SUhhT1qGXjZ8+hXWvvER2l53MeoN6svnWGRi9StvY+PXP6Lr5DGIadaE+WULkfxTvRSQfCycNAX1jxyIhqcdp9IUKC7Bhve+wNaf/0Dq0N5oPOJE2NwyG5TJKynG0geeY52XosVVZyO2Tcu9IpR7AykW0YHSnkUONn7yJUpWySbQTHgNGbw9hcQH5rGeZOBKPFvRDeqjQacOsK1cheL161GakoJuY8ZS5/TB348+jIJPPoZL6piyFtu+LVrdPAbRrdvAX5iPwnl/wbdlM+K79kLZ+jVY9egjKqBekZoQpH5TqLua3zBa6X2DHRB346YIFBVi9aMPInv6b3IVPxrS2A6aXXEtbKIHykuR+dYbJE0fKHmtjnJLsbuRaHOrt1UbmD9Xr65qQWLRmHl3T0bZtz/Sju2wMjZlTU9JRNId4+Fo2xZ5Eyei/LdZYjxCF9QeKJcS4LectPMxZ8D3xv4aVttvLWFdv37pdtivpOL6H382rNakUFglQj/19ZcBKqS88bej/K/527sIdwMZaos5bRjib7iJDaYE+XfdhbJpv/1TqPYRkmshHpvZU9mbAGuruVYNUaqyH46XRiGHjcMrF5KEyC73bU49GYdcerlawyKTBKl01RpEt6IBvuB8bHz7HWx65wNebD1ZPAR5lNNSM6hIVhjyVSYJi3copXVLNL/+Wnga1MO6999HEQ16YpOmiG3QAM7UFNhleCcqSvFRd1pDrPn0Q8yYdLfqeVszhaTJ8h++Mlm3q9lslSEpCTAdpbxGiJpXLEkNQfUGSRwadDsE7YYdg2j2HP+Ngd8bCOmRFYI3vPg2FXcR6p9yNBJ6dFUEQ9JTmXiEv4mXRJfz5V6snvIs/LkFaEnDndCubcVMQYEYgdKMDCy853E42ZPuNP4GNbxjGXAS39VrsPnn31GydgMCNAp2TxSiGtZDar8eSKBBUsayBst7RyhSRHndl1dWjj3aM/BlLDMpU2Xg+HJVPjzjKyxSBEhm2DU59QTYo6LVOTHEK55/HVkzZqPb5LEqFknqStUXn5EzZy6WTnkOTUacgPrHDcXm76Zh/RufIrZdCzQ9fzjbQYpF1IQw8R2rnnqd9bQZbW64CNHNm0jDUylTJJPPM8rKFVGQYUrxxkoaqm2VYj5f9MVWkoDN3/yM8q05VBU14LHaQ6icM3+ysI10EdUMRR5tfvXVSD76OPw15UGs/tra9FSnbjr02GPQ5sab1XILi66/Gvl/z1Plmjp0CFqNvhUZb7yq9Jrk0/Kq/hOqPCuIKK/h/dJ25Goh0fFdu6D9fQ+pYO+tP/zIoyZaXH4FUo89FvOuuBw+mUkpsrMPEB0YoztQzxGtArP3oQlsD3aQ7dTvyffdA1t6YxSSUBa/85Eix/+AyLa8eQcdXNtgCqiIzQXsbDwYcNjebz5tWnnoVK1h32rzX2L5gAGpUaZ2Bav/Ml3TG1WbEITBCtbi4pD63BOwNWyCwqlTUfzmO0rYpYHsKSSmI40Ny960GQqfeBLFr7wOze0Ond13SEpkJtUmn4+d2t2XghAVmYmVR8UsKx6nkkhIjE/4TiPgR2LXQ9HsuqvhatQQXho7CWyW2Uwy/X3+k09i059/KQWempqKhs1bwMlef25ONtbxfID3S5BvgmZTu74Lws/O5TslfkdoYTSfJ4tMppJsyYq8ud5yeONicei1I9H06KOw6IUX1aaysn6PMhaKXPBJvFZ5PyopXnm+g8dlXaQYvrtyk5RZceJmF5VVk4IqaYyql4IOp9GQde6oyJEYrt3XyL5Bhky8mzZjw/NvKYPX7Jr/8ZhDKerdQQViM52BgiIsnzgFrpQktBx5IeIaN9puCFbysuWnX7H8mdeRfuwQtLzwbMsIhN8hdcJnWSUs/TWpr9DP/QAJsA5PqQ+Xg3jIZBZZeKPVHcHTVl2FTokMy5Yn1QHFDUUqQ2kKI2v6DBKjWWh96blwJqfwIiFGkgB2cljea9/8SHmGihauRKCoBC2uOBsxrZtXGGCpFyFe6156D0WLV6H16EvVGksqf0JUfpmFLd/9Cm9Wjgo0dibGI0AiLIHB9phopPTthrQjBsAWEyWKQT1znxBqmxJHlvHJV8ibaemJKg1oLUJ0Xi4/hV6fkgsVw0Yd3PHcc9Dxokux+cfvsfGpJ5EyaCAanXch1k59FFlq0gghMsyylBgvR0ICSlavVXncKfh8e2wMmlx0EbJ/+hkF89mZZrlIO5Md/P152VgybrwlFISsVi9T/MNyVx0QXdjAGUO9bg2tVQvY2dDrpSJx0gQ4O3dD2RefIp9ErzrTXd1g0mRsdA6C+mPwFX/ScM6c0tCpWkGtq78l/frFxurO86ghrqbU1diK1qASdQ8ZgMQ774Ta+PTzj1Hw6JOhXe537yIUN6uzXWskP/6YWh079+Zb4Fsk++rs/t49hRj9rX72jXYhoKpt84J8NlqvKF/+Fj0o3xJIjOKpuOSYpLfxRecjedAALLllHLwypEUlIGRGhoDSGjdEt3vvhkGiNP2m0chZvAwNbA64aZyFMG5lWiQuKVwZySQ9cVQA8myZGp9P0hTXqgXSO3UE1m1A3urVcBYWq6GtUlE2NK5RvFvSVu+0YTjkyiux6Y8/MOfhR1CyJUu9oyrIUXmHELxUpkd+SxpkiGwLezsS51QTAiJKX5Rk4z7d0GbYsfAkJ6hZZtUJ1esUkrUTgy7DVwV/zsWGZ19H2rFDkXr8kaos9hRCAIRklq1Zj5UPPIW4jm3Q6vLz4EmSaeOVniRGj0+2kiD/1EyTqw5YSWSdM81SZmIYZZp6mCxVBZfTUTErLQwZVpPhtRoD06cKVBWq5WVS+6BRZjM++RIb3vsaDpKWJuedguReXdW5ilLnvcHScqx54W0ULl2FViPPQ/wh1u7oRfy95vl3INtjNL/0DB5vH3qP3GfdK+Qq68ffkP3rn2h67smIFcIl9S1pEqg07QNU3tgZYicq46Mv4d2yNaT3KnJQ45A3SezgFmk71iGFIPVco4H90W/8HVj90fvY/OKLamkQgcRPJg8ZgrwZM9TQpSoryoQrJRlt77gDhjeA5XdNVEOnlTtnlSF6tP6wE9Ds8pFYOXkScn6fqYaMO97/IHRPFOZecpHlrQuXdbXDquh6jijE2apxdIJlKbFu0WeeBt+8BfBJrG11gLKoZM9OXVeNniYpXT6WDzaXUBc8YbNptRqQXXuSTmwZPDjGGzAusOn6VXx1e7685t5PQRABdtJYJIwbC3uzFnIQ3j9+R/Ebb8H31zxLBnc02Ko2TEQdfxTirrlWeYjyJ96Osh9/VT386oGJLJKtAjbC3RWAnLeaimXrikmJxMskQ1ti7JJIjpzMqy06Cm0n3Y7yzE1YM+VRGhI2hMp5k5tJXlrfcgNKnHas++ZbHHrVSGx98y1s+Pwb5FDvyTCVvMdFAZdtBjxhQedxOdHkwnPR8NxzsemD92FPSkZC757KO1HKnljR3L+w8ZcZWLtyFXzsRUlMTGLrlirouphpqpyWijzzi7xDPF+idqsyfTKNN88IWNuIhI7tC0RRutn7bjfsaDTq15NpEOXJTFQjxAMjPfstH3+NkuVrEEsZTDvpaNhl249KxluImUytz3jpXZKbDWg5+nK4GqXvND1CFkQfq7q1Dqh3iULyb9pCpl2kZppJYLUVX1MdJbZ/IcHYuyJFTgfJNMtARFTWwBESJQiXlfxVsUc1UhbUFKG0WVPxrfWK5MVSg7KGkVyjEhcGkyHDYqufeQNFy1aj2YWnI7n3oarOS9dvxPIpL1JOotDq6gvgpkGvLC/bQfLGNmUtwyAPNbDpyx8RZMev/jGD2T4TaLR2Xm57BD5XZLRsYyYyPvgM+XMXq/eq99Uw5A3STZF1j8Q7Lb9jWM/x7GjYpThZ3g1HjECT/12MNeIl+uIrijyv2iFtUn52jweNzjkbDc86X8WQrX74fmx87z3qw50QZ94j16UdfQyShw5RZZz9/XfY+v33qu52CtazvE/pumooo3i7C2mO6NCvOgKRZZIhPSUJnsMGw00i6ux0CAIb1yP3ptsQzNxsxfhVE9jhCOoG5ho6HsprkPZBp/feq5XtQ/a99vYQW/udFOvXC86lvr6aMtOO/FKvpC6qBUpJUDDDSkORHtFLPOZo1Qxx146Es/OhZLchJu4tQzAvj5W5HmZRESs7FbbGTaHHJVqnZ/6KgnseRFBmJLBBVgdkhegsEocSCldVhS/HRCFI2cgbRbWJYsghOaicgng26kQaxArFzL8J3Tqj/b33IHfJEqy5537LWIbKQda0cSbFo83ECYjv3gPrpj6OzI8/h+nbfvqueGrEQyRHZF8ydyiV8q+sNBvboQ06PjJFTfH/c+rTaHrJhWh30klY+/AUxLRvi8TBQ6HFROOvMWNRvnKNilGSPO+YV4mFqW9zqGXydwcpCwkml2HEys+R4zs+d2cQb1BiyyboNGIYktq0YF4MaXShs9ULkT21X9erHyBYUgJ3owbIm/k37CSv9U89FrFdD6HetHqzcq0/Nw8Zz7+FkjXrkXbsEKQeOQRatEddI5mUOIfyDRux+f0v4C8sQtMrz4ergbXJrPU+CbiWBQNZmrxHFg+U7TEsMrCnJVR3obxBUl+qxrehcjyReIuqCtqWjXZlIcWagEVgLTkKb/Uh3hxrWv5OSAnrRrw9W3+aiQbHD0Vy3x68h22Qx3NmzcXqp95AozOPR/2jB1sCvhsZVcNf2TlY+8K7KCa5ThvaGwWLVlCmCpF2eF+kHtYfzvg4la59gZLp8nJs+uJbZP3wi4oRVDq2liBSHC6Jiu+iV1TclQeBom3OBNWueC62Uwe0vnUM3A0aYt3zT2Pj++/zuIZWt9yMqGbNseS2W1h2uaoMqwSfEdYRO8urlKu0s9gO7dGcHen4bj2x+bOPseKeuy1Fzrb5byFvlrWO6jtjKtZwqlVI/qXz7nTAVr8e3EMHIurEE2FLl8njLA/KeGDDepT/8D1Kv/wGwawc1k31plJKzzBNMSGzmZ4HS2Kjvmzz9dde62zNoVa05k+DB9vbBW2nmZpxK4v6EL0aW5S42mXcWfYqc/XpA3u9NBV4HMjIQPn0X1A+4w/RmhWGSAWjsVfuPLQL7K1awt6kCfTEeNFvMEiS/CtXwj9vPrx/zbNIQzW642Uqfqa3HH5puKFjlVHGvBTI0BQFTohPcqUejXhz8k1rxeokFl8M/6YdfzSaXTMSK+6+F7m/zWRtWjOS4g4fgsYXXoiEFs1QvHS58kq46qUqj9eaRx9HjgSRi0FRhnMbRKRFnctCiWEyI8Np0ijlexHTJjPnGiYm4JBJtyNp8GFY/ugUzHrxZTXtNJ4KRhZjE+9UIZ8mcUnyzHjNJgtfK2IjtkTWI5F4ItlUdneQ9wpZy6YCkiB1N++TOpdn+HhcAtZ32hR5nSi2Bt0PUfFDUampitzVBnSnHfkz/8LGl99D+vnDkdi3O0qWr0LWp9+hZNV6Ne2+3glHwJmWokibKOeSpSuQQ6NZvGi5WrhO1mkRxWuPi0Fc105I7NcD7iaNKMfMQ6VMi2xb5MgaPhKyEHZr2yvW86kJWIlgEas0qC8VCeNvaeaSDjE8ob9qJmT4I5Ur91lfQt+3QepOvEDquRUfacOSf/bqJd+qLChnLEPx1liPpGzI7FK+T7ZCUc+We3d4/r5AGUymQf6yU6uItsHOi+iYnZKiShAVqK6TBiH5YFrLN2dh5eOvKJ3TcuT5KkhbbXsRumdHSJ3n/b0Ia559G1EtGqL5hSOUPIkX1/B5kffnfBWnlHp4P6QO6Mm08cS+gu+Uss757Q81ZBgoLFH1XH0lu3OINiliHmT2mm+HrMj76zMdsdFuNDz7HDQ861wULVqA1Y89guJly2kjrM6wuo11Jss5yHYvsp5b0cIlauVwVQ8iIyE52VmeVJ1T7hK6HopGF16ExB69sOWrL7DhpRdRtnEjml81ku29H5aOG4PStet2Omy3J+Cb4NLsqO+KhauSPagJyLskBEWzs2NFUukeMhiufn1VnK46bwbg//svlP38C7y/z0QwY5MoGCXLNQmpB3Z8yMQxg7J9b4Nf077T8F6NKvKd1X21gUWtZQ4Z0s8IaKP5tqN1zXRXQ/O0wEqMPWcE4q64nI3TDv/SRfAtWwlbUiKcsrp1fCIgq3reeTdKp/2y3XR7ZepFwMXLJKlUB62et7hklZBUE+Rd5VRwmbKwZOhYZRRSsebzfLimJQAvTQKbed+O10uFiQch/YzT0OC0U7D4hptRtmHjdnmTezaRgMnb0txuJLDXEfSTRjCv0kirSoMck4/EQgiRlBljEvQavlb+CtERJLK3oNMINL70IjS64Dz8dtNorCMBraqBCKmSo6KTo0VxkSSFtxHZE0jtyN5oohSFBAkZ2h3EAPC1aNy/B9qfdqLaSLS2CFEYUhaykm/GS++oxfxajr4SpeszsPXLn+DPyYOrQRpKl69RwbP1TjoKCb26KiVj3Rsi8WJ8wwSCdaKM8U4Q9hpZ24bIX8tz5FBDTf9WofJ94VdKGoTcSMFSnuCgdMoMN340iYWQug+fD3+qgnrezvOxM2yf97ABC/3cEXKtfKQMRYKk7v3sZHplYddy6g3ZE1DKN1TGAvWsnT1wR4hhDJMiawhNCKz6q55XOa3boM5UfUpBZEYM9Mb3vyDxmIPYDq3Q4KQjESX7tYnXK1ym8pfvW//WJ8j5ZbYaOpXnpvTrhrSjB8MhHiKVd7YDqRe2h13Jzr9CKC0F8xYwHR+oRWD31UBKZ0xaqcQb7ggJHchkp6yqgSzJmQyzJVNnpR9/DGzRsdj04Yeqc1HZG6S8O2xjMmOtxagb1e76gdxc2KKisPWHr5F6xDEo25SJ1VMetnRqpXsFUqYxbVqi2VXXIKF7L2R98wXWvfAc6h1zHNKOOgqLx5AIrVqt0pPUp5da6HTrT9Msr8sOz9pbyEy1Bu5Ydgxlr7XqrUtZxNTVri2ih58MV/ce0GLi1HGzvBS+BfNR/P6HKibJCHvlmBepoepOx64g1DtoGqWU6C91zTa50fQf/g6dqhH8UwKrGVmHH97G7zVuMzScatO1uGppoPIItsG4S/6HmHPPQ/m0H0h+7mPLkmZjZUnWpXB17YykeycjuHkjcsfdAVt8AmxNG6srgmwQwc1b+DcPRmER72WTpPLZmyn9ewJR4AVMSw4boaiqMCQLEhgtm8NWLhFJW1KlwOd/gEpO9i9rM/ZmtXHkknvug27SKO6gTEQJyDTi9DNOxeYvv1ULAopSCNODHZuppCOH5CmtU0f0m/h/9r4CsK0j6/pIssjMDjjMSVNKU0hTZm63TEvd4ha2zLRlZsbdbmnbbpmZMdQwox3HzLZkyfrPmafnyI5BhrRpv/8kz3o4cOfOnTN8JVZ++hnWPP9fJNLgaU0cGwqTWn4qWTtvqK9H/223Qc4Wm2MB37WMcdew45XNeLadnt8eFDa1pLUrjxgY3aIYhuy0LcYdeTDD7aXMea+rDzcS1GpU9cMMFDz7GoPlQPZeU5Gx42QkmK4NyorGvHb+YpS89TGciV6m1cFI0MDpHuQRJb9IkN1apFY1CUOzs6yVlVvrR2tIRlE/RXooN2j7G/46PD5DgizSY71q/Wm5+MUQazsMMeoV+L3tRLgpSppInsxB8iQiJeJk3rNftOJtusoMMRIp4jusJJgWI/N+xzJRG2w89s/4Rlukwrli+lzULlqGjEmbIWvnHcwA48aCtVjx+AsIrCvD8NOPR+rEsWbsS+X02Sh69zOSq0aMOPNP8PTvZwYrq5vR6AfzW1s70VsoHXRU/iyC9CoCJWXdJgEiRCzxzHIcqhRm8/v2rEItbZ9ajjuSoO7L5wEJqnw5jLumkkR3szVb94wzkbblVqbb7ecz/oZq2kRVFFNp88ZdfxPWvfkalj/6mJVf2iF5IjjJo0ZizLX/NHu0rXzqSZNWGksmIpS9+x5Y+djjCFZUGJ2RC8POPtPk9WX33c9b0TzUTVgERO6xwuxNRmqCNy49igt0J/Vvf0TyH/9idL7hq69R//bbCEybGS0TKQs1QXbXOzt8lENfQS4x9dfx98m0BOc9KZ98ss560vfou1C3g+W7bJHubs48i96cwhpt36xqLXlHWOgfuB/SL7oIjZ99jIqb7kBEW0zEZkhmIGd6KjIuPg/eqTvzRjSqIRo8MxZjw8zb8NmHqLj+DioEDWUfJWglyYZIkWAlLFBBQ1VDYyooOqohacCzDIOQy8LJz3sys41818tMGptN1WKUStI37vZbsfKTTzDzrnuQ29hkuhbkiVb79eVmYdwtN6Bg7nws4XN1Z8mAaaq/jmynlth3mlagFBbQmi6v1a3XBvg3wYGBO2yPrc/9B/yZ2Vj03LOY/9yLaKqtQxJll0ylTz/8YIz+0x/xxYWXIEQD4yUJ0BL/CnMO00EzSoI0Sol0W/caGA8rdpZo81jzURzjyW+Sm7W6tbXytq5bgc90d8gu22K8WW8m8RdvIWoXiijlu/K+pxAsKcXQ804xG5laLRnrYQoSxaHN/XihdPWwMFCLkVVQUV9E8qU3pgVJMowaZQlcv9J/tfYksXboTbJaq5QvbDA8/zdhhGX9iuioK08kqb6WNqbanNuEyLQQ6VeFNW1SR5AoeyNNpaMKQqVj9ez5WPrAf8wKzyP+fiIShw6ydD3qCSugZrd+ETVzLwpLR7T62EYC3VcrZRXtzYp/vRB3C5LCI3uo1uCU6PuyS2pV1sBrdZ+L5KgrXqjVPeu0XUiDPQxHPd9Tl+Tk88/HyEP/gNWff4o5DzwA38qVyJu8DcZefyMrfs9hDW2b1e1MWTGvKD0lq46g5xq6MebyK+Ed0B9zLroAoapaRd/K1zFxNmnG67HXXmsWhlxw5RVm3areth7leFKQ7u7LxSAjSDnpj0g58U8I/vAdyq+/Bc0Vla3L045AWWsMkpPxc2VlmFW0PePGImHsOISWLkHVA4+xEGOe6USm3YPsJFY4HM0PeULBh3I20urYfRXaDVCxyy7ptc3u0xzO5lOoHUNllvskIWmMEgblI/epR1kFYm02HETgp59Q/9HHCM6aa42KV7SYYJpZln7xJQj+PAMV19yIcHEJc44KIb6iQ7FngjmSfHClpSBUSmUI0hD2kVTKWfMsb9Tmq5aDGrtTHB0HISgIIkV5JEISjsYQpTIjqaGyiplMLSVq8dD72pojg4dUVdeqBVbwpP+hB2Lc8cchJX8QGlevNt03Pp43rFmD5ffdh6VffYdqFpJqndGYHhmaUrqrLT/kjlyXMVHXncKiWlaRSBt/NcZJi6yl7DYVm592GpIzMrD6X88gddLWvAssuvo6ZvRaZqD1xsBy04ItYhuq62l2mQZ092QwoSUT1s55brur2tiAbbfA5scfDjcJkUWRrKdWq8mvCxlGtdateuDfSJ+yNQaeeDiJbWemvecwhZ8Go9JPESJmAVP7dXj9cPhIfhJT4OChAkDp2zZ9/j86gC0o6VNUYOqSC1eXo7muCmGRprBamPgwmtdj0adqKPf5v2rGHKx951M0FKxD9h5TkDF1sjUTjZURGzpTZUmz8vq6pahD0B9165b/NAOrnnsFTVWdEwGFSpM9RILsfJ1Le5JIHdbmsupG73HIKXjZhJ1vupFhcuHLyy9FfWU1/AzPgNQk+FJTEVCZoFZ4Vuwytt0OyePG06ZVo+yrL9FAe+qIrSzEQqrgIZFqk5dNS2IoBD/LqH6HHIL8Y46nO6tIFMvhof1ccNUVqFu23LTexyI2jnYK2r9R2tYCned4k0mOEq0bvYV0xu1C2il/QdJRxyDw/Tcov/oGs4Bse/rcArXGJfqReMj+8E6caFUiZFcCrL6aikQ9AjNnofGH6XyZ7vQ4IddDTlDEIVZEZpPQ3l/fWPPy6I2wOnYfBHVDlE/aM60mpfnPrmbnabQVY5gp+9YfZRYmpHvEcPh23A7+vfaCq7+992wYTcuWobmgAN6ddkHwx+9Rcd3NCFdQdm2UcWPAxJR6VtrYgErVNKPQbQ2uLmbBLmKga7XQDCAp0srOpbyvhRXVOiTy1EJc+CzB60VibraZ+p5Z3wCPyBuhGV+qbSkjuvib4vGQfFExeT3Q62N019cQNXi7IKxhzFZY7PuC7mnav9ZE0n0NbpT/WstI0OasVSRc3uQkjN99V0Og1r39oZkR0h5q+K3iqGZxeyaZ9lGL9bM3EHkLhpqQvPlYjDzuMCTn5Vo60Y6aSX5m9/Uw5cLzXwX0V7u8e7IyjeHcWNBMHBExf3om3Jk5cPhTafC91kPKwKR6H2fF/zMwurNef9brEuUpBqrW0sY6NNdWIFRVaioo0ke91ZcSl7eqFIXVSsQCXt041dNmm30Qs3ebAu+APLMRtGbsaZzgr5XaJu4MR/HnX2H1y2+ZWbG27kkmKovV+quKkvZJkw0U7PDGVn56BbqrYQUjDjwAW512Br65/joUfvcdcmgrUykjpaMrMQlbPfU0AuuKsPiGf5o8M+KCi1iBCWL+FZebNaU6K8L0RC2IKWNHm+UD0refgtrZP2PVv55C5U/TrMkVzH85e+2JrKk7mm61ppjNaGO7CD28pQqwlzpVxO9kt2VlFVbbPtvIdCchiwRJsKTXCzAMzgT6cd6Z8B9wEAI/fIvyy64xvQ92ODsGfY8NgHnd+kY2yTrpfkW4I8hlVnqbSRhn0oMb++dkvuZ4qW8HY3cV4x6hYPd9dmLuvZrVlZ3pwfpRwRsBxkDxUIuLIyUR/l12hH/vveAeNYYFg8WoVbsLfP016t/9AE0LFyNcXmmMWVvW3idgONY11KFGCzd2AimJagIq5EtMFxGQRyKilaS1qKFmpmlcjVp4xh5zJLY5/zwUffsVqguKkTygH5Iys5CUlwd3VjZCJGHhBq0XVIAV776Lhf97A2lUaM1ssyE35ZZqYiI9Il/yUwqgcMhvrSlktWqFSZRcpvVK4VRLTTmJm60sbrLdbMpOhk0kKlMGmC/KmGmRSC0voO/aIp1u6ugNZOR8/bIx9E9HImXcaEMC2/OrPch4NbEW+qsRpL6EiQP1PsENd1IqvNnUhRQtMyEDxPtRY7aBQTfdBv8f3YYhluvRng5J0uZu9CSijY0rii2ixDxq0qzLQqZ9qHtMZGhDX6001n3TOqTCs4d+bAyIqIcZ9zn/fR2LP/3ahPNXCR9lb0gQCVH+1CnAsqVwFaw16eH0+7Dlo4+jdtEi06KjbZ8SEv0YdOIJqPj+O1T8NAPOmMktsVA3pjcnByPPO8/YouUPPYjA2rWMp1rO1uc1E2+lv8KhNNI1DxEfEaB4SnV1L+bR1tplhOx0vi8Zg/1pZosmu7uxPR2JCwofw5Z+wdlwZmSg9tnnEJg133RJxgVFjzLQiSs9FQlDh8C/847wTNoS1Q8/gcZvfuizMbyKKisI9Uy9tx0h3DLgqw+mWU/6BlFR9h3MbvkO79+dzshJVI2+2xiWMMaIBZszyWf6NJs1HkZdOdIEKox1oh8qXzAIZ0oSPJtNgG+H7eDbdWc4WYs2CDWhacE8NHz5FepefsO610coIUFR60p3DKD9pkIvkmS3sgialp4q0p7kx/hz/o7snXbGd9fdgJrCQux43TWY/fhTWP7Ou2YQocvjRoQFn2Z/aRXp9kIgPzQWqCY6JkJ1Sg12VDdbCcmPSI2gNq2M6P11NPDKiB1BT+KJrcyEBpZrwHXHrnUA+q++7EHHHIScXbSZZ+uCqjvQmjhNlMFvCZKvJWfWIJPT4M3qRyKUbmYjxrZCtVvo8F6ru+adeFKsr0E/bSNr8jLTQGFRy6MhbLynpgSRENVU1UWrwkVj/mKhe+Z9vmPetyRjSWhjgP7EON1tYh2Vf7ixzpCkcCWJkmlNtu535JppGeLRWZewvldXmbpPNzUo3MpnkpfsU93aIsz81wsoW7QcfbUuXPcRwWSSmIETJmLOBf9AU2W1Ccv4G280raxzLzjXDM6OJTXxQHnQ5D2Tt+KH3tbGuWr5bw9KedtFnaexQi97rXNZsGKSKneCD+m+JGNftQq4iFMqK6CqBPcICkuXceEz6aW6z5h/PWNHwycStPnmcI8ezTxqNTo019Ug+OOPqH//IwRJMFWx7a6MOoJcoakoZA55JDnJe1/6229XWE96j74JYRRr9tgjyxl2nEZxnex0uYZEb/capqtoQD+k/eMMeLcl22+DSEMd6j94HzVP/BuRmroN+7RpPLXuhFqItIuwf49d4N9zd1TdcQ+C8xZ3OxO0BylqKUlROWtHfdGfb2cTxUTnZko/CwitcD35ovMx8rDDsey++7Dq0SdRz8JGw7uVMWWMNG1VNQiFqT1Yzddh43YGiYode5EytRjZ0PeaHSfzrfFPipVRRj0kOoul3mn7XBt+qHVJg67jhWmJYlizp26D/GMPMRud9rY7SoWN9uT6LcB0jyW44c3IgTe3vzVLTJBR6gQbECSTjkL0O0Msegh9axdsqu1Sb7RukM/ns/xlfiovLcULL72CXabuiAlbbYn5P/+My6++Fl7WGLOzspCVmYVrrr4Ca0nwTz7jTIwYNhwjR4xAYqIP48eNx3aTJ+GRx5/ADz/+hKcee9S4+e033+L2u+9BQ0MDsrIzUVdXb+J05203Y8jIUfj0w4+waPFinHDMMUhKTmqRkRaIVNeSCZttG6RDXcjQAt+Jea8zUhRtq4tedQKFg/6H66rQVFqA5npV7uzRhBbkT8DUvtuHiJBZ0Tt6vSnBapltv3VLEwSKZs3GzKdeQLB+/fjLXwIqqrWiv0YiZm2ztZmy78nNNZWLuoXzsfiWm1G/fGWnY6I2BrQUQQHTWqmtVnovRaKKqIYsaL03TTypI3lKc1nDE2IhGWujcIcnEemaREHojf60GWqd71hb44dRedpgTTpwer1w5uXCt8O2SNxnbyQMGkTDbnXXqxwOLV+OBubDxq+/N+sCqgvVlK86+hiKp4p22sgFzM0PORMiT/b/8MM662nv0GdauWjffb0pwfAJFN05EQc2oxj6xm1mMt/OU5Bx+WVorq1F7b/+jbp3PmAiMFP5PPBuvhmSjj8G3q23QXN5KSquu9FMNey8yY4mjKndF3lSTsiglTWKFMlQb+ioinG7KA9SuUJUNDWLatxNV9CsMXVXWZ1TZm4Rknmdm5ON0ZdciLSttsKi625A2Zff9AnBU91cu+nLNGh2iCcaH9EIZVaFX5lTxEvkSiRLnVkKne6rxqL2IHXLaUSTmoqV8fWG2rC0CKTc1PtdQQTISyI7/OTjkDRquFXb6AswTAEWlt2u+f9SoIxdPj+8mf3gycph5Uu6bIQYl9yEtgWOuTL6FnXB3IhDX9T1Sbc03mLGzFn4nrW/ZStWory8HKNHjcK5Z5+FhQsX4vBjjkNObg5uvu6f2Hm33RAiebnkiisxfPgwnHHaqfjn9TdiwYKFuP/+e5GZk0eF0h6BEVSWleOk087A8cceg+2225a3gyQ1ySQ+Wbjhpluwes0aPPzgAzj/wotQWVmJR/h9gvK2Bjor+NJ56kWYxOzs8y7AkmXLkT9gAB558H6SaB/ef+dd3H7X3XjtxefNzJjb774Xq1evNmGfMG4stmANdyDfV4FtyB51TuGyoPPoaRQbQ2fkYnNDDUJl6xCuLjN6r3ttiZGSTOMGzezTTRQazxfsotKhiqNWzp73yhtY/hntlmK2EeIkFyXHdKdld2TTZI90T6RDU/m1KKdWwzbdRbrHf+3Z8I2NJgZKY061QK7tu7SgvRxqxaAtSJy8qcjwpphehl5DXtCdhIF58G67DTwsZ3xbb0XBRQd8hwIIzp+PwA8/sbydYYaomPFIWlCW3m9g4dWyq9YlBY3vKIh9lZXoTIh55lue3T6wuekdx+efd1yjiBN9IEELy/fcf5zX0Xwl8/QhVPy+GS7PTOYZOxJZ992H0Coa439ej9BSMvq2/b30NO3MU5B42B9Q97+XUf3wk1ZC9IWCdAF5oZaiCh7tQSmk7Tw0HVWIDZEIQj8pEqFVpaXQLfuTxaBtLGx9ElFwZ6SZdUvM4MYeQu61Jyndt0KtDEpjpjNqswyzHcqOwhYL+532nrULvci0H3DQHuh/8D4tt/oUdDDAwrTP3e0BjHwoV41t8OUOhDcrl4U067fdtBxd175pdM07trs8j/lGU7wDwcD6lh8WJi+//Ao+++JL3P/gg7jlxhsxfcZMvPjf5/kdw9dMGk29riRJuvTKq7HtpEmGmEybPg1PPPowPv/iK7z17nu4/67bkZmdgzXMw5989jneff9DFBQU4NorL8eUHXbAcX/6Cw7Ybx/stsvOppszIyMdWVlZuOLqa1Ff34DLLrkIf/7byTj3rDOxB2upwdo6PPr4E3j7vfdNuB976H5UVFTi6utvwJWXXIyHH3sC2SJWN9+Mf5x1lnHrymuuxvPPPIMXGZ8nH34ImSRxpUXrjCT0bsGaAhOOA/ffHxddeJ6EYck/KgftUN4ZKbKL1F5BftGPEGvejUUrEawqM9cidBo7pBai3wIkp6DkFb3uCC6SvPIlSzHjyedQu66UvL2v4iefZUs1FtJyU2M5dbaONlMkRMMNNPutlynWh1gvLZ0VklwqbP0Yfnvgwfo3hNZXNrL9zDskSO2Tp+5BawEm7rsn0s46A821NWj45BM0fP41wgVr0VyjTXopP7tr3Abttil7KVut3J8wfCj8u+0Ez9bbwJWXRxuXgEpWeBo+/sLKV30AyYle1jVHIm8khMM39v/8wznWk56jT0JWOPWIHKcncAKDeCgNajYPWWAro/f0IDSmJPO6q+HMzED9669TmJ9b91W708H3jAHnuXc7stqxY81S5cEZsyyhx7q3EQ6Fo7KxARWN9R2qoQiEWoZMy0mbt0Q0NCXfbnlRN5aulYk1K6GrhnL5r9VdTS03Cvmg71X7oBMbuKErPa/loVqTBnmvZQGndZREzOSSpsRrvJHWO1LYNJ1WA8F1aDVttQzpXbkl/2QCtUS//BTVsLcQEex34oVm2fjz8zDq/FOQafaRYohaR6FvQDddjHNn4zc2JhQldZNp7IU3px+Sh42Fr99gJCQl88GG5Lg7MHmiA2gqNZmPMXr1JPPaU82A+aWktBR/+tuppotq6+23p4I2U7WakZOVjdFjRmLcqJF48OFH8eabb+Kdt9/CF59/AS/J3LjNJmDFsmVYsHARrr/2auyz99644OJLMJ/XtbW12HabScjLy0VqRga2mDQZRxx+GFatXIUvvv4a+++7L15/6y2MGjmSfowxZF/kLDExCe+8+z7JgBOHHnEk6qqrTGvPqGHDMILvbrvjTthiwji8/8GHOOG44/AOSVJ9QwOOP+ZoTJ2yA57+939QsHoVFi9Zgr/+8Y/w05bcfd8DKCoqxo/TpuHrb74xvGfSpK1RRVKlVqvBQwab1pq999hDQjSE5Mmn/43zLrwYw4YOwdDhw4xstVKw6eJspTt9p6TqOvWk58Dfn/qQnMYMG4DLrm1vlMzQfSgUlpm3wmOTRrMCe1R/u8pbkrU/PR1Dd51qWiTLl66Q2HsN2SYRivToaOS1JBlqpbdbsBUqUSJlBXPOX70pq6WQd0Yq1PqtKqje13fdg/2B3I89bw2RbNlUjTXVjDVBs9Xi8a4hTF3R+KIE5nF9IIH28FCXYmjZCtQ+9xLqXn0TTTPnoLmiytgFPZP+R0JNZtFR94ih8E3ZHslHHYa0885B6t9OQvJxxyBxv33hYiWkaflyBL/6Bq7+efCzAqSGjqblq1pa6np7MK5up9ORGHFGik7LHrXgvoIl66eE9wB0tXdo3nekd214NEkRLuIxkoHsnVW3wQLSO2ki0s84Ha6hw3jDCmqkrgah1asR0IAusdeVa+Cbuh0yrr4KoSWLUX7tjWgqLKLArcFfGwvKWA3BRlSQSUuJRSiUoTRsOrZmKcKjqfjqhopX2PpapCXHlWC6nzbMOu1D7iszaZ0izUBTi5TcMM3G0eciN5p+r3Mduq8uM+1wr8yneIgQiaDFJqTe0/T9tGjyWrMiQoYMyR1BLUm5dEc1NZE+uaOWMA0G1KKV6hKsaxmrpH8RpDATJ9NNuS+55e01FflHHmjUqLMael9A7msshHar/6VgyYrkkgWef+AwuPxJDId1rzfolAzxWYj56f2PPjbjftQKs/uuu2D/ffbGsGH2UEB+7/Xi0w8+wrU33Ih77riNJGZrJjSJt9xWIEnEH37kMTPu58knHrciowKb5OjbL77E9TffgltvvAETtphovvnxm+9472b87a9/wQ6TJ+PFV15FcWmJGV80lUZ06620q3wzVjE/V5RXUgLUJaa71+fBkMFDUFFRTmKUgLx+ecbvYGMjZs6ajblz55LElZHfebHVlltgEt258977MZrE7SgSI/k9a9p0/PWU09GP3z73ryfx6Wdf4D/PP49HH3oAmXkDGHDJO4J6Eq5TTz0DO++yExL9fhO3e+69Cz9Pn44r/3kDBg3MR1l5GW654VoMph164IEH8cDDj2HsmNHYbZddcPghB6G/NvQlJOe+0Nm2bqgCJMIYripBU/FqM+ayN75ojJ386EkLlIiyGRDO877Mn06mcwVJ7Iwnn0fNulKz/lZPkEFZZZBMK3yq0FWzEO+sLb1tDGTdtCitZuW23bpIl9WMc6m64XmuELatBMrWquuu4/zYvsxiyZjKjEqGW7+C/ipcOYyXwtYVREzzkrKQ4pVtad+/nkDLQGjdIs+EMfCR3HjGjiHRiR33SLlQT0WOa595DnVvvINwZZXJ43Z57Bk5DFn33YXw8hUsq29AaG0xhdiztN4Aag8APm1OcN6Wn+z7vDdT+LuWchdYu9dhm0Ucgcvp1MFUhsS+S4YolLA6qPDuYYOYIDvBs8UWcLN250i01nAQIqxxNH78Ieo//BShlasRFrNl9FoYaZ/CgeZQEEGRNBIR1SKUVazahD2mxiIZIhDrWHg08L2uQqFvNHZHyi9SYw+E1i70+ta6aj/RRIhEetQ6pcMmNao92WHRPR1VfLecYdI9+SfyZK9CraOE7tircNt+JfJ5NkmPDEEj31Kc7Bqh/mr2mtyRHLQmh5YEiIW9/YfkI4Ol2W96V+5nMlSZGakYccYfkTRyuMlIvyREjJp6Wdh0CcpKK+b6cvLhzWbBrNpsVH69RawRNgNHaYTqq6rMOCBtE5KXS2LhdePF517AE0/9C4+THPTPz8cP332HBpKNXaZOhZukyIAFwj//eT2WrViBR+6/B97UDITra1BZVY30jHSUFBfjLyefigAJ06CBAzFs6FDsvNNU7MLDzIyKCYuBfa24xj7rbdxj3RXaXhPmjNcqHF5+9TV8/MlnKCoqQlp6GiZvsw2OOfJI3HjLLUhJTsFVV1yKF/77Mr7+9hskJSYZuZ3z99NxzoUXY+/dd8NJp52GJx99FM//9yX874VnkZKdheb6eqxcXYD8/IFYoi6hWbOwz557mK67nuhwe4XYBgUsryONdQiQIDVXl0d1ts07HcBM+edh+9Ne95wqVBoD1JGL+jaebrKeQOO8tLnrz8+9gtXfTjOEMF6oUqfZWloPqUL5uR1Z9hSq8Cl3yPZJqzQYWt1x7clIvibzvdxWhX1HYYmlQzasO7bbssK6Y9vujlxqDbXaJ2BAah787j7YPoTfO1lpyLzrJpbBI01lKFxRhtCy5QhOn4GGr79DmGRWY/0SSHyy777NLKZccfX1CK0pNPbIhvQ5847r4RkzFlV33YM6rYdn255ewqROJNLIk/dYslw38P23tLJkj9Be2saNygOOy6gNV5/tjOAURljVsF8GytxNTWbwdcLgQXCPHgXf1B3gmTgRDtbALUSYKKvRtGgJAt9+i8AP0xFRt5NR7l5CzLimuqWlQYPkdCZTKMMiZdY9jSsqMKRIxlkhsu4bkxnVVX0pMyTSIKKgd23CIKgGkkFCUqFxSnymxb906LmahUW4tJS+1e1lkS+1Zg0gEbEysgXTcsWwqDyWfwF+pyDoUIbT7Act8qhrzU5TK4+9DpIGgKvDRVNAZXgKlTHMmxbWkyKgONxk4tDWpMmlgQmal2aFSX+1PlI1C9jh222J8X85GgnJrOFoAN8vDKWB1jdSbbivIaOUwII2ccAwJKSmUQHaM4Y9g11o2r8//PQTHifx0ViNPXfdGdnZ2SgpKcGDjz6BzcaPxd233YrHnnoad9xzH846/TTst+/eppXFJIYJFE9YuNSSVJ140smoqa42g6e33HwLTNp6K/5uDq+ftUMZOsZLrbrm97cCyYm1bmvrEweCtTUoJtHLoZy8/kQ8+eRTePbFF/HA3Xdi7MTN8Axl+fa77+PZ/zyFV17+H+576BGcctJf8OOP01Cwtghn/f1U7Lrbrvjmy69x3U23YB0Lg7tvuxk777yTkUs15adFFtUSFQ9iC7ANCFFb6DltQlNZEZpKCnhO3e3kGzMTkwVXLOSbSJCHYZR/eifId6xrJi/zhMiKCK/tcjyDq3sLbWez5tsfMevfLyEcszBkZ5B92bihigdW3lYlUsRovQ1sm+c7zjOyyrVMypoouYt9U1LQdH21iMUDD+35oLT+ptW116BeeLfdGhnX/xPBaT+h8qY70FxZbabqt0D6y7innHA0ko4/HuHKctQ+8SQaPv3SlL0uViZSTjwG/v0OQDOJVcWtdyD444wuJkp1D0ZezZFFlOPdTYHsp4Z9/i9rP65uomuN6wBXXw3nGd8etHfYgcuZfDsw87g6Tu5fADIMShgqpIOGyLf1ZvDuuhs848Yj8M1XqH7sX9YS592ohbQLehGpqSI3arO2SlSUFt1Qy5GmYDaZ7iOpt4pcu2VJ5+rzVhuNpq8nOVwmE6hrSkSnM4jsaDFG00xMwqLYDCDhUMuPiI+1BpLWsXCaLT2s0FhQCEVarD3HhPVPdSYipG/khsJiux27IpKW6Nf4o1howLjCZEMLj2lmWyysJuYEszu+uuPUulVOf8YctCdGH7gPk67ZbHIZhw3sc0ht1GLUp+ON6JYnPRP+AUPh9LJg7EO3VYiZ7hXpFt011zQun3z0Ma645jrce8et2GabSWa8lv3u9TfdikVLluBfTzyKa/55AxYuWoT7SQAWL16C/73+hunKuPaqy+DzRcOqfGInhp23fs8wcWZ8FWfqr5YfePGlV0gIt0RBYSEuvOxK3HPbLdhl9135DmVjSEYE7733IW5nzfeu227CvQ88jN133RXHnnAsvv3qa1zJtLjy0ovg9fnMAPY/HncMBmh6M7+NbVGKJUQ2uiRGMdDX4aoyNBWtZIUxYMZGtUWIfqrFqC1Eety0QYJagvSGiFGI+TO2i1nhcfNdESXlEy02qUrgxoJ0tq5oHX565F+oWr22x11rvwzWyyGDNU9rEVvrXmsJdS4vpZq2Rqmi3NtLfXXtacC4Kq1ySUcJCxXZZI37zKD+qrch9ttEtx+D0vtgOcFo/kg+7ggkH38iGt57G1X3P25VjmQrBIZDPTSpp/8N/gMORP2br8LN8tc9coz13CCC0KKFqHroUQTnLuzzIS+KOwl+I0P7rtMZvnHAu+/+ZD3pHtqTf1yo2OugYY0JjksYgGNcDkeqEmnTgULDqDExzRRvKk3v16YQvaFC1tUAAXUmdS06M7CZBEMtO4L+6jDkiCdaxVSEZg1JVn20JUGHoVI8sa/tv+1BociPtsSoe6oyEjIETG1K/VnYKcO0/VrfqJuuRAba/LOm2qvLTiquFiNdq5+9LRQnkaZYyD2NP9KaR2qZUjebGttjJSRCp9Ym+SVXNZV60ul/RNbY0Wb1WL2rneHVbC2YcPF9jTmJdacvobCoBqw1jXSu2rM2wlQhYLocYgqGuMFP3Nm58PcbYq2WG037voAKpbKKCjz+xNOmdeKMU0/CyFGjDAEyz+nf3Nlz8JdTT8cVl1yMgw85yGpZpZ699dY7ePrZZ/H0Iw8hOSUF9z/8CPwkQXvuvhuGjBwua2IZOUk7mgb/d8A0ik0nc25fUxbUy5rKSkNuPvjkU5KCZlzwjzPx1dff4T8vvIhnn3oMOXl5OPPs80wL3MQJ43Hjbbfjluuvw9aTJxk3youLcdpZ/8DcefNxxB8OwSl//SsGDhxg7FN7GtIdYtQCftNcW4ng2uVoDjS0pKOiY7q/YuKoJ7pyq2WD7wWbrO4x6b/GqHS0yrZg5RNaCrrXHtnqK4gcherr8fOzr2DN99P7wIb3FdqRjBZcE/gj2apbL0Uism6hUraE/7UWkWyspBalE+a5vtFhbQ9iV69bQ/dEI/LctIkRB9bRbql6bqXyeneySZ60MbiuZUfTfWnolxpd3Lg3UBwY6JQ/HovEo45CM/NE/RtvonH6TKOvnokTkLjn7nANGYbQiqWovP4W/q42RF0DtI1+BoLWwO2YtFQ4m2iHVWapnNB1b8GKx1pK8fGIr+Ge/Nc+Lovejhu2TLuFyKRJ7sK8AX9kdM+lC+OZTLZa9DkUQLkdm/i/CpRg9XVmc7zuQOFW3VIDnnUo/BpsbI6ocdE97XEmQqGxOWq5UcuOurBkzGzTE81bPDaUgu60TUy5I3Kz4dsW1GqjLjh1hYnYqHtN44NkIu0uu7bfKixrtXI4n8Q+E5FSq5HGRhUxHh21fEWYmdOHDiQp+hMSc7LNFHHBDrsMtWqx6tpSLVeGWruC/9KId3XsFpkznbQatW/AEKsWxOu+gCmAKFsd3333Pa6+7gY8/++nkNl/AAOp6fKWP9ZS/HyN769cuRInnnQq/nj8sdhtl51w2533Giduvu4apKWnm9YKU/AyjPp6/XyJaJj1bANt+h3DpNX69GqvBceG5KvuRq26v5xyHjCgvyGY6lK46sprMOPn2WhsbMRTjzyIfLUOEaUlJTjp1L9jwvixuPHaq824LhGksWPHIDmpzQDZtn6btOgm+ElzXTWChcvR1FBrusTagwiO2+1COMS81gOCI910sxBW11pnMust5M+CN9/Forc+bmVzfjms93V9anQcEj2xJs9QPvxAVqSEMtZQCFky2UpRH3ucUnqUyOi9cqZVHfN0V6kuPzp7R/6oyy1JFT3+y0nJQmZSBs1Fx+GOFw7aRVe/HKSc8ld4Jm0DR8x+jJEqkqW330Hty69bQ1eUXzqANK6KZUkZD7uqrTipKjyIbvo6+bYzyI1mrQqMyMzmiOP2AQi+6nzvvW7NUutK/u1izf77b+lyeC9jbjjA4eqjNYuisAOk5KulsS9nItQxjsrEIhI56jaiIW/gPTd/PUz4jQ76HaEhbK6ptmrWPaCB+kKDmtX/nOIQ4Viv2vqr1ht1Uem+soWaqZV5pDwq+0SprF8plPW1RZSs845g708mP9p7z76vX3XNGTKmB4TGFLXXaiTorSADp1lman1SONXlpjTSJrJqHbJitx5q2RiwzebY/I9HwcMCoasxPSJICcrYlJmOzuLZGyic6jYIM9zyxx5ToVp2WELuBJqy6snIgX/gULMO0QYFWw/h9HiwZNEi3H7XvUhOTsYVl1xoptZffs11mDFjJrKyMhEMNlEHmlFVVY0zTvkbjjvmKFNAqfAuXFOAt957Hztsty0maudrpWsnYbPIUfS5SbieGaVNEXa8DRlsBd2nDpp5zeuhbt2oEOKG1mf59ONP8e4HH+LSC85DRkYGSycXPv/kM1x4+ZW48tKLcdBBB0QJbMdu60nbwmvDcMcDy42m6nLUr16K5mD72xSZbjTe7slK8B61NlHX9K1aWDcmNNNp7fRZmPHE89BK5hsXreUvWJLb8H5H0JuqJGYmaA8zB4pJjDRcoqOU1Ps9SeWuoEHpuUxjJ+14amoOXG4fnPTMw+zt5T3NSI6dfRd/DKNguWVVtPgtPzYtQdSJziDvpOOa3VdJUqQyXP90L5Ple1KC07Qe9QbGD43oiOB1b4Lzhqw3X5lrPYkP3fa94MADsxMc7jNZcJ/OTJHbu+CvhxKkMhxCSVPQFLI2Yt3XO9r/pYEJYSfgQG34RyOuLp5kJor6X/sclHBzVRWam9qOK1oP+aoNVNUlpi05lLDdUzK1EDWbViWplY/Kksgz1ThUTItoqEtOM8rU0iPTYJEnSy5SKvucp/y1fNdfURu1CKllqDNoBt3acOtFD/WFBlZrppt9X79qXdLg6a7GRAnmO743eOftsPnxR1oZqJUvHSO2UNC5ZtKIJPc1RDCMPJl+Kkhl8HXPCms74LOElHQkDhoJp1oM+qBgMPFKSEBhQQFOO/Mcs37Qg/fcCW9qCmrLK/DtDz9hpynbwpeWFhWqPnLh+y+/wjU33oQH7rodw0eOQI8X+2Qar08XhmVj5KV4IH8l+B6gey0XejfmfZ72jn4z3KqoKQxMxyeeeBIv/+91PHTfXRg6dCi0Jlev6b0+jzdZ+K7xjfIMlq1FXcFyhsEad2bDVD5or0Rs1ELbHcgdkSO1SG1sYiRonFHZ4qWY9ugzaCivMoO0u4MWycfKjzeVJi3PDFpf9Qa2S/EmWW8Q64eSuFX9nTrp9/qRmZoNF+25QqbHOvSdcr7kIGKSxeOXQlu59J3kTZmoKs8CWvU7miPh5we+9Vb7qzC3g7bh6hTyp+iQw3el/byKotyRH/dKghJCWSiICtXMeRGTX3sMualmTC8zfD0JhOYG5Ik88V5tc8iQKi1mKAVQtoonIZprSIpqa9sNoEyJ3JGqqTusgMRCBdwQl9sQEpEHtQOp1Ubv2S6056+ITwHDKDdt+25RQH3FX+t/9LBakJr5yCZIIkfWAG/rO72nd+z3RSDV9y352NCZTbJ0Zc1+W2/kFGZNtRep0httoe8twiZSaIVWpFDNxfJHA7PdvDngsL2Qvfeu5BMRa1wD00fGtDs1VdVuZYzVsiOPZNTV1dZbiAyFWGBIVoLc1EBwQYNwY+OtRnCt25GYPwKe1AyGo61R7RkUr0effBpr1xbhovP/Ab8/ETfefCveeOddjB83Fv1y83Du2WcgN1erYjMtgiE88uRTeOe9D7Dd5G1w1umnIDUt1ci3NzBdRUYXzJUCFj3vHeSkXQDFFswGURmuv88rOwitEPOc73aPBLUHpqXlcUsY+hJ2fDoLp5E37ZRq2V2mXaw7bWXYHtq8H5H9W7sSgZJC3tAz6jnzoloLpee/BTgZ3soVqzHjiWdRvUbr1bXfoh2L9iXVNr27kP0mBjtOsb+x5yI6stiiO5KQXfb4k9Lgk91qB3qnH8vKVNo+Szv0x8pnRpdj8oietZWYhoHUklxr2yiVNX7aKS0Xo3G0ajVr68bGhuxNuDkSijjxVXMofP3At17/RCGIPu4UJu7xouiYg/Ic9e6zI07H35wOZ25vIqgCfXVjo2lx6FYgegArnJaS2JASiCypEFd3jZoUk0lelJix9qS5sQGBivKoclnf668oQCkLdm33odf1XL+iFHqexL+pLMg13kb3h1DZpByFfJ+fRWdpWRuqxoZLXVnFMpTmq66hsNpvGnLEK/PLBxbhsTZOtGcymH2B6J2UXUW+BmzbLVBexrA/a7oKjbrHzJgovqfxUEkMq9xYH9LW0H11r2lgdpDn+kaDsUUvhvz5CGRP3c7UmBU+q3ZiQWE1awjFCr0LqNVI06A7CktPIHmp60xQBtZAcHWptCJu9NDfbzD8ufmMRe8zuPzRoS5FxUVb3bzzzju44ZbbceKxx+K0U/+GlStW4JwLLjZ7el120fn46afpuOWOu7DnHrvh7LP+blomEAh0S36dIhomOmjfMPc6RfTdmC9avlG4dF/N7TpXXM0hXaB8xUYtOs339K5O9am5xT9Rr6UxOjWD8ZlHNUC45Zf51+Eg2TYvmNftnxaYOEURKytzV+HoAl2JIF60eE33tML18qXLcMlV1+AvJxyPfffZk/LoOizGifVRaA25Gz0VYqJqgRFpDjagduVChGproJXFE0guzODrDV7eNCEy2VBRiR/uexxVqwtNJaszbJhTfxvxFKy0VHgt/Rf0a8U4miei13YZpfOWQ4rLz+1rve3OyDHrErWF3MmkPckiOVKltaApaIasqKtZzqiyq0NoVB7mbw5tllqYxOnX8X31+lhvWDCSjtErD9Mqne+n037bYduYkBe0NYWMw0Mer+O+zJde0gKHXSI2Dp2C4XeU/eGoPUKR5muYgXagMlpyjhO2RxJmgEJdF6TQfwFS1BOkUTlyEzxIYPgqi9dhVbCRSuXAQJKbFEpaBb/WJ1LLSl+EX0W8WbGV5ENEQjKSvkjR5b6muBdqrFUH/uld0Zlcfp8mo0FF1OrXIj1aFkCERZsoZrIQUZec3NdsOQ28tr+X7uo3h25oHyGdq1tNs8xi/RzgciPMG1oAUuRHm8bquQ4RLS0FIP+VU1Sbm3jcoRi1x85dGnwznVjjt7qA/JEhV2vRxoAKbasVypqpI8KkcUQJKWlIGjwaTo8WTOs6nJ1B24AI/3n2eTz25NO4/porsROJTllhIW6+/S4UF5dixIhhePPtd3H5xRfi0MMOwb//9QxefeMtXHjuOZgyZXsjz41VkMWSCAu8bu8e09uQGYZFhjRMEql01G77ChpVg58pnfS9zi0DqwvrR2Rd+qV3+EGr6Ky/0JlaU8wd+aczXeucaWGHQWlnCBj/aS0nLdKobgNtvKpuGJksl0lbC1YY6JYZY2R8MeHusKu2o/vdgTywEXXPajWy6GEL+J5pDWE8tTL46oJC0+U1fOgQ5GglcOYVxbVDtA1rrL8CnwcritG4ZhkrbHLHahnQmWakbfJQ+Ovr8cM9j6Bi+Zp2yJG0IBZt4r8JIjbF7HP96rBy0XrSo3sWEdIRe9/KW7Hf22g5V57I7m8qFu0hnzauhjpQxXwcDzJIdESQ5NqqYAB1/DbW346gscLZ/E4NCPp2Y6SQwkEbHuDvh1TvG/Nee/k7nnfpVTzhNyg5+OAUJPhOYaF4Fg2cvY9Al5AHmoonIqQ1fUwG5c2oadyk4a2ugrux0YzrkcFQs6C6lBQPqx2obxHros6l+Jpyr3V/yhgGbS1iK78GOmsnZnUL+ihKe60hDfCzwmoRFkHXMhNy0xg+vqNzjUxTa5EGXSsL2LPl9ExkzCw1IILDa32hFi+FR4TLJlVZToYvSqRE3PRMtQxNHZ9w9IEYujtJEY24Zq90BRVsWmDOONYFrO4uq2utr6ECQgW8WjU0mFBbd3iz8sz93kAymTljBm678x4cuP9+OPaYo1BVWYVrrrvBbNexzaStcNuN1yOvf38zdV5huP/hR43RP/vMvzNgXRSGfQlbf2Lkq/g3NTUhZAijiAjlwcfW/ljUSpIRQ37MTf7Vp3JHl/wn6bVNL111JdUWueuXH+ja3NNtnetf9J45KCNDlKLy0qwrTVLRshCCiEgCa8VebXJJ/WUQTehMa5TCaoK4Ppw620DP2l7HQmGz0dl7Quy7UcivQLAJ/7zpJnz0yec46c8nYuepO5pW0q+++Ravv/k2TjzuGBx+6CFW/NtxIy7Qn4hW8C9cjnB1OQKqmPTUrV8M68OndGysqsS0x/6D0vmLrdmguh/zzqaIWI2wz/VrHSb3mEM5cD35iT3Wv6NDMOf2RVdgGjuTUpGQkR29sR62E92VILXQ/Fohix/WVxHTI5FF+5hEHe9rFVSIaKrWsA70QG112UMjPvqoy1ajuGOx6ogjtk2I4HKnw7U3CyVfvGGXB0EapxIaVPU/yqx3T3S/AmQwGuoRYqb7NQ2FaQWiolj7k62Xms7sUMWGrjISNosrqoVIUDddLomMBnHHytxWYrXsaA0lDbpWGZcR9Uv35Y5Ik+qxSjNTHPMduWPfE0nU+CNlXnvrE7UaKXNMPP5QDNllR1MweeluRwRG7pjF4vieGe/Af3aXVjyQq2oRsNc/6i00RV9hkYzciSlmc1eWotGnPYOJOw+tOj1jxizcccuNSNSsvGg81Zqh7Tv+/o/zTavLnbfeZLaZkOzsb3X+S0CFilJQai85hBjGppA1/kThtMgDU4mFkjHQ0dY1XZsUUHijsNLcuta5CnDrcfSd9a9uCEtF24GIgPVr/loX5nf9OWWlU0PeRJD4TGmqcx7SNxElybqZcdM9hd/r88Pj9RkC4nIxToonw2gFmef6Fw1/9Mf6FeRfy4XCED2JwvrOgnnU5rkNIyf++/PJpyMtLdUs1ql37bgpnIFAAIuWLMWwwYOQrIH4jI/9vLvQV/IzXF2GQMFSkt4mk+6bBiS0zuMlnawrKcH0J55F2aKlLa2xmxLspNdv23PlGtu6y/rFEiBpmWyrYN7nH/OrFk6dtJWNafmMA2QIqsSIGJlttXqoO30NhULxVgtUptvauaEvQiapUKfrKev/OZqd/8z93/OLrScdIy5JNu97lrc4ufg0ZqB/0BAO7U1gNUC3mBlbA7Wi5mXTgpEijWZFBSJayDHWov3C0HRP9elKWQSFRIeWl9SAZ3VjqftMLUdaE6Ogucm0ArUNsZ1eVmZjBuT7ynDKiCJBogF6MpgkR92D2vJD7xkCxMymX3uAt+mK40MRKYu4UYF5fy0L0Aa9wfTd7NhDMGQ3a1sEwUMlb697Qk+bot1Vgt7RuyoYzErU3bDPcl2zVNyUh7noATQNWK00Kii0s7kvN593FZrewdRsGxrMVPv8Af1x3oXno7mx9Ur1ivtCFnZqkSkoKMSuO+/EQrrvpv93DgqM/mgAuvw3SxTwllrLXCJCIkEiPlFSJAttfvmSfhVEk77WLQOTt8159IakaL5pB3Ig9l1z3dG70V9zwoP6aVIoel+tWPaqaiI85pfuiTg4DFHSuYhRlDSJJCm/61frqVAHwtQ9FRwiSdoCJYGGWvFTKyXFYOJsomsKIvpFuSjsdpCNX9bpBvFo9awdmGf05MJLrzC6eBdJstWNaM2U1Pdffv0N3nzrHRSXlpkNdzcbNxZHH3kE8vr1M2S7M/fbQpKy01SLQtatXIim2irr3i8O289oYsYJ5fvaoiL8+LBWyS40ZOmXhkJuydI60c/6Q/+ssZU67HOF0rqnX+tb67kF67d7sogb0kNfItzZeSwIGJKN5E1PIX1PYtmS53abiVS9CZ7kSBvAYswx0xGJ3JT78guv8F6nTsalQadtOXiS05lwQrPDsRWNZJSSy7vuH1p7KJWRVZePxhrp7iYFBkibQzbXtT8L7ZeEGv7VAqNuLR3ayV6HPQJA3XmVMvY81xYgiQ4XGHLTLRYbckvyFqQNhuDwkNux2qEuQxEs7aemgkDEyQxQ52EG3vFa2wLoV/flprrP1LUYZmGkaeJj/7AfRuy9K59Yz3WY2WMx17GHPV3YHDy37st0qMC1CpF4DkHvq7arxRnlhsLd3rsdHWYwMAvB5KFjra6zVtLpHlSIiWSUsvDSnlmJScnYfMJ4PPzEk3jn7Xex9dZbIi011fiwfPkKnHbOeYY8HbT/vhg5YrhptdjYoLgQ1Fg/VgAsIkqD7XJTBNGDsnCZ8TnWYREkagV/FT5DlgxZoJzNOQ9DnsQe6IH55Yl9bCDx6NH2WVfvthyW+8ZP43frsNgtXBqg7TLhtsKsOCg+ioPiaOKpGqrHY8Yl6VeFbZjp10A7UFddhXoSWWmjqSiIqCgT0T+jofyvhjOjr9GgxWqORR7j0yW9pXf32WsPs1Dk2edfxDRwmdW0337vfRxx7InIHzgA5/3jbBx19JE46OADMWTQIFxx9XWoqa02g/Rtd+JBKwIkMpiZa1bjDtXX8YaebeSD/02co4cl09b32j+s3KlDxNednIysMSNQNHMOmrT1U2y8+hCxrkZjYEiNRXL0a83C0qFRN6Zyy8NrDmf0lxVAHrKhtn21Kqut7ZWF2Dt9eEg+agkW6bcXaNyEIEmII2jGusY7pcj+MMz2v1ZxieNgeeZgqZAScThcFeMmLrpr3uxiPugQ+qpTfLrL1QljBiw9zuWIXMhwTpAHUsbeQK0OKnjVQaHBvatZIEgImwRYaw4VF9Pw2fRj04cURa1GatnRkgFdJmoPYSeRZZDUgmQZfPmr7q/+Uydj9PF/gDPBw/ssOfiiBkqzmLI+jANyW+TGbkXSYFkVbtaaQiQ+GgcRhV3g6M12feBz7fskXesalFtiMryDRtFTaablf3ehMFVWVOLCK65CclIiDj7wQIRogD7/6mt88OHHvN4fxx51BD7+9HPMX7AQXo8bU3bYAfvutacZ89KbLjPJQv63D8ZH/3kEGR611Kk0F2GwCI5FePS9fRjNkvx1ZkiI3Ilxv0O/uoC+6+hTiT2a9gZiHO3Bfifm1VbQc/tT8w7/8J5um0LVnFi6Y7rZqF9G56hfYeZ95X/T7aYWNBpmM7aKJFIEUuTRn5jI9Eqkfot0iSgqTlEybuQiP3Quv3sOpY1q9Ku1mvlfTzbdsJO23rrVeCnF5fIrrzGDaa+5/FJ4qFNm/Fc7aKsfRg7tIFhZgrpVixWNjYc2JUlHYdHkBwudB0Y6XLZkCb6/9zGEg/F3x3cGScuWmH3e+hChESla3/Kz/rDzDv9En8fC3P5VQXuhilC/gWZG7EZN6y5ge92eTEQe0xm+EuY/QeNns1iRSWalTc/iDjYzOVVpKfXsln6+Uc86/nVthxvMdpk2a048cStnc+RqJvLeLGD8PZddBPXMzJrSF+CvMqhmP6W5Paii0dHq1psCwuXlZs0iCeZX1JNNFsrqVnFiQWfa5iNlzHCMO/PPZrFDaz0WNf2zRkSmb0EFRVSm+o0aO9MbEQPd1xR5mxgJIjYqfGIJkz6zZ6fpm7aLzOm+xizFBX6fkJELb/8hdFitAuv97i60zoo2ck1OTMIll12MiGlp4H2GB1437rnjHrz/8Sf412MPm/211G3bUYEQD+L9VgW7mZJNwZmZWjYRMr92YW79mmMDQsJr804XsF9hsBS2hqZmlNQ1oaC6EWX1WqlbG1s6kZnoRrJaaZhEbpEK86EVF6WdrWVKCzuK+m2iA9KP6kAzyhpCJHlheOlIvxQ3+qd4jLtafkOtRLFhaYFp6okBHbW61/SSfqlj5ppkib/WoO2QISIiuCESIw0+bwoEzLXT7UViUprp9kxgPESQrNYpS29biAidbznvARS+q667AQEWDtdecTmSEv2UTRjffPcDrrz2BowZNRK33nAtUlLT8N4HH6Jo3TqccMzRzCNadiJWAHGCQQ3V16Ju+Xw0B9UC07ZY7ybUotxuOHSvrVx6EN4opLeF3/2E6U89H3W6a5nHvqFzfSLOZj7lr0lH3ee5WnUkifWH0jjmnL9CL6XVPig/S4T8oxOFywSsN75F4ErLhCtrw4HYvxTUgjaA5YbWPypSvmKYbDnasK9N9KOQbVBL0kCfL0byHUPfOiMRtRQ9wa/vy3322bXmQTvo1LXI1Vc7ixYtPcDpcl1BgzqJL3erfV/jUrSSdZ2MCa/XM/9NE9pws6mIstrEw7lJgbLypqVg/EWnw5edxUtLqQ1pYYY1JIO5Vz/M1vpjfm0RaxxFSKUlYTI5v7YLp66ggkYr7ypTqNVKBaZtfDVjTQVs14jAnZvPY0BLmITuFiaG+EQHfn7z1Tc4+/wLcOUlF+OQPxyiHMyDBbLXj68++RgPPvI4br/pegzQAGvGv6foKoySYSDYaPKhy2l1HdktQya8hOlqEhGR8Du1BoSVQDpZ/8N7dY1NWFcbRHVjGOX1ITQwHYak+zA0w4ckD/1rcbcrD3oBlVoUsfSggoRpSWk9CVkIaT4XjwQSpgT0SyJ50V4ISo+2oovKUjK1xybpPJYgabC2Fkk05MgQJKsVKRCgjPmOLykVfhJis98fD60R5OJhc0zpqSWLnslBXYMVrLhp2Ya5C+bD6/Fi9112xi4774Svv/0W9z34qEnHqqoqM0bt8ksvMvrVXV1uAd2yxh0tQqiumtfdKYDpZ5toWuHQ0Tb+tBkmiD0MZyyiyrbg9Xew6K0PNxiM3dZnu0DTfR020VF4dL5Ba5CemX/r3Yo97yuo9c+VmAhPRiZ8rED5tCcfj6Qhg+HJyYE3Nxe+/OGonjkN007+G5rVAhyNe7fB/O8eOJgk3xO98ctCqZ7KdBI5WkdiVMuKiGaAy25puE170IQeLdKc0iZ9uwJ1UA7Oom28vn9T4+uOl15q1wB3Ksm1J5yQ5Ha5Tw5Hms9n4PO7W+Ox366mQVkn49EXir+xoIRYV7xJjC36LUGF7Ngz/4z0CWNYaLRWYhW4Khzsriylvm2jrQKIik/dUC3eum01i9qGPPa8I7RtGbJbjrTxbOfJqG4nfpuXj4SsASYMHaGzMCiO61g7v+7W27FgwUITnr+fdorZtf6xJ57CCy/9D6mpycjKzEBFZRW23HwLXHTe2cjIIonsBSkSNgwX5cc4qwAPaHA3rbhah3SYFiCGTeE1rSl8d31LUTfA90tqmzC7qNakTzbJRr+UBOQle41/DBSPbroZi9hPO0/6+CD3eISawiioCqKkngdJXEaiG5vnJSHRS91pxx+71VMy1iGyZM9sU1ebute0vYbpYlNLUkAEKWBadNw08Ekp6SQuahHjYbrblBaWnkrkCpZE1W35R6HW2O9/mIY777sPTcEQ/n7Gqdhtp6m44JLLTVfpfXfebvJmVWUFSkvLMWxo3CusbADFs27FAjTVVDLAHZAjRsMqc359SMc1Rmr6E/9B0cy5Zpycwuc0eql8bxEb7Rlmkx5da1yQRX6sX8F+JrT93WigYuTtvQdJ0DDUrVqFAO1LY1GRSYf+Bx6IfgcciLoli7DqP8+hctbPNIJd2brOIf12paYhoZ/sYF9kus7hZ+VMXc4iQEqJfl4P0khy5HPbaASZDwvJHbQEjJ7pnVSXG/293h7FWZ/QySJXxPGIB6H70p55pt2d9zt1et2fTtoRzeHLGYvdqSze3ohMzK+SRkR7bJkBsnRMEUtmompg77pgwCjprwL6b6bna2wRa4K90rJNCS1KzvgZxWK8SFT6AnJZs3iGH3EAhh6wl9kNv6MuKIlTg6tVe7bDpMwYYC3HSJrG1nSfKB34Ty0/GkukN03BpHfanLdNIYuEaTxT/PCyxuVKz44GyXa5NeRnR5Cfb737Hh585DG88MzTSM3JRh1r9IceeRwOPGA/+H1eTJwwAaNHjUB6Wjpcph+fcaD+bwxo7ZumpiDFKVnbLUPWrykMKGd7cHJciAq5vC6ExWUNKKwJYIt+yRic4aOs9ZBHx+JZn0h8J8gML1l6SRLag1L2g0UVWFkZIMlyo7GpGY38ZvLAZIzL9RsdWljSgO9W1yIviTVFEhp1nw3LSGScoo4IMX62oG2BrXcYlgD9mFtcjzXVAQzP9NMtL5J8TCNDitZD4TatSEo7c26NP1I6quVIM8HCzAsatyX5N5GUqhXJ6fYhienu8XjNLvZqxbRakaxA2kG1yJF9FT80cN7tJvFloaJ8ffU112HpsuW45/ab8dqbb+M/z7+ArbfaEmedfhpdd6B/v35I4PuKR3eheNetmI+mqgoFOHpXoFsbBF1yip5uRNg9EJb8WkOtazUFBZh23+NoKK0wtkdEiLkhSnZIVPmZIUfR7/XXdin2/FeB4sb//vwBGHTMUcjeZTdUzJiOFY8+itplK608LXvKsJv4tyODuEF/NMYoof9AOP2Jlt8bEao/ZdK/TI+GoNPmy/8ugq8N5Ss0HIB5WStnW992H/qG5VQlKz7PJIebbkruoDutQ7cLTjkl0RMMnwhH8wURh3NkTwLREYxbUQdlbxRZTeGPd8XMvocDoZJihKurePrrhKBPIU2jYAcfdxQShw7Fqmefw1YPPIAFN9yIsm+/V4kOT3oaQg2NaI4OaDOIR0MJP01LJt3P3GYzZPzlKIT9foTVlBsDTbtXhjUEhwWN9jeTcTK7eUchImUK7Oi1DWVLtfxo6nQs2dKZDLRxN6bwMme8r1/NbFMNvUXB2oF89IgUpWWZ7zqC/OoMIhm1tfV46dVX8ezzL5q1h2pq63DU4Yfi6KOPRlNDA2bPnYclS5din732RGpqSjSwfQS6pUqwxrwEWLEwhEjdODYZ4q/Im4mxCFG8us33VpY3YAGJSJo/AeNy/EhLbEsY6FaLe7xvziMoq9VcR7UkufH5sioke5yYNCgFP6+twwKSkCMm5hi5tZWDZP0eiZG63nYekc4bFhF5b1GlMaR7j8nAy7NKMSDVgynD0vQFDz6I5Ty8/HRJhRljtNNwax876z39xJy3hYLOP4UkSIsYZ2HL/slITyKJsOMc44zd1Wum/Rv9FpEnOTKtR1FyFAga4qKZhhqHlJSWCZ/XzXzBAsiQIxF5K02sPGAC0X3o24QEPPHkU7jznvvMXnpbb7kFTvnLnzFmwngqR8h0Vz/86OOYO38BbrruWqQz7/ektVLxVbdasLLUhHlTQFTtrF9dx8hRur/uux+w6OmXzDsiQXpPb8Qe62F9HU3qNs9+WUinMrffDoOOP4HWtokkiAQ4KQkRximiBUupX+H6OoQbA+bdojfeQPn3P5o83yKM7oCK7czIgDvvl2k1kg9u5lOND1ILUrw+xqZPT6DvmWNppCKfRhISrs177LFvrCetsb6UaoNzx47NcyUkHEEhb08F81ka1TdHLY2JloyrYcG3KtCAKv6aMUh89ksfsroRkrJwZSUlRmOhe791KA48quctQLC0BOMuvxSVM2Zi9fM0EKyFp4wdiS3vvw/VP89CoKiEihZBYn5/bHHnHahdMA+B0jJLNm0ghcymEg9gVvXnpCPtiAPgHsRaBkmSaRFSpmWmss8FqwvBas2x79mQe3ZtLRa6o+/MWA1+YwiU+adoqV1Rz6wuNEOUol/pWv5YLnQM78DhSEjP7tIAtOhIDMw1/7/w8v9wzoUX44mn/g2v14v7774dRxx2GJKTks0Yopde+R+GDhmMbSZtjc1YQHlZw+lbkMxT7g319aaL2kw7d3so6+j0+igpslqNrBajTkF5l9Y14fPlVWac0MjsRIzJ9SM/1QufaqaxkFPGOUsWi0rr8fysElMTz0txI91HUsxvNJznu9U1GJzmRYbPbVpnUn0uZCRpfSZ93xpLyhrh4XdDMn1W2vD/ioqAeTaIbvy4pgb9UjwoqCSBKW5AqifB6goT6NdykrkZhXXYc2Q6PNQPjVH4guRsdlEdhtNNtdTUN1ktkbFbg9hQK9RQvqexUQEWPp8vq8bamiBySfLcCdb7Jvmj3UlGP2wZm9Y4ElKGX611sUdzuAl1Wlk6GEKEaSOupTxnaa50TK5ZxF5H9Eb8YDxTklNw3NFH4dyzzjAkPDs3xwzsX7FqFe6+7wG88fY7qKquxudffoUdtp2M1DSSoy70fwMwfp6UNLPXWrihzsT/l4a8VNKJXMt2mH/RX81QMs/Mr9UylDJwAJqKSxBYvdakue7piH5pztYfmxCoTw1rCrD2zbd4vIOiDz9C2RdfoWHlKngz05E8fAQ8ObkmjatmTkflzFkI1Tfyu17Eg/rgSkyCU60xkqnciv5qvKh93tuDf8yvZjVrZ4VkVhZMBS76bGMfzL9qOHSwclB04ahRs2+fNy+mdcAC32wf6045ZaorjGtZI92Z+pTQzSzULmQQChobUMfaldCh578oWMCUlSFEAsHUid77fSDCmmv6Vltg7GWXMhNlkwjNQdXs2cjeeSee/4xFd9zT0nU48fabzfpN866/RV9aDkShKzVc9qORt7cMST5gVyQffoCmO5nvY6EWIrMuDjOaDJQIiwoP62HUbd6XYTaDrHWP1zJ2dheaCJGMnKD31P2q18w31on1HsMkP7SViF5Xa4kNPTfGX/8dFrly5w0y+wQZx7oBuaPMW1tbh4suvxLbbL0V/nrqaVTqJrxD4/X8iy/hyUcehNvj5tuMB+VSVVODTNbCTBj6CIqjZNHImqLkoPV3TAuRIUTK7xIlf83oUZHITsCHTSTKswprUdbQhG3zU83Ym45ko0HyP5NkrK1pMl2n6f4ETBqYYlp5Pl5SiZpgGP1JjEprmzCE5GLzgcn4eHEFGoPN2HdsBr4g6VIa7Doyw7QGNoZIyN1KZ0sX3llQbmaajc7xma60QvoznO5sPzgFy0h63l9UiX1HZ5hxTX5+p5YhA/40NoXx6txSbNk/BePy/CYOFJOlQzzWVgfwxYoaQ/qGZnixD8mTabmKfm/QXrT5bFlpIxaW1mE0yeKIbLltPbJ0y9JhqxWJOko9VFebxh0pbzVry41AExpYARSJDTKc2t08MSkFPhI7rZskkm/G4jE8yiXSVMmkJ2hoaMCHn35mWjArq6px6CEH4tgjjkBGdhbj4sD333yLJcuW4fhjjjL5VFHpjk8KWyQUQN0KLQRZSSd7Fs6uYFzlHyWRFUbrxPbNSjpztwXm3E5TQsmj9agaioox/+5H0Vhcvt4O/QbQTPs98LBDMOSkk1C7cBGqZv3MCu401CxeguYGq4WYitNKBj2B5Cs4qL8J/frTPpJwqcWWLqfQ/TyvD3XMr0UBzbC13+4+lB6JtFE5Pp/Zyqo0GDRjjbJMpbHn7nYXkhdtGQUYeZf57+rMhx762XqyHu3KlBneUX7KKfuzqLmKb2zDAqFX2iRP6inYQpIirWG0yUAGmYnTVFAAsxLxRsrkvxa0crFqsGHVJKjoWgTNnZWJxCGDkbvbrsjYZhurT5lKGa6rxcy/n436wrXmOxtKeK1una4ag0DD7x46CJmXnm7tTdRBeqrQaGs0VZA3sWAQUVIhYLbfYAHbLuiskzV8DaLuEHTeGiRr+WNCQj/Wh0hT760Mrruu9FwkaEp+D3VQvojwaeXhR554GoWFhdh3373xw/c/4tS//RX7H3IQIOPRM+e7gBVHdc+o20yzbTSwV+NLTKuFZM00Mi0hXekxH9eTrHy9ohrpiS5sRXJjGkQ6CjfdKyFJeXdROQ4cl4FMtfgQNSRTL80uw8gsP7YfkoJX5pRiQm4iCZG6DOkY/4vgPDerBPuMslpx5pJY5SS7zUyxZBKqFP7KOJqXY8Ng3zPXFnFqEiEMNSNAQqV0z0gksZCu8tWvSboWlNRj9xHpprvNQzlIZYtqgnhjfgXSvS4cNDYTHy6rxAgSown9pPeKQzPeWlhuWpKmMg5jcjbcddyAjtUGQvhhVQ2JoBPbDkpZr98Mm02OzABt/i4orceK8gAyvSTJJEnlJHz93UHkuBpRR4IUcbiRkpVjWht9JLcaK2SviWS3hliwf+NDbV0d1hQUYtSIYWYQuGkFpxtazXveggWmhfOrb79DCm3B4w/ejxGjRpgxUt0Cw9YcqEfd8rkIk4hZadVz2FwmluaYM7qrnLvB/Shil5ToLM/JBhZ/+R2WPv1fXRl3fxNQpBhWzUpTHEI1tQgz72t5FDNO0eia8ogir0M6T6WPM35a1jGN5CqVuq11BFeFWcnVTLhBQ8yq7/k+tRa7zDI7BUxntcD2BGrJy/J4kapKHM975krfQdIxlWtgtrPZcXPmgLwXHNde26ogaleC6844Y2RCJHIpPz7K4XAm94YlCvKkgQXg6vo6M512Y0ArMivhohE20FmnKqJEqq5GcE1hFy/+9qClBwYecRgGHnIwZl9yORrWFrUiPAaUlSEwIhfMeLahtyWYyUyjLUdioVpK+hnHwrvFZiZj9gbqClLLQWdQAWHGzUTD1in0Tmz6m1NLex3+VDgHjTRxjHklbui7Dz/5FG+89Y653nfvPbHvnnuikvrzzHPP4+1330dGRjrOPuM0TNlh+z5TJ5mRCOmpxrLUs2Ihh0WGTEsZ08ImRfo1hamOjsBn1Y0hfL+6BgNTvRhPEmMhRiASIZN1ZWUj1pBUZJG4jOZ7a6uCeG9xBY7cLBtpfupE9JNKFvj/nVuGYzbPNuO+3luoVp10q+WplRRMKlinGwsOq5VoXU3AkKeVVaoQAFOHppiugNlF9fhyZTUOIbkbSHK0kNffrq41pK1/uhfzSdpmr6vHH8ZnkqQorDwM8Y4BbwXp9o+rqw2B2XZQqkVG+ZpajNRQV1QbMC1r/ZNcZsC6BnmPTnOgrK4JWa4A/M0B1Deo9agJnuRMJKekmdYjjcvT8hPWVH/Lf/O3szRtD3y/nuRr+sxZeJ36+uO0aWaVdZGwG665CqMnboYfvvwat9x5F6694jJstvlEYy+6BfoRqqtCzbK5prIUD6y4WOeCiRfltf5+LAWy0HId+2E3obzRVFODpU+9gLLpc+GknH8rkH1OGTkMqePGw8U0TB07BllTdjQt/2qRdKWksJLkhC8310y3n3HW2ahdvLRTeSn2A50JSOQ70m69KWqsraBq6d+AUaOQl2ttmi2bUkPdWEvbEy8x0lsqj7UoY4a695k/emJzNzoikSX8e2d2Xt4TJEatutPald7aM86YQOFdy1rZgYxUr2ajxUJrFFSwxttzFd8QGRS+lzVnTf2rV9N1NAU0CHcI2W8Na2slgaC5v4G/vBcsLEBzldbo6EGo7NTuRabdGFBtwpOejq3uuxOOBC8K33gV1T/PRd3KVWiq1VL/62GMUzvh1y76aiVqlfYsJLxbjUHG6X/iN2pB6rlmKNOZBQej1/HCnaCuo+7Imz5QBs5B2gxWJoHXdnyj6deOZrRARrWhMYDLrrwG42mUTj79FBYEIVx99T9NN9ZlF15gdE1uay0RFY7qFum5ZFpDpkty0vYQTo0jUvx5mLFW9Fe/6i7oFIyeCudvVlUjg0RniwHJlgjaCeT0wloSiAbsOyoNeWleTCdxKKwN4sDxWVhZWo83FlRgYl4i3Ugyizd+ubwag0kqdhiSajkgd7WZnhjCBnKN3ou9bdJAN6zAqAFRXXbiIwqjapuK3noVbft99NeGaSGMQmGwn1NnFhc3YObaOuxFIvTDmlpU1DdhVJYfSysCJi7yY4/hqabF6eOlVVhU2oitGc9t86PyigVvBKMyTfa6sI1ayaLx03T+BfRLaymNz/HS7TDmkXCNz3RhUFIzGhtIlqhTjSRHDTwcniQkp2fB5/WYKf5e6pXRc5Ijq/VIHnaRxjGQXmjQ9wWXXYmxo0fhrLP/LjaND0iS/kUSf/O1V2PQkEGoqaohpwkhlYXrhhGMA5JB2VrUr17ECyt8xhX9iaZfW6qje9Ta6JUFc6UH0oWehCMOOFlOlHz3I5Y98woJXYOR0W8N6qb1pKViwg03oOSTj1G7fBmG/fUkJI0ajdIvPkPB/15F3bLlfK/jCmsa5duPpKgjKcsuJ+TmwD18hCFCWm26ikd7sPImdYA2L2pKzXZf2STgWofIznqbIhT/cHNzFcu/Z0gwb8x97LFWs9PalU/xaaft53I6L212OKY4HU5Xb1uMbMgzCXEdjXxtdBaT1bSmlgtzGTfEZAck+k3zejHd0/dyQonlp1GRm/38fnMtiBiZFbbFss091qpoPGqXMFO3rRV2AdWu0reciMEnHkd2vhyBdcUIlJXyKEOoqoq1k1o0q+mRRFBum71oulWY9xKUycBDD8KAww7Dz+dfABf9T5+0JdK23Ar+wUPg698f7uREGrVSlH/7HVb/9xXUkzTREhsZqiYxkIZUe/zESsZBg5150WlwD8035Ku3MdJYGU3N7w5UULTXvab01SrI0gvVum1oE2DnwJFwJLHgNuncTlpHdcRWwliipO7CBfPm49Y778aChYuw3baTscvUKWb16kMPOgD7HHgQmus3xkBUuRdBY6ARwWDI7F1mWomYLtYeYCo0LXLUKejM9IJalJME7DEynZdtwsnLUDiCysYwKxgOpPhdmL22Ht+tqjEDlrVadaLHZbqkhpIAqQtJXUlKNqm024g66qYhyzHQbYYzHGpGaV0QxTy0+KIWgxQR8fHjvCSPWbE6w59g3JWhtf4xB/Nbk69JdtT1pzBqFe21tQHU8FxjjHKTWSvlt+rek1t+Lz1VMlK32gUfVzEMGms0LFOdCbxhgq8/EUMMf1xdj/1Gp2EwSdPykgZDog4Yk45k3/qWshYwjHLrh9XV2CwvCfnpGjiuLjUTcAZDh8YdaUq/tTBkUzBgZq1pSr8hR/X1CEUcSM7qj0Sfl8SIlT2PG263NcHAqghQJt3QMemFFqDUXmuTJm2Fv/2ZlRlDGilT5V36MXPGTLNZrcYb/fGE4ywJRPNAfOAXEZL2guUIlhbSz/X5zoRUOmquLNj3uoLi2b1wxAH5SzcXPfwvlP3084at55s4JJPEwYMw4A+HmHWMGguLUPDf51H0wcdmZpqRNW1VQkoyQrW1prstFpJmDvOnJs90BKWM3mtgTaRq1CgEaGsElZcJ/NbYWOqOJkiobNV4IRtl1GdN0khqxzZvqmDerGG0XkpwJVyXcc89K6K3DTbQUq12XVxS8kfWgi+isMcZhdoIUALIZRGbVXV13R57pAFcmTQeq+tJbkiy1H+Zpf76OBVeRre5aB2aSAjUfFhO46UNUeOOLcMtg+0mg/dkZ8ObmcnzDLjTU6jAA5G1/RQkjhyLhuWL8fOFl6BmyVJTa/lFwLgNOHBfNJVXovjzL62xQDYYbrPPEmsVDg36TE5CMwsubQCryCsVMqgtajGKTRE9T9pje6QefTCgwXJKr26mmQ19FburfnegMRgqLGKhMkitKpbLIk9OixzRfUf2ADhY4FiPuutfjDYoHzDeERqAGbNm4aNPP8NHJEc+nx9HHHYITjzumOiLvUeUFpjuELWeaO0ZjSeKJUVWa1En2srCtKQmwEK+FtuRzGQlR9PMBj+tI9nQgGg3Ddq4HB+WlQfMOkKHTcgy44HeX1hu1h/af0wmfCQtDYGwqUVqbFC7UHCoOzWNTVhU2mDIjAZXJ3ldGJDiRWqi9JAvqYA2QWk//MxXUg2tRKCkVR9PG/ZsKBPrPA6r6SwScTSG4FhV1YiCqgAJGMkcwz9pYDIGpJL8GC+pC+17Z54vZ9w/XlqJLfslmcHk80mIZJvUJbc95Tc6x2/cXlfbhC37J21Yz+GN+WvrsLo6iN1HpJpWRIlbtXelpbW1COUXsqb0h1kLD9rkqFHkqI7EnvJKz0NiUpJpNfLRvnk0QJu6rApBC0Hi33g1WfryyGNPmJWx++XlYdjQoRg5cgQ+/uQzM2PtvjtuQ86gfDAgUZum0HYMO9p6x4SG4g831iGwaiErg7XmugWd6eevAJGhqvkLsfCBf5mlSjrNP5sQnNShYXvsjJytJ6HurXdRzwpaA6XfQH0ISskYjUT+Sc5Ix6AnHiX5ewSFb77DCvn68kbp1Z+kSLa9o/TVJuLrqKfKbN5Bg+HKyjFlbK7ZcmN9mnf0/W8NNDLKmMt4eleDx/Pk4LvustbqIDbQjMrTT88Iejxn8MFpVPH8jSkEea6FH1fVqcbUbGoXKvg09kQ1fy37LeOkaxv6JpsJlc5CqqixAX4WFupO6y6UKZrmzEW4xlrpWu7Kl3qGo45GtIFX2uC2o/ibAXAiRik0pMOHo9+++yBnzz2MIayZMxsFr/wPVbPn0Wg0Wh/0JBMape/mdwy7f2A/ErQMBMvLEaqpMUZAM9RME6sK1OjRntuKbxozz4BobcFAhUqiF0knHwv3hNEWiYpCcrSm4ncvnNJJDb5Wjbq7EPExM914btY7ameMg8LjSUmHo/8waAdpI8vugDJYV1yM777/waxL43SygKKR0LgeQ8zouc41PX/LiZuZDWD7CpKNSJFa1BLcXtN9pgJOhzxW11mnRp2PZhbUoSYQwk7DtSZQO3HnOxor89WKajMWZ68R6SitD2E1C/8DSITs5Cytb0JdoHn9FPp2oOxZRWZSWh80M8ZSNaA6OkbG+ibqWAdgfGnfI2t4soxyX8C4zXJEQiVI8NbxUYnD4akhe4i+TZvhcLg8TicTtzmbLntJk9IQcW7eHGnegt8OZt02l76mMPrOmUXqGqy3BoX3S0Qyw9ZePJQ1JNIWNdavCnnq57SCWkwvrMPkgUnIT/OY2W1ya6QGarfSX4cZHP7xkgpsOSAZA9O0KTBtiA7aivXkSC1HJEjUK62WHWTcGpne6lbToqf+tBwkpaSacUeGHJmuNU39Z9ozkK3IRxewohF9n79LWUE79cxzsP1222LnHXcw45CWLF2GyqpK/PVPf8T+B+zfem2zKGLFsgHoblNZEYKFLGMYT70lWXagLr8qlLcW3v8EKn5eSLm0G5tNBgpdFtM6i/ne9AqHyf51zrLPkZRoxhxp7SFXbjYShg2Fe9QoeLbdDg2ssJVfdTWazWbYljvSgI5iq9QuoG5q8WXzFmWUkJaGfhM2MwsxSud+l5CCRiLrqL/3VzU03Dfi0Uerok82lFXFOefsymLmKkpjKgXi7rz+0BeIBkHe6DT6S9OPiiBraFrAihHQoS6ygX6/eaWENa0aGhF1p6UYYtSNcDKhIyRjwbnzEQluON1c0J2C5hCqaPVjn2pKo3/QIIy57CIks+ZVM28eSr/4iseXqFu5miUyCwUxdblpG6QuoMW6Bh56AIbQMP3011MRrq2Fi4qff/RRKP3qK9QsXmrCkJCcjOwp26Hsx2loqtDy/BuGW4ntHzgAyaOGw9dvIHz985DEWqI/fyCcJJTB0lI0ritGsKyMYZ+Pwuhg4liIEqnFSFPzhSbKyLXt5kg74XC6QQJgMlBrtLTSdBMiRtqZv29BXXAkwDNgCBIy8+jJhsSpSzDuWkX4rvvuR3llFS78x9nYavI2uP/e+7F2bREuufgCBFiYaSdzjdGw1FYtPb2D9FyzljRWye3xsjAkKRIxonxVIHa+UKPG5jjw7sJybEYiMCTLmrbeCvo29h4vRQq+W1VtBh7vMzINw7J6sPqtgmQJgb/Um46CaIPPm0PhCsbne4bgTUcT3nH4/a2as7sLys4ZiZQmsTgZ0hxq2IuZcX/enOxKcKXJw/nFtZhFwpiX6saOQ9JMq1h7CaZbmoH2OUljBcnilgOSsKQsgHSfC0luJ+aU1GMS72mslnm5jRtaV2ramlpDstRqpULNLEjaQo6azdgeESPlraZgIwKsvKhbTYRYZMmb0Q9JJN1+rzvacsSDemDIkQ7jqfKnfjsXtvRFJPvhR5/A2++9h7tuvQljx41rmY0m3SpnJerqG27CsUceiSlTp7C0bH9cSYegH41qNaospYPqCove38Sg2V2VrLDOv+8pQ1g3VaQxTfJY8VIKm9TlddqZp8Cz1SSEWM6ECgsRpi1vLilGqKgI4bVrKfsa+KfugNQzz0L5BRegqaDQlEftQW7KipdQH8tVs4kFE0/kK238BGSnpZpd7K2S4PeFCG0lNaDMEYk8GU5IuDPv9tuLoo82zFFl55yzT7PTeTVPt3U6Ha5fQ3WUkaubmlBcv356v8hPGo1DMQ1IgImpQkhMdiCJURKfqUCJG1SycMFahJev6PA7KcI6EqOytkpDf11+HzzZWTReVJqRo5AyZhTJ0mC4xd79iSb8ERZi9SuWY/Htd6KWBWyr7qxY0PtIKIjNbrweodoaLLjpdkOUsneagtEXnItZ/7gADdonh0as3957Ytipp2D6KaehqbpGgoo60gaMkwbqKRxOr9eQotw9dkXO7nuYBbyaSotR9P77KPn0CxKlMtMxEQtJJJHhz2em0rL7aymMrKMOwIDdd2q3NmlDzf1WS04H4eoAZguQDeTcCzACLu1VNWSMddFjMB6Mj1aWfuHF/+KBhx81hcjbr72C9MwMNVfxnTbu27JUulpncUOtCvXSeUOKtFu729QQ5ac5TItRB6C3NY3N+GxZBXYZnm5abaQHsfhhtdYrCmEPkh+PWnRiH+uS1wtZ6HtZeAzLUgtR9FmPQAc70M/mcLiKmfdTR8TxNPPFx9TT2uijPkWkvDwtkpK4V6S5+U9klDtRP9MUJrUy/kjiooUp9xmViX6pGy44KSKjbkNPgsPI9fX55diiXxLG51oLRWqs1BfLqs3MPa2JNDJmfSMD5oV5RbVm1p7GZWk8lLqstXyEtZ2I1jrSuCORoyCCjUEEGhvQ0FBnyJHWqUrMGmC61Sxy5DEtSNpaxJ7Sb+cz5XMbsRJvHaUIampq4WflyEObYNKG7jAwZqB2cXEJHnniKRSuLcT9d95mWqzinW1mQHuhrrTAinnGnsWO09ukwHiHmcfm3fUwapavYbA3rSI/g2QoR+kbvbZhWoyoO6ZLWGnPeLS128rATlbSfFtPREC9FWUVVhq3g2q6VaQW++h1W8jt1OEjMXjwEHjpRK9MwaaM5kiA+fEDCvSa3Lvvnh6921p7f3rkEfeQRfOPoTQv5uU4Eo9fUGs0uj2MShoJHTZhEelRH6eXCqPWq3XMxNq9O9PntVbMNG91E1SWpvms3dAYbKBcMZB/pTSi5VJI/msFhlXdaU4RAZIedVOJNIgQqVZiD07WIMfOIALjzcrA2EsvQsZ220PrKTWS/bszskwGKHj1NTSydtCwehUGn/hHRFi7nPvPGw1RMsYtBnIrddxo5OyyCzK33QYJaemoXbIMldOno/ybr1G/utDEIp6Bh3pPIXcyjhpsPeaMExnOLBOvziBjbW0HEr3RBeSPWQyyL2tvTF/f0PFw+pN40VfuMkJM52VLl+Lqf96AbBLjm/95Dbx+e62YDmAEwcPosxWWjgoNFYgiiQmsANibv4oMGYLLOHVoxKkn66qDmL2uDtvlp5i1gSz/LEi0by0oR3UgjKMmWtPq/ze3DJPzk83YGck+zHe0RH/fgW61UQKSAnXrL6ZdecLhTPgX41McfbRRQT/TIuHGw1lDPJUZdGuny5kgQiC5zafMRJJ2GpqGYdkkDJpRZ4Onms2nAdmaeaexWD+srsHSskaz5ckh4zPNGKpPlpLn0a1dhqVBfLMFPC+obDQtcXtr4DvlIVLETETOQfvBQ7pvtRxpzFEAATMYm+Sort6svp2Uk49EVsT81AkRJC+P1nuuxXrYOZTvFy1YiI8//xwzZv6MpcuXIz01DRPGj8UO222LzSdOxL0PPozRI0fgb3/9C4lRN1tyGb9AwVKEylXxjj9cvzgYtKLPvsbSf79iWmM3Bfgpu/5MHy8Dtz7ntgHztLH7hCbCOFguOlOS4ExLg5MVNY0JcqWn8zcLgblz0MCKb1vo61V0Q9S1U9AvV04OcsaOQz8v/dmEk7M3oEQDLLs/hLP5mpw77p0Wvd1ae5eeckpaSmrq2Uyavzucrrzo7Y0EK2E0uLSMBqGGxkEGW8ZHULdZDhPETIVuAwW6i2TtGPpYzdez56BZrS4dFTZtoC61kghreTRmySOHY+zllyFx+HCzanagvBgJyanwaO2HphDWvvoqlj/1bxIlddNFHegMVEJN9ZbBlHER2VK3VwJrixocncBagIfK7h/QD5U//YSaJSvMexuA97KnbIucnXeGPz8fbn7jogw10DNUXYWGgkLUzPnZkKW65SsQrGL8uwLTJG+X7TDiT0cxjPGvdWIGjIokdhJ/jbAVEeio1a77oGfK0KmZ8A4aacnedjqedIgXIpaKGMPeC02MgdPMPtOyABrH5HJZ0/LNeALpAysFIsntgre1yetPBdXYeWg6NEi63SDRnZrGEElADX4sqIWml+86LNWMK9KgY023H8bCv2/BwEUVgIRAlGNeIBS+v7q6+tm8vLyGyZMPTY9EErITmuFphjOJdmfzZkdklCPCWpwzYWEk1FTmdESaXU5fObNeRcgVKmaWq33ppZe63TdKHfOQiRxGQnI+FW9rlwbG2XrHgM0tqqUMa3HwuGyzcGQrGfK59nrT9ibHbZ6N5EQ31pQ3mvf3HJGOZFWpGU/TNWOia7flEDxZVxPEj/z2gLGs7NBhs7o783oziYeIkmaPiRyJGDVRB6xWI+sIOzxIVsuRTzPu3OZXi0Eqf2lBSNNuRD/0awdZflvB4B0NYbfBF2traxGkXcpUi6fHo4SxDuOIA9Xl5WbF9gH9+llkPPppvGgONKBx2RyKupuk6heE8lXt8pWYf9+TCFbW/GqtRkovbaDeT2MVu5I008iRnIi0006Gd9JWCK8rRnjVSoSqKpF0wMEI/PgTM8bLZsHiiPbArKtDpLF16758UA9IMTNTV0hi4HKzMpGyxRZmVnNLXvn9oYkx+7zZ4bg275Zbvorea50ahZeeleNt9p3bHHGczFpddrdzRRwwGZhCrqIhKGUCagPZJNaM071eVAVpFEg8tA5C+sZiqcwEzRUVaJq3gIpjTXOMGwybc8pkpF90EeZcfLHpq46tcZgCnsfwk/+C/gcdjOknn4LGYvW5d5LxqKhZU3c0W3cESsrMRraa7h+qqTaLkmksUZDGSkbX9qszFTWxUTCibylILFtMy5gIlzs1FYlDBpklBhqK1vGNTuLPj9UVN+pvRyNzy4mmhttdqLtTs6piJSA5qTujT7vPWuCAb9hYOBNTrci3h27rlT7oTOq9gwah19XVm9Yhd4LbzF7UuUUsrdaijvRUg33fXVSBfUdlwL8BKeI3ErzkEHuft7VNx7csrGv5u9vwNLMWT4fy6g0UbsaDhKT+mwUFX997z3M/rJw2ox+fbM4yewB/U1l+S7GpKhG3ySz8JELGEIGDPEnf05JHIlqavpLOLeC7n/CTT+oC4QXz5r0Udzdcc3N1TiTsOisScZ7sciX0axVfeqPtUT5eUm5aZHahTOylPgwYyAoS0PeXVJqB6lkpbpLZsJnFt6Q8YHbo13ikQ8ZlYlzLwplR8NulZQ1YWRHArsPTeanJMFa3mlqdQ9HxRiJITSRH9vpG9XW1pmvV6U9DamYefN6EljFHWu/IGpDtNItXSk9a4mOHu4P0VOVu9ZoCLFu+HAsXLzGby86eO9fMfBw8KB8rVq7CEYcfhr+f8jcT1u5AbwcLliBcUbw+HJsapI8kDkufeQkl383oslV/Y0ByUru9Wol04afax9V2ZdLDIt6y8Ur3tPP+ASdJU8XNt1lkqIOCU3dVwV+r3g7rVofIo4yyWDH3bL45nOnpFnn+HUIyYV4so1j/1RAK3Tn4rrsKdF9p04IrdtxtDHnpUU6Xc7zDoVWg+FkfHPpRQmj16xXM7Np3JZW1lQwWupk+nzl8LPTTeJ3t8xvDpBDbG9f16UG3m8tIQIpLGCJedwPqLkvZc3eSixTgmReQ6mZtzuFCiIZP9SNTiDHM1fPnm3WEGgqLULNoUeddV/xGA6Lrli41G76GzR44DripjMlDhyJv7z0w9orLkT11CqpmzUKQRKnTGo7ReGYZprSJnSFULnizM5E8agSypmyPpFGjUD1nLslXvfGrI8gNX1Y6hhx+oIlbT2CyMd0xhXsUPZ2N1iXkT3Iq3Bksd6U7XaGrKLEmt2rVatx1/4PIZO0pb2D/PjQQ9JwylXFT4cegGwKpxRutTWBV2EXHFXUke95/Z0EZdh2WhhQWmm0xr7geb84rw4LSBjNuKN2nWXWWW1rosLyhCQexIDfjjTYG6Gc9dezNNz/Dnbf/2/3cEy+PqCgo3JkMaGuGfSAtQyoPL3WLFWcHI7A+orwWxKt5ODQ138dD/VEjSfL3ZEL8weNyDh84aOLSwsI5ysxd4hp4GrHbrjWOiDOPxGsIb8lv6yGh9VpG5iQZpX1nYYVZ58jrtvXIYfZn06D2OZSrxhcJ6mLT8gWF1UEcNiETwzU2y2i9YLvtQGaix6wlVVzbhP6pHuYJPeN7/DFv6RMqgfKcdMGaxcZz5pVgYz2Vw8t8bM0QUhrKzjjNnng6j7oRE5cOwXcqKivx19PPxGjagSOPPBwH77eP2ebm7DNPx7kXno+dt98O9z/4CHbacQrS0qILd8YJhUfrGYWqy9aLYVOD7ITfh0BFFarmLeYNCVCy++UO/ZOFrmZYangEeGjkbAnti+5pgUQNFNF71XxTZzZRN8MZRKpVdaB6JgwZAh/tenNZOTxjRsC/+65IOmA/hEqLES4qNulhtRw6jI5X0X2rdGh96B4LfbMApAZ/G7udlm4RI6Wl/P+dHSb/OxzNtLdLvN7IN7d8+W0lY2ok0oKSSy6ZxJeuYcbbi4961K5uHNQfCrJWewSxBqTEyPMnmgys+7HG6JeGSEXTwkUILV9hSFJ34SDJyLzhGiSMGInqhx9BcMbPCNfUoIA1vkavByljRmP0RReifvkyzL7kSka3l9aBmUDN0qPOPxe+zAzMv/FmhBqbGI8YGVKBNc4pZ+cp6LfPPvCTUCUkp6BZLXLMHIkjR6F2wXwUvPwyidpiBMsqTfdaZzBJxYyXvd0WGHnSccZg9zTVTM02hhhpFtpGIUaUlTt/JNyZud0jMJ3oo2r2jdRhjxkM3X196RT0tqEhiIbGBpIibSZKYqTWItN1pgG2nXSh8f43y6vMooYjVBi3+xpvmu4U5sVgM8lQLRaWUCdI8LVY475jyDN6nKqdgHJaPH8ZLrvsPixZttpUdDZGnqdOFpM7PRWqb7pn+oJXW61c2xGaG6tGR1y+M/nxsTSG2dHbG0CrVb8wuwR7Dk/HoIzYgeit9fbL5TUoqgti56EpJEdNmLuu3hAXrX1kSBLzjQ2dfbi4EpvlJWJAqhta+NIs2ETyY89SC9ljjagTdndafV0dmt2JSMnUApAe+KJdama2GvNWAg9JV6QpLlC3nn3hRXz9zXe47+47mFwuzJ49B/PmL8DRxxxlxtKZWWmmAG4d3y7BMGjwdWDVIoRrNXM2jgrKrwC1ypb/PBdLHn8ewepak982NWQxTCw1zezoDJ5nh0mYRgxDKgmsKyMTzRXlZteG0No1CK3iUVSE5pIyNNfWmdnWZjxSGzurq9V0r75NukpzsmhvsmPSS+TcM3IEydZYi4z9DqF4N0eaNeTqQ4Qd12ffeuN39v0WVJIYhV3Oa5hx9mIm6/ZWIBJpBTN1WaAR6R6vYbhai8irjLYpQJlWzdVzFyBcSDsaHc/UPVBkNGLO9FSy9B3g2XILuIcNgtPrQ/3aIhRNm4GSTz413VRdDXKWsnk1wG3qDqa1qLG0FE1VtQjTGGoQdjgQpBsJyJy8NcZccjFWPfMfrHnxZTKNNk2/VHIt5pU9dUezP5qHLL9y2nSsffsdNK5bh4m334blDz+Msh+mdRmmVqC7I/58OHKnbNerjKGBorGkQmPJQsy03dWvTsGwOtweeAaNhisxRcKNPogDG6HQ7hSGrFhTqOtqa83MEDMLTS0CPExLkYhRR/rJgrewshGrKgPYakAy81c39FhRVXxlGPs0AQimcS0LmReffw///vebJH0bdxE9EiOJbg29eI3nzySmls78/PPPOxzcwncSIqHA3vzqHNKRnUgI/NFH7ULkSN2UY3MSMb5fUqtCRhWel2eXY1V1AONy/BiV6cXQTB/JLdOiI9JPUWjV7W9X1WB3Ei6zWgDf1Qw1ESMt/tgU7U4TMdLaRtpTTcRIA/P9Wflmtpjfoy41T8t4I7O/mstqRbJaIrqoxFBgyn8/Tp+BxEQ/tpg40ZClknXFuOG22/HjT9Pg9/lxwL574+wzWAhLD9sUpJ1C7pcUILC2g7GQmwBEhNT6vvDR/6Bq/pJfbvHdOCGppTA91emlFiW1Qw51qcWQSWEIj2XflNqmHGMZ63B74WA5oMOZmGjIUZhEyQyBiEmHAL9ZRZ3TjG/d1bIs/SkPtRbFprKD77gGDYJns83MYO9u6cBvCKbXvjkynTb3mntcrneuvfba2CkYQO3VV2/dEA7/k7X7PXnZ1yMxf31QOSINDWiaPbvTqYwdQbPNNPrfaFOABTuNmYiWWX6dh5OKUxEJo0j36ZcKhU5ViQ9FaLx5OfCkpsCXlwtffj7JUjb8AwaYWVUa8Fzx3TckOe+TNFV3Hma6JyOrAGrhyewdtsPAY45GMhl/zdy5WPXvf6OKNcNQbb39eqfQXmCbXXYmEvtrOEbvM4UMuAp8EYLubgXSJeimKy0L7oHDTVdU9wy5Dv4ReZPRMTei30vecqtPjQLdp3uNrJXXsdBze70s4GjMaPhMVxr9jDbxWr9toHL321XVyEt2YyQL7Q4L4l8CigoN67tvfo4773gGFZWaoaV03jDcGwskAjRsWE4pPN8UwUOzZr1sxgl0hEhtbb+I2713xIVD+PGOFHFeuy1nvFXbGMIHiyvMmkUjNCU/RtZaFfyblTUIhJvhI8tRd6Wm92trBP1qi5W8FDc8plIQ/Y6ymramBqleF0Zl+aA1jcwUfkOMQlQ/ixip1cjaLsQiRXW1dQg7PUjLG2TNUCMpMtuHkCR5qDsiZJK5YmFiIr3pSGepXwHawetuvR0jhg3DX045GWRhuO6mW1FdU4Pbbr3J2LMz/nEetp88GX/88x9p7wLRj+MA46iutOCaxVYh3o4O/+qIhmnJUy9i3Zfft4zf3JTgpxwVSu3IIKufz3yVTN1Kv/A8JO63H0IFhSzP6g0Bco8ejdCyxQiwQhwqLoNv0pZw5WSh4pY7EVy+UrVRy74RsnBrwk2GGNnr1bWrKbKpudnwsfLv8LazJtrvBNZwRgeJUeSae9CGGEWuvtpX7cJRTaHIhcw44/mge6zhtwAahAgNd9PMmWgWOeiO8ZbsSDYS99idypJl+vw1XdKR5CM798Oh9YuSkhHxuXn4sOqZf2P1/96Kr4mWCicDosyphR1VGGrqv9bbUJjVaiTDqgXZ1JoQb0uXYidCo+/cyUnI2W1XpIwdjbVvvoWahUs6XltJ4Hd+xnPCJWcigWHqbqbQ2/Jf/duqwRqYH/5pcarlpNdQzdudlw8PCw67NtUujFCs0xaQsP3ww4947Y238c8rLzPdWmqMePvdD/DZF18gKysLR/7hUIwcNcoMwO9tuO36fE1VFcL0x6xuTT9butGYxoYctaefvL+qvAGrKhsxdVgHq1pHoRmfa6uDZjf8VDMGqb3I9xJ08sXn3sdNtzyB3Jx01NTUI9DYRJIXUzGQfvNE3ZKCdo+P7VrtK0Sam1czPE85m9wPfj/nBc0s6BTNq1b5MSDvIAbtH8zfkyl7Mero0ygYzKKqIL5eWYXdR6QhI9Ed8wojr2gwniU1QRIeLZeQhOVMm3nFjWb80Tb5yWZKf6yz9U3NeG9ROQ4Zp1lqIkXMoyRGWvzRDMBm3td+aiIvDdHWovr6WtQ3BpCSNxT+xETTjaYWo0RtPCti5FaXmoiRJXeDzvIsv18wdx6uueEWs7xGdXWNmRF59203Y+CgQaZCVlBYiGT6lZGZ2XmeagsVtMFGa8HHui4qc78aKCfGd/X/3kbBWx9RVJSVLbdNAApJP6qjulqLqBe61o4E/TQ+9x9nIWFAP1RcdxMijY2m7Mi67hqEaU+q7nvQzEpL3G9vpJx0EqoffhDJBx+Exm+/Q83zL5kyq1hdt3RQs+GUMh1qCdPcmZoK76RJZkkAs3PC7xCaI+pojkx3RyJXp/7zn+8w/5gRWQYV110+zAHPZUyHY/gguZMs9dsFGXNzcTEaf5xuakRG2+IFldM9eBA8U7ZFw+vvmvE7Ld8rUylf8U8131tLRQ2rdYkGoTM5qnsqwe/H8NP+hgGHHY5geRlqFy9EuK7etB4lDhthWqWW3HU36letxvhrrsKCG29B5c+zW5EaDZLLnro9fPkDUfDSq6YWKo9dNJp5++xhutiCleUoeOVN1MxfaBGrLoyAMkHmFmMx6uQT4KQ7nRrZ9sDCTxsdrnrmFTQUFsPp8ZjxWerKk3uGBPpJCNKS4ElNQ0JqMhJIMN1ZaUgaMti83y0/mcm9/YfClZFjGXFFL/bz2PjGuqv79Ov88y80g1FP/fupWLN8Bc448x/Ya689cCpr0wUrV+LqG27GaSf9BVN23skaf9FTOKyODrUOVJKkJ7g91vgikSIaQhFJM7jWkN8N00hBn11UZ8qazfonM64dyIjE5PuV1fjX9CLTFXT6tgPg7utB1gzEj9/Nxqef/oBTTz0CaUw7UzOVTA2ps/1jGBVMpkugMYiKqmqsXFGELz6fhgXzl2FtUQmqquooVmv9spYWs26C+SlMUvmzw+W8/vufXnxVt6wn7YN+DY40BY5vdjj+6Ig0j6G/7XvK29+vqCKhiZjZauvfsk5EQDWYXdP5tVv/lMHRtaTseLeBbs0qrEOqz4nhmV6Em8KmAFQFxowz4m8LMTKtRvWo0ww1kiRXciZSsvLgSyAx8vNg4e7zeqnC0bWNGDj9iwuSsVoRTH7huQ763WvIHcYnsGYJQpvw7DQnCWHJ199j2XOvI1Tf2H5F5FeCWnHymTZmer3pBaCZ4pHPcivz+GOQuOtOKL3sajPGSArl3XysScvgbNp3Eh9HWioSBg5AaMVKa+o+8xSr1ab1SWN+U+JJE6ahyKNv2+3gys2NVgp/h6CMnelphcmHHvyKY/Dwtxjv0hbpVFx33TASpcspiqNpXH6XxEiFcrhgDRq/+8kiB92A1ofw774bUk8/CaV/Pc0oZES1e/4zLSJUNMuYU4JU6iZmshIqYVVUqTcAlc5F9r7Z9VehcV0ZFt56m75k5owJFxNMq2yPu/Iy5O6zD5befQ9WPvMs/YohNnRHax1t9cA9KHzjbax+7gUz/VQLPW55L++9+RZWPPYkiUcKJrBWUbt0GRbcdAuNgrJZx1D34IB9dsbgP+xvjUuiP91GTBh1qNBrWF2A5U/9F2mbjUbG1hMRqmukUWowe8rVLFjK52sx8sw/wz+wvyGFXUEtD8ro0Jg27YuWqG0a5F/0hRYNj0HbqPB7kcm7HngAX3/7PfJISs86/VSM32yCefbV51/gvocexbWXX4qxm40HWJvuMaIyaaAhrquvQwJJmbb+cIsUkSyuH3jdXsCB+mDYjFHZcWgqfG1aIlqBJOjnNTWoDjRjCt81znXwbi3f0cw0df/EC6WlnIt7wG9bSIdtyAmHdKwZSxetxAcffosvv5yORYtWMAuw8kD9i4coMUTNrP7NIUG68aef//cSb3VYxWX4kyPhwF8jYZxNcY+wwtORMOkQHz09fR0OHptlFne0oS/K6prMuDmtNl5HkqPNefWrBRoDJFP56V7ka3VtG4xKYZUW5KzFPqMyqHsaY6RZRvwNNRmCaK2GbW0TolYj6Yq6XcNIQDr1XLvvq8VI0/d1aLNZs2UIE7pbaaK8rUqW8owN83nUDf1oPTaRp+6AehwsWo6m4k57NX9VqKJWu3g5Fjz8TNezfX9BSOSDaQ+06KO269DGroJSKJv5JI/pFVGa8UVHc4h6I81n+khJ7d+oLjtIoFWB0SbpQd7KVV7qRM83APXCv8MOJFkDf7ctRhoz7MrOhv8Pf2h25eVRoJH1XWmGGLlcl5McHc3i+ffZYkSj0bRiBYI/zUREBqEb0JpHSYfsh7QLzpf5tQwJTyLhJionFVOGTfd0TqNWcfHFaF5ZgDJKeF07Bbzp+iFZ2fLOm1H0/idYRcKjLrlYKHEiNJT5hx+G3P32w+yLLmYGrrKISgxUaGjtpLz99seaF1+Ef/Bg5O27H5bdcxdW//dVONTiw8ww7KS/IHn4cMy5/AqGVbmqJfk3gBaqHH7iYcjbdUde9I02qOCvW74Kyx55Fv322wXZO23fYnC1OkTB6++gYvpcjP7HX+HJyLAyezxg+Jz+FHgHjzIDsDtF27jQOK5dU4hzLroUt93wTwwZMdyqGZn3dDhM94ZkrDFXltHpPaqqq81AW40v0hgRV4LViiZ/OpyNxlulLIS/XlmNQyZkdxkWLdyY6U/AVvkp7b9L95pCERTXBpHFwl7jZLqE0RkeLfLpBWy32sLctohSUWEx1haW4OWXP8THH39viFLHJIkaE3HMd0QiNw4d5Xixs4UgmVedkVD9QdScyxmNSU41Uxl04DZvz1tXhxUVAexPctSiR7zfQCK0pjpoVg73kVyqZW5xaSPmrKs3+6xt3i+p9ZIIPK1uDOMnEtcdhySbRf5aNpilrdCmxaEACZJ23icxEiHSWCMN1NdK3KkDhpnB0dZq2AlI9HuhLUOs7UKsClpcRTz17bvvvsPHn31p8pq9kraGXJSWl2PajBlYvXo17r7lZhxyxB8Qu5Fvl6A4Q6WFCKxdCbOOWvT2pgRrAHYF5t3+CBrWltA+/frESHLKZv7XodBo14UK6oWuk0V6mTbOnBz4d5sKR0aaNWicNszp9ZsKsfIUC3e4t9gSDtrEsksuwKr3P0aYcVXXXHdjqHLNt902cA9lpTNee/xbA+OlzXj9hx4KV38traYmiigMMUogMTItRvh9EiNGLLh4CYIz51CZuqci6stNOeEo+PfeE2VnX2SaJy3D3g4kPNlZPtYbYvxi7G0h8pG22ThMvO0W1C5dSlLzEupXrjTNuiqEtcdZ/lFHIWXCOMy78mqU/zTDDNZuF0pcGkd/XrYZH9BYXCbjb4WRv768HAz54wlY+9Y7qJozz5CUzqB+67Fn/QWZW23WdzUFhYWZu+CVd1H07qckRpORvuVmRlYVP85A2fczSQL3Q7+9d6WfHZZpG4Lxc6VkwDN4dIdJ0i6UTpTZzzNm4ZwLLsKAgQOQl5ONJH8iUklaExMT4SdZVVfFNpO2xujR9hijnsIKnNpaysvKzQD9FmKkGSeGGHUyvohYXtGIgqoApmrX/I6IET+tC4Tx/epqjMzyY3Bm60HDLaAfK0ob1MeO4WbD2ej9jqBWlb4gRC1gQDtLMCMDJ1558V3cfvvTCIWo4x3IxQZ1XqOEp7EAebo5EP7fjwteK7OetIZFjAIHRpyOyxGObLOeGHWMqsYQXptbiuO2YsHTNhyMR2V9CF+py435RauK5yZ7oYVM1dWmgdktUeWvCM7stXUYlO5BXlKCec+QI9qEUEhT9nWIGDWYhR7t7rQG3k/MGYyk5FT4ZSN80an7rPx4zDgjkiN61LmUouB7Wuxx1Zo1mDZtBj785FOsLijAuDFjcPghB2Nb6rxbm0arQLSJYLygroRryhFcs8RU7vpKY/oUjL8mz8y55QHUat80yu7XhqbMa5q+lLGRMl9NoqwWwBzeb+n+4n2dqpXDPWY0ictkeHnA5UFo6RI0fvM1Gr78BmHaGK2L5Iv9trugfvi23gpu2j41APwuQRk5ZO8PPAiuIUN5I5YY3XbbMEdz8+VwqsXo99eVJr0QUWiat9BssNftTECjlZA/AK7MTAQ0TidaQJqZ1zIafO5ISoRn4nh4t5mM2meetQZ402MVhMup4AGy/w3Uk9+KBCQOzkf6FpsjafgIuFkTCDc0on75SlTOnIGaRV0MlI4XCmc8GUSJHwljwkVnIJUZoq+X99fsvmB1DWoWLkOgqNgU2p7cLKRNGI2E5GhXWHfA911pmfCSGLX6VlGNdapt1PWMxOSdN97CS6/8Dw/dexd8GSQcSlseoWATAsEgC6dG+FhAJCX1Yu81W/b80ay88rIy0/JnzUhjbV8bxlInTW1fzd0dpNPc4jrTKjDWLETYQVj4bVldEDML67DNwGSkmQHDG76rRkPNkErxuDAmr/V09A1gd31RhzeAiVcn33aFqFzMrw2ev/f2F3jzzc8xY8ZCFuBWq108MEFhRZuViy+dzsgTlTXh9+bNe6nVwLBIpDIj3JR8msMROoU0Ymg8bgdDEby5sAx7jEhHul/dT9EHxPdras2eawNS3PCz0qVuTg269pOsaEf+IeleVuzX+6ENauesq+MzF0ZqnBGJkVqLVKnRGKNgMIBgo7V3mhl4rQHYrIxpMVBf5gCkpGfBy2/90ktDjDROLbrJLN3X1H0TwM7ixWcV5RX45MsvMXPWbBRrp3YSs0EDB2LnnaZiK9qjjGwNvKY7IkfdAd1urqtB42raSsal03D8WmCYVAGcd9cjqFqwbIOW+F8KUiNNle9Hu6gp+rrWodnNldSTVIYziWRJz1y8diZ6kX7+ufDvuQ8iNRVo+OQT1H/8KZoWLmaZ06DxBYwa49YXMqcd9G65BTzjxvJiE0zDvoCIUZIfifvtj4ThI3mjLTFykBjBeTSF+vtrMZKSMJGDs+eYDWRN33p3we9Fglxkl64B/akwm8O7567wDGeBrMJ+xgw0fvYZGr/9Ac1lFVHxWn8L+G01yUYrMEwJfp9p0jXW3PpvnfMjU++LKne4KWjtvfZLgP47aMQnnH86idFwMyi0J5ChMcaGhjUiBtkCxkmG1sTNRNTIVYPI1aRvRT/2/S7AVxMysuHJH0V3O2nR6cBQaCXuWtbG1xYWmfEdg/MHIjMnm0Lvo5YyA0VKEdW4/7AhRmoh2rDFqJOuNGJ6Qa0Z4zLYLDrYgYz47dqqRswpqsfOQ9PgbW//NDqvLqAfVldjeKYfgzLpXofEiC9LR03h2NE7NviukTPf6yh8bWHrQSx4+dP3s3HmmTdFb3QLCmhFQoJzGvPW4/3zm15/6aU2xCgQ2LLZ6biUYTzQ6XImxhNWiWdWUS1yEj1m3FCrbxSHKBdpBX70+rxy7DA4BbkkTfZzfSpipJansTk+kiGtBt9+i1GDBl5HW4zqRIwy+iE1K8+0QlktRl5DjHzUIxEjtTB0oD4bQCR93boSVFRVoqamBpWVlSgpL8fKVasxa/Zc/PDjjzj1pL/ikvP/YVoyu5OmzY31aFy5gLKOmaiyKYFhVGv4gvufROWchZYd/hWgPoBBLtoCkw8sFdGga7UY1bMikkcbmh4lTDY0XIOGxMg14vEglJMJ/3aTkb7zrqzADzS6GJg+A/WvvYHgkuWWfvYAqrR7J06AZ7OJlI/KzDjT/7cEytrhJzHadx8kjGAZwji2SMsQI5fjcpZfR1OKv09iRGISZM2oaf6ibhMjdaUlH38k0s47j9/PRsP7H6Hxm+8QWr4K/v32Q9Ih+6P0zPOokBu6K1muCAeNotsCFxHQjLRhf/0jXKYloiOIHkVQ+sVXKPnqG6sfOU6YMTokNa5EP1LHjkHa5puh/PsfUW2m6ncSf4bNSUM74dxTkDxymBmI3S3IKLK2oy6zwtc/MLM/FA/zn8ZHLUZmTJYpaHWPcVT68Fn/g/bAwEP3i8NPypLvJ/Bb04iRlgHPQCp12xYNW+AdgUbl68++wI233YG//eVPGDRkCJ586mlkZWbhsosvMDXyuAuDziA3GEelu7qELGLkgpfESDPT1HUqchQPMcpMTMBQdY91FC66UVIbhDY+3XbQhrvtG9B5dbdpPaQxOYnW6s7tESOlpVpDzWkPCw6lbSw6CbfJLPrl/59nLsTpp11nSEO8oNMRym7JiKEDnj7o8N3eOvaYg9bRvTYBQGI43DDVAdefSaF2IDHydRimGOiVZRWNSEygnqbF6AVdFwmdUVhnCIm9npB5Tq9L6ptw7MRsZCe3R4xAYuRvIUaarWiNMQoiEB18bXWlWYOv6+rUYhQlRtQfe2NZrWtkTdtPYBiYfxkCE+sNot4aWtV91uzZ1L0E5LOyl5aaZrqP4dN4RwZS+Uny727liP6aDWVXzKPtbOgyHL0C3bZtSjzp2BaLHn4GZdNnG3vyS0GhlG8aO5TZjr96rhlkxbSRQcZJK19n8F2NMXKTDGdcfQXcEzfjW9I12vLaKjRXVyFcXYdIZYWZut9cU4fgzBkI/DzXuNkTGGLEcsM3cQurBaoH8t3U4VA5lJhIYrR3Oy1G95IYhVyX887vt8WImVssOrRoSc9ajKicztQUuIcNgW+P3eDZciuz546Dh4hT5fU3mq1GmqtqaE8o3KgildLg6WhPpmo613tqWTHP9YfvalCdi4ml9YyaWWs04ZV77cB055GIOFmIe7OzkcoM02//fZAyehxcyUmoW7IIRW+9g7LvfkCgpATNXRU0DPN6YjS0+8TIhsKrICtOOmXGDrB2uuShZ5C7xxTkTN3O+CUoAy649UF4c7Iw/OTjzXX70OwpGogY4hAINsGZng2vWozaEqOu4E/EQ/feh1UFBWY6vtfrw8LFi/HQo4/jZBKlYSRKKrDycnORon2j2iMPcYHfRfWhySZGNOamK02z0tRapMGRhhR1PCttYUkDmlgAbDagk6n69Ke6scnspD8xNxm5mhHV1qDReY1z+WJ5FYaQFI3Wxqdt3aM7GhD8ycc/IDsrHVtOpiHui25Vu5vHKIdOY9LMJl/0e+7Pi3DKKdd2ixhp2ntWVlrkxhvPqd9qq9HBZt1oUcIWOJnnEp1OZxcj9VtDLml8l2afpfqZH2OdlBdK31jweTgcwYuzS7Dv6AxDaO1vNO5oTlEdMnxWN5sWPF0/K43kiKQidpFHLfComWnqSkvMGoCUzNxOiFEzC12rO6VNvDcE7cpnn3+Bq6+7EUlJiZg4YYJZhX3RokVmo9nDDjkI5555hrmnmnXckO4ERYzmb1RiZE/oWP74i8jbcyqyd97WSqi44cCiR55B6bSfNzoxUqgkBVJq5DCvJ7WRSdvU0ow0TdW332p5xhvq1s9mueCzd9CneyKHLXJu+9tTMP97xo+Fb+utjR/dk+1vBJSzQ8Ror71IjEbwhioWLWByUYim9v67PGgodPRGUSjA5soqBGb8jKrb70HJ8X9C0SFHomjvA1Hy55PgSE5G8h9PQNY9t5vuNnXFkL+jkoZ/A5NCBUtIScE2jz2IgYcdxNpV0HQlJST5sfntN2PHd97CqHPOxMTbbsKOb72G9IkTzEDBtlCrS8ro0dh9xjRMef1lDPzDwWhYthQzTj0Lsy++GDVzf8aC62/G6v/+Dw1ri7omRTYYFpMF1i911X0oE/G/MqwKfe3PVv7jLDSsLkTVjLmGFBqdo3FuLC1DsKLaLCvQUWZ20x2fR+Sh9XMvCwNNVTYMsbsINuLwQw/B7rvsjDlz52Hu3LmGlFkkyYOqmmrU1jea/d3ogfVNL2FHz4xNk5ypH/a5EZiIQgdR0biVojrJLXqjXUT4noi/A+UkSO3Khbe0QarGK1U2dkB26EdTUwjTp83DsuVrrBu9RUurU4xbumcf5pphKq/CI4+8hCD97y5cTpcjFGxKciS4M1wuV6bL5eSh35YjvbukSJAUvVrZWssatBWprkUsYw+mp8qq47bMNbMDW76RXEmYNJ0/xcsKkXRA//irGWGsiVjv8Vz5WzPxrNWxra58zeC03IpND6s1Un5a4G9XyUVS/tlnn+Oxp/6FV1/4D9557RXcct01uP7Ky/Df//wL3375KVKTU3HDrbcbvzvKlx1C3yg+GxlmMVx115EoytZ3B0bmTbS9PO/rI5HyGpngxnge43iM5TGGxzAeyXxmvyetDzG9iigvdaGVkAwtJUHWbzRHGHj4tna9H8N0G7/fvhh8z90Y+PG76P/if5BxwblI3HM3JGRnWi0gtFexYenpIZghEab8jC1Pf0+HFbdYOxkrd2umFmusUMYzv7+ng3FTq4u6okxh392DfyVAUwBH71FJzTUVvbm6Ho2ffY2aJ55G9RNPmtVH1a7eQMOgplDLhfVQhhQJ8mTnIFBSytxNZeb7Yy+5AO70DHx32GGY+88bMPOsc7Hm1dcx6Lhj4fK4aShbGxqFqWbJIny1x174+YJLEWLNcvRll2Lq+29jwg3XI3H4SGRM2hK+vGyKgOGN005pUKJpmrbj2oOj/MeZmHv1HZh5zjX46eSLGJerUL+6ABP+eQHjnYmZZ1+Fny+6HjP+cTXmXnkHUkYNwcBD9omSt9Zu6V+LzVeYYg+9QyNiXohexn0w/ZYsWYLPv/gSu+w8FXvssRtmzZmL8spKTN1tV2w5cTN88NFHePb5F1mQsCxtz414jhioS0qExGwHwXSXLphCjbDP9W8D0J0Un8vs4dVpgcNHCSRG2kOtsqETQscwaFuRmkatuKy0jt63wXBWVtRi2vQF+OyTH1FdXiHWEX0YJ0R2zBF13JC+NkfbuPLVirJKLFq0coNHXUH27dhj98W2O25lFcx9CEUhyZDwGBnwZnUgbGajaeHNkrqQITzR5DRxWX+xHo18p4Jpk8b0NI1aOqQLhgxpJexm1qvCZgyQNTDb6maTJUnwaOcstUjzm6hY1d1uwyGzLpnb/tr5pO1BtwcPGoRa2ow58xdY92QjjU1LQG1NDZawkpXE2nSL3evGYbrK24l7V9AXWlcoUFqOQHklgqyMhmpqEaqrR7gxYCqRGm+pipUqi7qnSqiLlaZu6YvCyfD12azbGCgYqbS3GlStKTdKN/sfPW516JmbaUYWD1V9K5XmMW9oRtqoBI8hWZlqVQ5FUPvqGyj9+zlYe9DhaFq2DJHGOoSWLINv5x2R/eDd6P/aS8j995Pw7zIlaita+9mdw4wT1bFBmfp7OVSOu1st9aKYG1Tce+8wFrLWOkbqSuu+Pm/aYCbQpniNM2eiaeZcZnwKpBuIMDMmHXYAko46AmVnno9mGg2TsWJBBXQm+5D14AOoe/EFNLzzIdTQqd2RGyjQNm+bzJy5/WSMueQiMxtLG9GWff01Ft58K4JVNcZ5dadNvOEqVC9chiX33genjOIGDrWBMrsSkBkswedDyrjR9GcHJA0birVvvoHiz7/peNp/FCJG4y84DRkTxvRo8LXKuyaSC6mRLyuDyidDqSse+mEcROpMQcCwirSZNWr0cRSKv1r4XFReEYkOIdkmpcIxYLgcjd6ME8wMs2fNwu1334e7b7sJGf0G4r477zLdFn8//RQESdIeevhRU2O+6uorGCmmqMLfbawPvwpCFTpal8bD9LFmpmkto+jq19JVysMMdm0DFbrT1tRiQr9EpLWZGdUKlFdRVSN+LqrHlCGpSPZS39u+yyBpHaPX5pVi+8GpGJQeM6CbBGjh3GW47NJ7sHLNOiRQrrfcei522WOy0dv2oQSLnhpnuisofR91gD/zZy/B+RfegdKSCiOTrmCRywguvOAvOPK4fTsJZ99C6VFPOe40LBXVjSEU1QRRWB0kKQ2b9Y32HJmGsbkxyyEwKisrGrGirAG7DE9l5V6tQW33StNsSHWjaeC1utLqSWBqEGJRmz14LLxea/NYDby2F3q09kxjXnEZahQfqGNaTPLpZ5/HW++8i8qqaqqOpvGHMHLYcJz8t79gyg7bWyTT1o14QH0JV5YgUMhCm3FqSdeuwPdke9a+/TErjOWWzaBdsMYk0lbILf5KXiJe6ua37Aow6NiDkTpGuwXESYijfs2942HULF5pWrbbQi4r5FpsUa6qktsZ9K6H7yYx/hk8NKC6G1Iz369jeVHBuAn6NoVplEsbyKLb3FM6SA4ab+oZOQxpF5zHJ5R3dQU8o8ewUh5A0/IVaJo3B/UffoKQZv4yHD2BZKl913xbbvW7HWMk/dLWJ/699mpnHaNHHx3mDAVJjDQrTdP1f4cCIIKzfkbgx2mqUkfvxIcIjZV/j12QetbpKDvjXITVytO24KISOTPTkPXAvah/6b+oe/UdU0CpFrA63IQAlWoD9VRm1zgiJQYVTzUzw9Bt8BszDon3Wt3vDuQvM9HQE45CzZLlKPn0iy4HcctgjPrbMcjeYRuGMXqzp2Ck1UoSamhA3YpVqFu6Ek0V1eaROyvdzHxLHJJvMXYpKWWm/Zvihgyjzw+niJGIY3cyL9OwkrXSu+5/AGXl5cjKyERWVibS0tLMeA0/yarGXowaORLDhg6OftQDKExRwyItaGxsRFlpCTx032OIkbU1iNldn2EyM4vaS286Mb+oAdXBELYj4TFx7wiU4xtzSjEhLwkjsiWX6P1Y8J25a2uxuiqIvUZmWA1C/DNn5iL84x+3oooEXQRNpKNfXhaeevp6ZOV2soZSX8AYcR7094tPvsNFF98dJc2SHx+x8E9PTzEzukQYNFZr+PBB2P+AnbDnntsjJa2LpQf6GD9ohfHGMPYcxQqArXuMQw1J0nuLK0iM0pERQ2JFjLVI59gsH7L9LjSxwqYCXqRIW4KIqFi762thx3qzw34tSXRNdQ0SkjKQOXA4PIyzZqJprzSNLzLEiLZDLYXq6TNE0sixE1DfXn3lf3jltTeQyoJB0/RHjhyBIYMHITcnB+lpqWYtL6ubugu32oL5valkNYJrV0ZvdA+m0mTLMgatCLI5VTzNldXy0843HYJuqXt/7s33o25V4Qb2NVXkhve89EDdWlqLTtlDZEckJcgEbYrxz8f3tWK13ulGKFpBUSmJhFHWDrkb5GJ6U0/cY0cj47KL6Qkr3J99iaaFi9C0cjXLpBKNprd2ZFDFX2GTvLqbdrEQMdpuWzMDu8eR2tShMof23r/P3nBm5fBGG2KUoHWMEDna4VSL0e9QClSQwJx5aPzme6tpuJsQS0/58/FIOf44VD3+BAJffGNajqR3zuQUeLabjNRT/4bA9JmovP5mEh67pkRyw78iR2o5MuCvMuLQPx2PwcefgIppP6GABqrq59nW8vTKpPqW75kakfyw73UXdEMtROOvugKN64qw8La74PJr1knH0OKTQ47YHwP23T16pwdQUGlM1n30JeP2oYlT0rB8JA4eAK/6whOcCJZVkSytQS3Jkjs1GSNPOwHprAVJWeMG5RMhoXD1GwIka2PVbjI5GuHPv6IHCmkAAOB2SURBVPgKA1lbGCm/ZQFs9SdhmTVtOonTg7jo3HMwfvMJamaJPuwGYrKTklNdI6XFmjDlJJfTAGwRI0+01YiGjfetjVjbkG+SgZLqIJaWNWBSfrIZd9UhqCsV9U34YHE5Dh2fY8bHtAu6+b+fSzA+NxFj8xJ57cadtzyBF158lw8VBus7kZMxY4bhnnsuQlZODAnoa8g/Hnff/i/857l3yNPWx1Etd/nbbotzLz0FOw9L4x07rfRrn/+CoOyEudG90tTNlk0SZI/b2mtUurWFSEy41IX25fIqHDQm3XSVmWn6ai1iBUiroWsrELN+kWkx0jpGdVYLI88z8kfDn5xmWossYqSd9r3RFiMSI/rfssBjNN06RVTW5qDe1ZgVr2finfc/xKeff4FJW22BKy66CPmqFDCMcYPuBQuXI1S6lufRe3FANqJ22QosfehZ9D9gN+SYriArP9csWGzklDJulFnawqQ3/WkoXIdgaTmSWcFydWMWqfyqLyzE/HueRGNxOa+dZo+yLN73MdC21sk1hUDXsVHR4ou1bWxNOkmJNmftDmw3K0iISknu1GFqQyRMiz5qA9kWvykPEWklmWyXlX56EH2DbjizUpB1992oe/Y51H/wifVeD6AWo8Sdp8IzfjwvumlXfyugQXayMuzfZx84Ull+UP4tsl53//3JXq/zRBec5zQ7HKOZDC3Pfjeg4jctWIiGj7/odleaBYqESun0JJiVRt1bbwn3IK0Z4USoqARNs+ci8MP3CJdqLMaG7kut1K1WSzds4VrNwdbu95pNlrn9dsjecQc0VdeZlqKEpCTTzRYoWYdFt92JmsVLrGXgYyAzGKG7GkCmFgenx2tmlek9p88HJ0mQOyUJg445EsGqWsy76hqSEo2X6TiJlSFyp07C8OMOt1qXulkIqjDVmiwr/v0yKmfNw4jTT0TaxLEmQ2/gFt+VUSp67zOse/czjDzpaGRP3sJ8Hz/oRu4gODK12aEkHW94KQPG78yz/oHtWTM64bijW3/PdKyurML5l16BIw89BHvvv6+1YF2PwbRi/NVqUF1dzQKvGj5/YgsxWr+ZrNWV1m6rEdP5Wxasyd4ETBzQ1cKMVlePpubvPEKksb13HWam24uzi7HnyCwkhxtx7vm3Y9q0+abVLBYajD158gTcdvv5SE1PMflhY0BRuumGx/D6G58pCgaSm3bmH7Pffhizx+6Ymp+IbfNTzFiq7upnr8FAFdc04aU5ZWYBxySvEyMy/WbqfaIvmmaKRNtgUdffW1iGrfolIjsxwRBkzSjVoo7WzvoBa5q+Wou06jV/NV2/pqYWTREH8oZNpJ7Q/rg1I02761uz0rR3mtJKG8kqW8dVDFK/pIMffPwJ3n73fawuKMTWW26OA/fbF9tN3gbeFKZvMNj9NGYAZD+CBYsRrqIt7EahrApr8SdfoPCNjzHq7D+bhW8F2Y2FdzxKW5iIEWecyPxh6WWkKYhVz71mVvofceoJcGsXeBLNeCByVT5zNpY8+SLtLSu40UqGkkw6J5Kkc60lpOsUB0kP86Otj/JlLdOuJvpc0PuaVh8vOaokGdKYIvUmtFUV253Y+/aenSkn/YmB5DO1EFFftFaUKuIacxWpq4PD54Zvx6kop90Kkuj2lBipxShx7z3gVhcdz3+PcDANnbl58O27H+VmLVNhp6dB5WOPTaL8ruXpXkx+T9uE+q1DmU4D1ereeT9KXFpFPy6IxBhDwcLJdH3JHR00TCrMWHKgub6Bz3mvjTLKN/VRFzRbLUfGd2YqbeWRue02GH7qKUhIScPqF19A4WtvWgpvXqF/MvxyT1YvFryv9XDyjz4C2VOnmk1ZmypK0VReimB1LUIkQk3VlQjVViNUU49AWYXZH6gryM+UYYMx7tyTzWa33S14JOv61Wuw9IGnkbPbFOTtuUunbhgSQCP30wXXo9/uUzD8+MPMIMu4IeOUkQdHziBdWPfiBWVaUlKKv5xyBqaQHP3phOOQkppiujTmzJuPW+64G+PGjsF1V12BRBrm3pABiUCjDhTChoaA6U5LIBHy+H2GFKlLTWsaOWn4pU82QWoFqoA2Kv12ZTW2yU/eYBXmtlD5/P6icjMtf3y/DoiU3GyK4D9fL8NHTz2L5bPmWnvDtYG+1Cy6HadshT//+RBsvsVIhi++QiAuMC3q6xrwxOP/M/ujNTRaM4YEQ4yYzyYcdBCGSdc1AJf3NXN+s37J2GEQa8lJ0TB3Io9egwGqp/xfm1eGPYanIS/di9XlAbP32djcRCwtb8RyHnuNTLda4Gx502YsLalHaV0Qk0RoKUdNNGjZH03daPbYIu2PFiVG6kZTi1Fy/+FIJfFPoD74PC7TjWa3GLntTWQpC7V1mJEtbW1FLPju/LnzcPd9D2BNYQFfdRqSpq+1HU5uTjZGjRiBXXbeCVtssbkpIOMG3WpuqEFw9WI0d3OqvrqAVv7nVVT+PA+jzzkJ7ox0Y0tCtTVYeMtDtJObY/Cxf7Bm6NLdYHklFt/7JJJGDMagIw+y7HGctkoVx8IPPsHKl98xLVGtuumisF3yUKY5lLsGVMdCz4uiY4L0RIOtBzI/a0Za21BUM71r+N4APteztfyuOvqdWqkaqScadqEhwNm8VhdeezA9CLJ38oOH9WvZCtMXzrTybT8ZqWeegfLLrkBo6YoNyqK4YBkrJO6/P9zDhsKsZ/V7BOXlGjjAECNTbjN1WklexMiV4LiGot6Lwva2TdjfOpTpQmvWoO69DxGpZ60/2gweL8TW0y/5BxIPOJAMncycmTVMkhGpquZvpXmeMLA/3OMnoO4//0HNv59vVyHVVLqGGbGetcPMyZMw7rKLsfq/r2Dtm2+ZneZVk/nVZc9M4U5JxuZXnsNaWKqVSboDZVYq3MpnXjFbf4w672/w5+VFax2t3bIMXx1W/vtl1MxfglGnHofsSWoxkpmIEwqfPxlO7bDvjr853UL03QQ3SoqK8NmXX2HdumL4/X5sPnEzTN5mazMwtrS0DFlZWSQyvSEC1hgjFfJa46a6qhJ1JK0+fxILNzcSWNi5Ezw0ci4Gx22ioTE0G5Aj6u4yFrIldU2YPCi6e34n0K78nyyrwgQW3MOyWSvqgBzVU+SPfDQHL9//FJrWssBsJ67qUkskkbv+hrOx027bdK/QFBQXbRJrwG+NoY+Gx+XGvFkLcMkl96CgsJjldxv/qVcjd90V4w88wKRJLOSMGo+2IPmbMjjVbIzbPT3oGTTFflFZA9J9CeiX6sWPq2tQ3hDCPqPVQhd9iagNhMzaUlsyfGlep2klUktvEwley2rXai1q0EKO9Wg03Wj1plUnRKKcNXgMfBqTRpnY3Whm1WufdMZBWZEY0R+NT5OcOow7n8nv199+F9//8CPGjhmFzcaPx+hRI5FO/YZbtWamS5jKoDwoZ7ojRxbSoYoSBAuW8lzfxWln6YdId/HHX6NqzkKzbVC4ps7MOrNbmlVhEwFQy5FHdonkvWHNWgw8bH/023dn6714wXy14rn/Ye1HX1qkIgYKdQLlpBlh6sbS0/YkoJhpORa1HOm5uuCGapygeWo9l5YWUpY1DL9JH97V2/Y7cnsI9d6rNIsHsWnRzjeaKOSbuj0SDz4QVXfci+bycivPdRcibZRz4r77ImHAQMq+m/n8NwItb+AaOhTe3fbglSXbVlKtfPrpSU5n8zXOiGMvp8P5uyNGqk6FWUOvf/9Dq7urJ8rCQqClBYdKacaAGGcoSikpnzuT/ch+6hHUPv0s6t56r4OBziwU6UZ5qAkBHma3f2ZUrUALvq+tQhKSks26Pr5+OawRjULVzJlmkcYehduGnam6yITWUwfGn3eyNdOjvYK0K9AREYDCNz/Auve+QEKiD0nDB5vaXUJSIoIVNahbttIMfAxV1yJtzDCMPvUEeLO1e3kPWmWUHqxVO3oyzojflpWW49MvvsQ333+PRYuWIBBoNIOwU1PT8NP06dhqi4m4787bTY26lXHqLvip6JHUSHuxlWvQJJrhtbvUdNBQuljQWa1GDia5xh21STNeakuPVE+C1TLRWZD4bm2gGR8tqcBWA5IxpJMtQFQL/e/MtXjijsdROXcuOcx6fdOYGBHDc8/7I44+bn/e6EZ3J+PSUNuA6697FB98+I3Zfy4tLZnyTDbn0hVNHV+3rgyNailqV0dZuLg9GLLDDhg2ZQf4MjPNeyZPRqFYiaxkkKhojI/IYF8hGG42s820WKO6rWL1wJzxj6bia7uO2GwaZni0qW8OvxuV5TPrM63vQrMGXK9f0NEiRNobTVvVaMXrtAEjkJKRY3bu10KOhhhFB13r2owv0pg06UtXeZx6pY2TNeHg6ssuQTp1fF1xCVauXo2fZszAzFk/Y01BAcnSODx0952UdzcJJt8NFq1EqKSAad6G2HYFhtmQFBN0O/xWC6vJMDxR5crMSiMJ0rR9MxSB9kSL7VovxgH6EyYJXfLEcyj7aQ6s1fk3hFalzo1223UEhsAMzmYITIuSnez1lENdJGy62oLthMu+pdalwVr1PnrdEURMHKw4pZ52Mvy77WZ6JlQ5by5dh1B5FSIlxQiXlfCoZmW9ivIvISlihZ0edeV2u1BZlpeLpP32hkuE2Qwx+B2C6ZMwdhw8226nC3OrlbwsYoRraIf3onZqgc7fFxi5SG0t6j/8GE3LV5mWih7BZFBr+qh1zl8KTbV8zUpL+sOhSDr6KJSfdyECc+a3W+s2kOKx1pN21inwTt4OoeJi1NBAJeTkwj9oINa8+CLqly1HY9FaBErK0FRTa/UhRz+PF6b7j5kvbdwY5O67Nyp+nGa2GOlqZprilb//bsg/dL8OC9H4wG9ZUISqalC7dAWCxWVmALOLmdyXk4VkEiWvMl5PyFAsmBaOzP5wZPc38e0uzFoxzPwebYnAWt/KRYtw/iWXGyJ0/bVXm933zcDrHlmZKIwY9cdBkUZMgVlNI1ZTWWEGYWuWmsiR1aVmjTcyrUUk4GbJgjbxUrJ8vaISA1K9GJET023THvipNkJ9bW4JJuenYhgL6A6Vif4sKm3A7c9+itkvv4JgTY1R8513mYTzLvgzBg8dSL8oC92MB4zHkgXLcPnl92HxktVmWnlvISIlUtRv/ASM3ntPpA7MN4VHLBS8ZI8Th4zPwsjO4tsVKDvNPHtrQTnGZvuxrq4Ja2uCPE/EFv0TkaRtVzqQvWaczixg3mVgJg1khSCoyhV1jXlZxEjjitRaFGgkKTLdaNEB17X1qKmphjslA1kkRhpD5HFrY1qr+yzRR1KkLjSNTdOga9mgqJ+d6j/t0Q/f/4AHHn0cd91yIzKztS9gjNxoF6+6+lr0y8vDGWec1u1B1xHGoXHVgmg3Wgw77AJq0a/4cQbKv58JLwtkb04GPJnptA2ZcGekmi59a7YV/8vuUt6SaU/gdLtQu2I1Fj/KymtBkTWYux3IdU2V1473nfkkadvPdV5KW1ZCmdqpoGc612BqdZHJNx/Ty2wMG30eN0RQmPfsbjTlLQd1Q0MyqBhwpSfDlZ1rFiMOLlpqtdJ3pg8dQMTTM3I4Evfei5X9pNY68nsC08Cz1ZZwj5vACyslWkmr4t//HuZ0Ri50OZzHUpAanv37gpSDNY2Gjz9D8Oc5pmWmW2Am1GDmzNtvhKvfAKOMMiJGijQeYvChxQvR8NGnZiNZFaLxKLwhLjLyzHxqQQhsPxn5F5yHBdfdgErW3toOtu4UdMcUGDz1syAfeMRhyN1jT7OYZOGrr6PonffRsGaNMcpdZRYZn7QxwzHuvFPongxct7LvekT90WyZvigQOwbD5/bBqT3TZCR6YjSZnkuXLMXlV12L5JQUXHvFpab7Yt6CBfjuxx8xf8FCnPa3k7Dttj3oQooFZaF0UstGiIZOM9S0aajXl0iCxILOoz3U3ND4I0OOWJjJCKqF0qzSGgO1Yny/ugb5aV6SnQ66yWLBzz9aVA433dxlRFqnyRqOOPDStNVoJDE6fpexhrCpqDeOiITEI2P6s2DOEpxzzq0oZw12g27BPoBmq6Xl52PrY49FSv9+VsEZhUKoHp3dGdepQxXfOMLcBvpk5to6Q660WrXJYEyP+sYQ5hTXY1ZhPbbOT8LW/ZNtdbfA85mFtQg2hbHtwCSaBLV2aOHGaEtRQAOuo9PzzZgikaNaaAsQjS3SBPHMwWPhT0w0LXUadJ3o9Zop+okkY9pKxkzTJzEy3jKgpsWlszgygBou/J/nnsdDjz2OA/fdF4cefKCZor+qoBD33Hc/snl+87VXkXR1w/ZIp/kTrixGYPVS3TC3u4NmksQmEsIQ495UVYuGgrWoW7ICDUUlCPO+PHD6mTeSKI8U5pX0dGRssxnStmChFo4/XdVCVPzND1j275cRDrY/vsiGJnMOdCaYtYzi8UEulZMYFUftg9YhyiO5sqlX/KFsB0pXuufbbhKSDjkUrtw8c00FQnDxAtS/9Q6CCyl7vddJnOICyyXvVlsgcY/d6IcIaa9CvmlC+YU67t1hB7jyB+uGue2gcWY1ykLk5++z6xasPK053HSKy+nUhP7fH2hcGr/6GoFvvjfn3c280rWWfmzZH7F3XcuZGINkWmPirS3xG8PqdVAZI/3zkHXbTVj235dR/uknyMrOQXNKMprS0lC3eLEZcNhK6aPfJw7KR+7uu6LfgfvznhOlX3yB1S/+F4OPPZI1sH6Ye/V10Q/ig1rENJtt4mV/N3uwdVngtgMZoCUP/Qv1y1dh65su26DJ2hgkys025hpXFGLh0FRTD29mmlULihcmeFT0vMFwpDG8uu5O8ia4MY3k57yLLkN2dhYG5Q/EhPHjscN2kzF08GAkqwtN4VGaa2ZabwxPVJT6UUuVCs51a9eYGz6/nwTJhwSPteu+ZiE5nWo9kj6RovK3lSHnqWaVfbGsCiOyEjFU3WRRPWwXekZytaS0ETMKa7Df6Ewkq8Wjo2/oV1VDk2ktkdtThqr7ivfjJUZ8+ZMPv8Mttz6FktLKjUeOGRbpy7Z/+ROyR41uTY4YTG04fMi4TGymAejxhJvQnmY/rallmB3Yqn8S04ER56fa0kNT8nMSlc+jL7cF73+9vAqpXicm5PppJjQDzVrBWmsWqXISaFRrEQkRSZHGFIkcaRf9GhKDRj7LHDQayWlZ1ANny0w0vyfBjC0yM9FIiDQOq6W1KA6d/O+rr6GkuBSbTRiHsaNHm5WtC9euRVFxMbKzssygazf9Ma3h3YTip41jmxmHeMLSGYxNYLzV5RgsrUD9qgLUsNDX+KOm6lqSolTTLZ+76w5IGt6NPR0VLqb/6tfeweo3PozLxkhbRIy0TlE8sdIaR3qv6w6y+KElVPxTt0fGxRei9s23UPviy2iuqTWkP0IdSOiXg5Sjj0TiXnuj+pFHUPPqm1YLWw/DoIqbf6cpSJwyxSqffo9gHB2qaOyxJxyp0eU/CEc4HFpszmQoHHCFCwvSAt98k+bosP/ntw0RluCc2Wj44OOYdYa6CcmOhYJny82Q8uc/Wbscy4jIGLCmL3Yd+OZbVD/8KMIlGvjWsR/KzAn5/ZF23jnwTJxojLmmDwbLy1FfUmz2N3OtK0VSVRVKKyuxds5cNGpMSjTcen/AAXuTDB2IojfeQD/NIMjKNo+bWRMKlJbC5ffBP3gIltx9NwnKcrMFSaiuwSh+R9AATo1VkHHKP2wfDNhvj1aDoWWGZaztfcvMtgXtGVLKom7lKvr9JHxZacieso1pvdKqto08gpU1Zt2mYFU1a4mNhku6SUAS8/Mw4sTDkTiQtX8Rke7A64dz0FhL7p3EsV2YAIi8OfDNl1/jjnvuxdqidRg3Zgz69cvDMspPY0AuOv9cTNlpR1rAbsyci4X8MUGLthrx0CykkqJC0zIgcqRuNReNthlUq0NGWSSSaaNWF1NwxEBN658vrcCANA9GZ3cx5kigeBqaImbGWn6q18xw6xSUZ01DCJ8srWSYHNhteIbZuy0uGSstGOfpP8zBTTc9juUrCljm9b2J0eBdf3o6tjvpJKT062+ubahBIS8pAcdsnoNMEZouwj29sM7MPpsyJAXrapvwGYmnorHL8DT0S/GYtaS0dtEhY0UsGZcY59RF+uWKKgxIScAokslWu+ebhRx5BAIIMM0bGi1C1FAvUlSP2roaM64ovf8IpGTlmbFMGkOkfQJ9JCyJ/FVXmlpzVO65SI6clG3L2KKOQL1auWIFypjfRg0fhuXMl/MXLsSMWbMxm3ZF4cphBejgA/bDYQcdaBYe7RY5ov6FayrRuHJB17rXHmS0+GEj7VPVzHmoWbDU7KuoliNvXhYyt9kcSaOGsQLY30zLF0zXaTfNg4o22dBFj/4HNcs0pCI+PeznTEBamzz3i4E2UMQn+967TY9H5QMPwiFCZ2S2HlqIOHHK9kg9/WRU3Hw7AvMXWpX07oLprt6RxH32gneC9unsRnfqbwnMM+om9O+3n7FPNpiXYpsBHGSgVSQNHxjj+7sEM0WIZKP+jbfQXErSQqPTLUSNT8qfjkPSoYei/NLLSbTmGwJgIPtPpfJsPxnpl1yA6nvuR/1Hn5tBcx3BmAMZcGXwaK2Sd4yb9TSIq8JNZk2LNIa9hAa2zjSEr4cvO9PsKaTvTDdai4EkfWH8NJZK5Mibm4PkEcOQtvnmKPvqa5RqIHeMS5qFkcIj3eEyMyRMuOifd6txyDj7LwxfdBAkEet/RzAFPgsCRUvf1a9ag/rFy9DMmrAvMx1Jg/PNQo9abFKbzEov1VWkd4368ej2araCwp6TD0d6bve/FXweXHfN9Zi3YCEee/A+q6VI2URu0cisKyjANdffjCMOOxh77LM3QGPUfZhYmjM5rfFG2hpCrQVlJetMN5fIkZvkSC1HZsxRK3IkUipy1CYleLmguN7sAr/bqAw444k+v9GaPO8uKsMuw9IxtKvuOKULk2XW2lrM4LHVgBSzOKTGv3T6XRRhxvOSi+/GZ5//aOLQ19AU+PQhgzDphBORlJNt8oWIioeympyfgp2GpcDvbk1kWsC4lZIEfbS0ynS96ZUPFlcih4Rq9+Hpxo3pa+vwY8H/Y+8qAOM4ku1bFjODmSlxjHHQYYc5cZiZ6YI/eIHLhZnJYeYLM5qZQWQxrKSVtKuFX69mV5Yd2RYZJOvZo5kdbKiufl1d3V2LvfvGYHCypFXz98jzJI+/5VZjZGoYMqPsugAxw8BlNnxSwbALjd2mOl8RCVF90NlaNhIiLhUTndYbscmZSpJ1FJrIAB2uw7mXzSHH9DmipUgbMRKIUDAkCOvtm4NWq0+/+B8effJpTJwwDldefBFSsjK04lX5Ft1FWWxPrlD3uFcvgq+uRn619PWWQRnmemjLH3wWrrxitQTFjx0u2yiEp6XBEh2p7gSsk0J+nUajTrZQpNsAEqNK0dlLHn/R0C+qbDYOXmVX2DYjRRJHS1wsEu+9E/7yUlj7DoDro09Q+8mn8Ne6msoco2FJSkTclZfCFB6Bijvvhr9a8kLi22aInFhSUhB11BGwyl57M7ojRI4sImOO3XYPnjDwD2IU8DSg/ocfEegEU+h2CRYuaeXXvfsBvNJiarPQkElLayX+zhvh/uUP1Lz2Dkx01m1eQuWQs2RHHXUYwg86EBU33gJfZbWSlI1CssE2qJ/OPWEfOkRPcYr3nBdfxJr/fSskyViQMF2UJOfUWCvKtn4DgtReMOQJUvDpZPiP9zG+8bGIO+d4aTkMMeYPaQNoRaJfRQhs/epwd/2QKHTKGBWO1LRsGbryC1C9Mk8tZfQr6Df1SMQM6CvyS3rVSlBpOiJgzh4o+buJLqIWIeGRltItN/0fYmNicM2Vl2nYjEtyTcjJJx9+gieffQ733HE7RtPXSCq51sAwrrcMKnpW3hzCT9+S8tIiTStO/qhLhtgdOq8QiZGVw4ElzZQYSZg0DUN7Qnas3DmvzlghAklSObcqDeS5lWX1mFFQg4nZMeidwEp/M8/JNz1CdOasrcGaKjfiw21CPqIQR4tMc9XSBDknpK62pg7XXP1fTJ+xSOPZ2eBSD8nS0h1x3PHYuV8KJmVHoS+7GIlNRUnSYK3Tg8+XVqJ3vEMbC5ypelBSOJaU1ktYIYRIyj/nS+J7mr9Lnl1eWofVFfXYR0gTLxoTOAZJkSc4szX9QYQUGZYi2ZMYkRAFR6FFp/RGXFq2zlfEbsd1XWh0uuZkjhyBts6vSBeT1aONw7hP/srGOXvue+gRNAihDxNZ/+33P3DumafjiMMOlSDLu9pUXoKQsDaWFQaXAOE7jNOtBcu3r6YW7rJKeCq4VemkjfQxcpdUCNmql7JshiMhHvaUBNnHISw9BUm7j4O5LcsASfypm1e/+SGKfuIKCBvX/3xjlMSLkyzS5tKOVOkcyIftgwfAKmS/7n/fwSz1Tfg+eyHikINhHzBAbjCIIhuXnhUrUfvGm6j/9Q8jwCxa7Qm4yKxtQH9EH3O0NgbbJRNdARIvzuptGzI0eMLABsRI4PfBM3MmvFJBaYXVDUHTYt3nn0s85+jEWG2SHAqgVI6xl18olaQd1U88BXNMLEzx8cLW42Hr1xfWgf1hTc+AJTVNh1NW3HwbPAuXwCSKrUXIO82RYUh66UW4pr0K1/ufabeIWVpKSY8/hIbvf0DZ86+gSIJaK+dj5PtcN6dc8orDRBn6TavFzYMVAPvPOWJivdTgDyE3UYfug6hjDzb8qdpY0kiMdJVwqaz8XCG7vBJVC5ehasEynXBSV8ymZSoxHpHZqUgYOUQtWytffhdmqRBG3nCJvKVt3+Td5vg0mFKyVKbbBqMCeevd9/Hciy8jQhQRLTalQlRZ0R11+KG4TAjst9//iIjwcEzek62N9cO3KRL0T0iaq+IhOZL0avRJpVmP0sJ8JQ2OsHDYaT0SudWh/EHLEYfwh2bGbrFrTTYuPRFlt2CXzM10kzWHBJ3k4JsVlfoch7urZWdzylHSjPeU13kxr9ilJKtvfJhaVRLCrYiQcGhflGaOCV9+9jNuueUJoxuoLcmlkJeI6mK6aaiELHJ6i7he2Riw6wTsOX4I9huSingSNN6xmaC3BNJhWt/mFrowPjsaq8obpFwGMFmI0XpLsUjY6z0+/LCqCoOFfPVLcIjMe6XYBET0Qv5ExnxFjZ56tRSxO5br5YWsRSRFdVI2olN7IyGjlzFQgXkvJIhbuOS7dqVp/ltULtiN3Zp044iruXPm4v/uugc1NTXwSDl0Op0YOoTO9MacaWvW5CAqMgIvPv0Esnr1Ul/HVkMCEeCM3bnLhMC0o0EtusErOsAS7pCwBnVkMF/1VfzD30Ke2KXjE0Lnc0mzUPYcYNKm78m97vIyzL/3CV1dYGPP8tu0mnOyxuYTLbZDjDoPkk7aSBMZYFnX7i3JS131QALGOkNHqEl+tylNWoKkd9jEMYg6aEr37UZjbjKek3aDmVaxZvgnMRIhaFy1Ap7589pngusKkArFu3gx6j75XCdqbKsQcRQZVzWOOnUq/NW1UtFLi6akCL61shUUwF/jMvyXaH7kxnQk625WwP6BgA9JTz8Gz7w5aPjhF2kd9BFilYqwPXaDVVoFvrISIWBxSi4qZ81Azq3/Rrq8j+q5Uir+MioXyWh+gUtpMEptmY6AE5klcLbl4O/m0HlC+mQi9rypsGWmG3FqI1hoS/+eg6WPvoik8TsjacxIRPbORIQoNvpBLXroBcQO6Yt+px0vN/ul4FtQMXs+lj37JvqdfCRS95xoLBHS2qwSgWdlaU7rA0S2Y4JKLTSyk3Bo/mmFLidIDNWCZBDI8y+5HLuOH4czTz9VTvN828E3GaEzi+4TAinv93oDWnGSHLFCiOAcR9K6t4tS1GVDZCM5MgiSQYpCI9aaLEeEHNa6jUp7VNqm5y/6B/isx4/f1jjRIPHetVcsUqLplNvK5wk2PCT87NpbUVEPZ71Pu3/sNgvW5hXizVc/Qk1pmVSoUmakotNuZLnfyC6RZxIyxo1diWGSBlzYNDYWsYkJyMxOw8BBfdCnVxoGJEeid6wx0aE+vLkgMomYTrxvs7JhEFadLmED8MnZBTWocXsxUciTRegUGwHsgvb5GrXrimWWZISr5mvXWdBSpI7WEm+SIjpacwJHzlXE+YhoVaW1yJjI0VgLTYfmKyk28tjI502HPXTfkqXLsCY3R0eecTJHe0w8FYVR2Ro36nHIjzAU0/VkqQXw67yD8xZ5SowZtNsC5m/N0uUo+Ow71K3Ok0rYh7CMZERzYensDET0ydZ53LgGWsAn5UTDK1/ddLQ3CpaPvE/+h7xPv1O5agmMD10XkmRjs7NQ8pBrosVJ3NKlvG1taA7In+hTTkTUSVPhXb5c6pxyaUxHwpKeBktisqSLD/6KcniLitHw13TDVUR9aNuWHwopDyZJ76ijDod98GB9d3cEXU5MNgfCJk+GyUFr8jqhapEY+YVRN/z5pyZQt4QU9kC9C9VPv4BAjbRwWlB4rYISBHmWBYyvEKXFyR0DNXVKJriOT8w5Z8Cx00hU3sr+3moENlIYCZuQrfC999RlS7yFpTpJF0cd+EV5QoScSoGrObsl/LUSZk4cxsLLbjB+3iXXCt316HXVZYjs0wdzr7hazsqVYD5qpcmJA6VlGJaUiKh+vVG1eCka8wuRJRVPS9PYh8BWQ+w5JyBiz/FBq1Hrwc9TAfqkdbzshbektVeHIRefoTNrq7O53Ya8D75A/pc/YdRNlyBSyBLJAAOz+LEXYIkIw8AzTlQyoOdbC/kwJ3s0cXFZKrRgOrQOkm5SOX3xxRd445338NIzTxkjdaSG5Fu0vpBCdc8992LZsuV46dmn5PVtef/GQUsDK1f6HHkk39mt1lBXg/DwSNiD5Miqw/mlkhTyx0VWaRUITQK5MYK0pqIBi0vqML5XNBLV+Th4bXMIvqao2oPfc2t0dunde8cYDsy81sZkNRJPoM8ZMtco2doo8faycpYTTANjBmdJZokfyYDNHFDLpkKbyLIPbcafzSP4OP2jHvtjLfrFh+G8celIajPhA5aV1mNpiQt79olGtN0sxUJkg11mzDshGDpPEbvOSIzcQoR0SH6dWoxCPkWhIfmp/UYgLEIqOslDjjRzSN42+RUpKbKppYjXaGHTIATjsjGwzOXnF+CCS6/AOWeejtE7jUJ5RQW+/PobfPX1t7py/mGHTsERhxyMjHRp8LQBTVpMAuGtrkRD3nKYtALdTKBaAh+RsFJeWQl7a+vQWOlEXU4eKudIAzZvrVTyHp3HyJ4Qi+jB/ZC46xjRYUltK3MMq6T3/PueQH1xuZaR5qAZIEHKfLzJovHjsk35JLdyTP+i9M1M9LjFIPVM+G7jEXv5FSi96EJ4iyuDjV4hisGGBONG3yn1ZZU911BrV14QUg4s8XGIPf9sY+2wTtJr2x0kXhbOlzVmrKZZc7RIjAJSEXtmzdSKXKQneL6bQQqFixPXzV+kQtVqyL2W1CR4V+ci5pIL1B+o8ra7tHvINqg/Em67Cc7HnxFi+bekpLSMhwxE3B23oPLOe9C4YImQp/UzoL1giEmMON0jnaVDMSDRqJOWVu8nHkPZr7/AwQkUBw+FJZwzTVegvmAtGrgsipAv5/x5onzytRBlSQUbKXm90SIgSt/WJwNxl54Jiygn/t4UDGdiacU0K1QkNhUz52G1kKO+px+LpAm7iAKSClDywtfggSsvXy1IVvpsBZ9jwa9avEKXAIjuKwSnLcSIkPeYEjNko+JvYwGnopbdtDfexvsff4LTTzoRO++8s44emzVnLl56ZRpSU5Px5CMPIS42pm1KejPQyR8ljbk1CkGqrCxHdXmpkiIO5XcE/Y50SL9ajyyyBclRsJLhpl1gzeVbDlmhryivx7jMaCTHtIUQ8D1UwmYdvv9nXrWO2uL8SRwFFxsa6dWJ6dBhMO7yv0bCu7SsAXlVDep4vWuvGMTqYq8Ma7P02RSCty0rrdMRaeMyo5Ag7/CxtS5yyk0HG7D7TBoSOnGjkCDOoE7rH4kRZccYfWYsDhsWl4ykXgNFLXCEGZf1CDpaBzdj1XwSIlqKSIqoVZgFmw8zK89p097AB598gtdffB7h0dFKMPR5povITFlpGRYsXITxY8cI8Q5rmwzLO9iFVr9mMfxC+NS6F4R+wzjcNOQmtTKxa5IyXy/pVVYBd3GprprPmfHrcoUY1bulkhbZT0xARO9MpO6/B8Kk7LVlxCr9ifI+/UqtRdSTNklDzlbNeYYiJS5SaoJ3GuCbiyVv2RjNlHJFUr5NJFu+b0mIQ9KjD8BbUIjqF1/S+kfX0tRGKvOSjaFgWefWEYiODdtlJ0QedVQbdEMXhJRX29ChsPbvHzyxDi0SI86q6V28BN6cHENguyNEiBoXLUTNW+/JjzYIkgipY/wuiD79FLXs2Hcajao77oZH0sskCizuxuuFbUej4affYB0kCi+7t9wzCvVffYmq+x/R57cGYm+6Bq7wcCz8102iqKWI02eALQoy4w0KD4OULUqUs7BuKnQ0ZdumHoyoPScF47Hubpr9abkIIeT7wa9oSzD4g74WNaLs/HJ/ZFamcYOA5MgmFfv6ZZo//Mj99FsUfvUThl91HmKktdi2VfcF8lJTen+Y2KXWYkVoxEMolO4JqsDQbzrNUwGvXLUaObm5SjayJOz9+vTR4fQ6QWengd80wkjrWIhgNno5nJ9da7nwS/kMk5YcJ560KUEyZsmmUzZ9jkiSjAkh1xEkw4oUer9Ajgsq3Zhb5MLg5Aj0b++s0JJvlIu1NW7kVhkbV7vnnD+cjZtLWIQ+2a73txYqOPIB+c+pD9h1x7g1eHzoFR+O7Dg7MqIdkpdyXzuUPfOB65zVNHgxNoML91qMZT1IiqSS1VnT1UrkUQdr7Taj3w2JES1FsjdIkeFPxGe16ywhWckO51ji8Hv6EXHEmUGMOKu1TUcomq1ScTMfmZjNkrQlML+5vppLCFi6tIinz5qFe+9/SK1Fe+4+CSccewyGDBms5ZVhbzckTepyl8HjrFBSEQoTU5e8jeXE8IUyKIdmEaF55Ef18lUo+f43w+G6vEpJkZlkMDMVMcMGIqJXJux0to6PkcZShFEXSd5pd5oqlJbB+KtDv+xJVvmbk6T6yspR/sSr8K5ZK+XFaExuThKax2mbgvGVuFuEFHLSRW62vn1hTkySQEpcRbZ8tbXwzJ6NqkeeXI+kthmSXjGnngDbwMGbTOcuDYkX08g+bjxM8Qk8YZwPogViREgLviAPvkWLgr+7IagUREFVPfmMTp2+rtS2Ekw2qaDi77gFjl1312GUvpISeNeuRePSJbIth6+oRLvCdAKV9TTDlkWjKIMaUSzZl1+OJffcjZrlq9dNeU+lwoKkQTEhccIYWKKjUPvtT+poSKfPlsCzTqkEKmMjMezGy2HjKvNB8BrnWaECagt0OL+ENSSAfNqwfBitH270eaiR1tGqV94T4mnFsCvO1W+3pWXLSk27EKVlzpmxQ2hOhLZPkBwFJPxGtxq7atyeRjirKlBdwQVWOUopXLvXjGVEhBzReqTWBauSI8P/iCSpGUFitJvlVb3Hj19znIh0WDAqLdKY7LEltdAahF4rj1cLiVhaXo/VlQ36OynCpgut8juRNmmlc4V42ds1v+XBjWUHg6LpAJ3lu77Rj7pGn6795pK9U75TxtVv5QV09ubs1LQGNcljO6PC8BTVeHTm6pQISZvUCH0n5yMiUaaliPMShTYlRCRGJEI6HJ/EiN1nDXDVB9dAc9XBEZOA5D5DJP8kn9ggkEYCfYdCXWdKjkTWed5wtDdIUTBI8mdjCWWAlqL8vDxccfW/MHnvPXHxBefyrP53C1n6/a+/8errbyIyKhL/Jw05+h2RQLQFTIeGwhzUFxfobyZxKFQkJQx36HfTXsMtpU72jfVuFP/0B6pmzRdSVAFvXQPssVHqWxQ1eADCM1J0Kg9rZKShB6i3NkPi+HZjskuDFFBFUBfywC7pWvPRV3B98i0DYmxdASJjFmmEWTMzpI6p0JHKfmeN4cPKCLIBpGVng629kHdyyH+syIw5nHOhtbfwbOcQWeKAKeuonYzuwg2UxEaJUaDaCe/CBYAU5i4jRG2FVDi1X32D+h9/UQFrD2gtMDEJ+XxIQLc1GATRIQ0Sv3KHVVq5bnCYfYQUsN5nnoq1H30K57wFKgpc3X/wddcIgfoPqmbORozDoaZlmpgtwWHAfB2dD4vYRSD7tL13Rd+Tj5HKwWiNOUQJ6k1tgL6ZacWCp9YMkyjHelSvWI2KeYtRuypPZ7r1SqUS2TsLkX2z4Jy/VMI7Cr1POEKUL1t8fMs6rCvDhrWKv/UU9/KDc3tYswaow11XKvBGPNi1RuuRVMAkB5IuFaVFUtHVareagxP+2Q0LktVGJ2SpUKWSYEtZF6PVNA5u8k7jt5FpRoXFAyBXSMzi0jr1Qdo5PUq7d4zElL3KQzvBT4S+I69xC7mp8XjVMZzEzC2KSrifQWKNu5rAxzh03S5hIZGKEpmmT4+D8yY1vVMTqeOQV1bVeTGzoFZ9moYlhQuhs2qak6DSWmF0mxlkiPlhLAJLK1Go24yzWRvdZ5zRmpYidpvB6kBSr8EIj4pVokPiExp5RlLUfM/h+Gwg6IzWzCeJWyiqGwMvMwk4Io7gorQ33XaXyIBZh+NzdFyDEBJasrhw7KiRIzQ+beo+E1B23GWFqC9Yo2kSPKlxaW413hBBdSL/9Y9+18dvy7OMm7fWBXdhiRCuYrhW5qB68Qr1NbLGRAlRSkNkv2yk7rc7rFFR65MkeZbfVZ0QTCQ2ujgallZXWqGwOgfOZ9+UxmuFYTVvAyiT/IZRcrYi5LvSHED8Xbfr993TZ8LauxfsQwbDNmQIArQSFRXDW1QEX24ePPPnwv3XrM26OWwK1OkRB+yDiP3229qx3apgPLmivoXTHYg8b4iNECMBFZUQI39xcbtJw3YPiVfjypVwPvcSpV+Fr7uAczWFTRiLuOuuROXd/0XdjNlwicJNuvxieKUSXfLve1V5cJHGwdddJ/H3YfFdd+vQeWqpDYWCScONLTd7dBQGnjcVccOGwibarqlibQvkmZqVq5Hz/peoERJE5276EUVmZyBp7EjEjxoKK2e3FYVH5UuLSOHXP2L1m59i0AVT5Z7RQaVuKFgGLiCVN1UJf8ov/Uxz6eb9lpg42DL6qQUpdE97QZIhTVSpiRqNMGwBhHLCL3FTBS0bLUcc0k/FT0tEeWG+ZJ9bCFK4bGE675HhoG1MCqmtd61ogxakIEkyjlkpcSPJ4LckIZmWolsLqj2YubYG6VF27W6LDQ/qgS0T1W0DiTtluqS2EYuKXSprYzKjEOuwSBoY1jpah3TWalGm3DgPEAkRu850nTNPgzFhoxARbjriLNh1VifEVbIKidkDEZ2YohZZOljrNAw2izpV00LEZT7sDskzySNdEFZIoP6jtU8DuulEZx4yTN/9+BPKyyt04WP6DHE047Q33lLZueX6f2lXolXeGRsboxZGoi2yS5lpdJajNmeFpANHPRndVjo32WZgxEP+yv10guZi0pzxXuMWHg5rfCzsMTFq3SahUbnkVZJQaTT5pJHOSWo3JCgh/cPueIYjNBu/Qq4FJG+q3/oEdd/9SdM2T20WTBEu61EpeV8VkDyX32ws9mZZ0ju2PKjDHRPHiw6/GpW33YHG+YtVFh0TxyL22qtQcdMt8C5fDWGkSLjjVvidVXA++Fj76zLKgaRP7LlnazedCFTwQjeEyLF16DCYudZcC2Vr48RIUtaXlwvvmjWa0K0Rpi4HqQz8orhc77wHNxeVZSXXXaDKzo/Yq6+CJSkOdR99Amv/AbCPG4ewiRMgmhu+gnydtbt82VIULVyow2ap9MNEaBJFedZKvjtFKRCh7OeefkKJOw/DgHNPglUUGo0KrVGMzUFl1uiqR6205Dg6ziatQsqZkh1e30BZ6y+5VldUImQuQdc3MhS63i0xlT3/647njLD+o+0k37DGJcKeIQWfYd7gO60F19f56vMvccsdd+KlZ57G8OFDNexbCowLQ6qbhFmtR1JJ0//IzW6l2hpUlhbqSEjDeiSbhNFmMxy0tUuGW6iLTSsQIUOycW901ZAcyV851somVOiloql0ebC0rF67sWKENAwRoqQryhsJ3rUg8SqpkfiU1gtp8SIhwoohieEIswm5kHQlCaKs6bB77kmGgg7VhpXIIEQeJUTcs8uMpEjIUJMvkUutTPFCwmOTMiTdDWuKsbaZVa2s66xEVsmnUNeZYfUw8qMTElbew3j854GHsXjxYjx4/71ITqbT8vpdZ60iR3xXbTVcq5dKmng0HrTktRa01DjnLUTuax/AV+9G3KghcKQmK6Gjs3XtstVqIYrs1wvJB+6BmNE7abiYEiqJFElpIDBdtJHfLMh6j6YZeZdhjeNvNgDqZy9A5VOvtSk5WZJzJc/dbCEI+GiUlI8sifNWg+SbLSsD5sQEeJYsV6IkCY/IIw6BJTEONW9+AL8QzLBxYxB/w3XSAL4XDbPntWmalvUgRD9szGhEHXtssBtty+mzbQmWb849SMdr9iK0JBibJEYcndYoFSa930Nm924Hqw0Nv/2qC/JpaQsWru4Ajliw9clCxJT94M0t0Ekm/ZWVUpg4nQC7weQmtkglbykEofbBhrYUHjulkJSycpBjkhZWGH1OOAwZB+4dHBlhQBWUKCMqTL631anJwASVc0hHr7P+GG9pMtsLmkst7wmRodaA4bfEJsCR2d+YFK2dUIsRN1FWbWl1twfr3h8Kr+Fzw0o7ZEGi/xEtSJXFBfALQaIFgpY2kiQSJBsJUtAHSa1IkvchR20lSaxIpAw0tyTp9/ifv/lZ6gH5bo3bh4JqNxaXuBAbZlOLUny4BWHsvgvpCg3ylk2Xf4KB5TeNMDBt6jw+FLsasaTUpUt6DE4KR7KQoQi7xFlu5T3qwyLyxT03pivJg1qJSIZCTtVSOeloM90861mJOClnvYsL9pgRn90fMYlpSnBYFnS6AUlzWogMfyJJKzpWCyHiqLMQcWKSq/Wuk9ONcVpbVIzYmGjEREe3KK+bkmHmvper/q9apMPa17PKtAJcPLr0u1+R9+5n6Hv2iYgbu5NRiOWbnPGdFi3KpCQ0yv+Ygby3P4VNKv/e558KW1Lieo0OgzQaCB1pugWPCcornda5fmXJfU/CV1alcTB8KI14Njv8B3iJ7gP5ovMI5kgvixDZZt/ekqDsWTPTEX/Nlbroee2HnxoX+H3Rt0psqV8ljqbICKngw+Cn9U1kuV1g3surY6aegPBdd1XXi+4KypIlPR3WAYP4yzi5ATZBjAhp1Usrw1dRHvzd/cAuBn9ZCWpeex2NK3N0ZFn3wyY0QBvhkQJULQqjhhVHZBiGXHY2Ivv3Xo8chUDlxHWejAp242CZDIXOUM6hLrHQsQH9zf8aHeM4BD3XShiPiyKOjoOdy4ZsQWWnbybpkO9tquJpOyRd5H2sUPhanyhwDuv3SD7Q36Xe3YiqsiK4a6t0viN2rYUsSAZB4gzKwWH+JDNBckSfJMOCJGGm4pW0MbrZWK3w2Pj2ev5JwfSr83ixptKNwmoPHDaDENAvKD7cisRwG6IcfD/fJTczKTQ55M9mkyX4gH7G+FZox9OMd7UQtTKXB043Z5wG3HRYkou9YsOQGU0yYnRFkiAwvdhVw4qZ3cmBQLCLjMRI0o8+REo4pZImIWqai0jIkFqKglYiLqmhs1jXc9RZPSxh0UjOHoAw9SGiQdLoYtJ0kDygdciYn8jYG1Y8EqKQhciIVDA5twlalFEJEC1FtWuWwCLXGa+2gDJCS3TOy+/CU+nEgEvOgFkqcs2IFsD7G8rKsfSexxE1YjAyTjla7pVEaXY/k4i/mpJKngkd6z74Y9Xzr8M0e7ExF5ac42nu2R3HY3JolfGmY+Mb/M2jCr9PVxjgiN0UlhW9soXBeIaHI/HWG+HNK0DlI4/pjOCs0G19eyH24gvhGLOLEqS6775D9QsvG+t+ShzbCxIhTi0Tc+qpMMfF/8Oi2G0gacvFd20DBsCckMgTxvkNsFlixNk0PcuX88bgue4HXSLk089Q99U3hlBKQenBpqEpJKJj7ZuJ2MvPgleEbUNFRwWqrbYgKGkG5Wl+Kysso5Wz/nnjmLNAs/KiaZxK21Dc8nX+Z+2z4UNtgTxnkUrMntk/OHlkO98jUOtRUG7okF/pdOr8MF+J4pozZx5G77wz7rjlRlXCnQu+L9jqFsUZcjptbCRRYjdbI2qqq+EsXStl2BckR/Q/4vw4oZFsJElGFxutSQZJCpIlVhpSKaj1T+KolQh/awVi/A5Bj3k9dKzkSSpVWm0aOZrMp11xjZKn9Z4Aaj0+3RrknFvuYfLzEQ5d5+P0GfMEiQzPhUmNFiZEIsph0Y2j2Rw8L+fChYiF24zKj1DCyPSQZw25CREhvo/nSSrZ8pZjJUHBhV7VOmQQIo/s1ULEvfwOWYd0U0JUJ/f7EZ2ajfi0bE1Xi6SNWQKhvkKysWFg1y4zi3af2YUU6Tpneg+tc8EAb0doXg6Y557KUrjyVmr6kNC1R4bNkg7F3/6C/Lc/Rcr+eyDz6CnyHvN632qCnG+Qin75fY8jevQIZE09qskqy415tznQT2nV/75DwcffIE5ut0s8OBkJpZP0gRtlRa1foa2Z7FrkGT0O/g7prQ3RjqTYLFglcwRu/NWXwzZwICr/+yD8NTWIu/A82IYOR+Xd96D+tz+03oq/6jKYk1NRccttIt8i4+2RJ6anpE/kIQcjcspBxoi37gqJqykqCvbhwzXOG8NmiJFAXtQ4b57Rv9ldIQlEq5HziafhKyqV0rLxBOvBBhDxCd9tDKLPOFZa0esKFIWKFQO7B3isSk2vGOVw3S/D8sFfrLR0+L5e5yUTvNU1qPpzJip//Rvu4jJl+5bIcHXWDkjLPWJgX6Qfth8iB/WDTypevkutIEEFQSVK0sARMxsqdP0llaQ5PAqOrIGAkAb9eBvAiiM3NxePPfUs5i9YqN9Yk5OD22+5CYcfOgXT3noH77z3AZ557BH07dtHK+stBaYiiRE/YaQlJ4ckQfJK3ggBkfRySiVX76yQcAZ0NButRiRH3DiLthIlqcQsFptWZkqWlCRJmZC4hqxJauGQY600NF255z16ZASIO0nOpntIptjyN/4rmNzG8+ugWRC8RyWDvxWhA8qMEBw5MrLLuMdI2+Ax/0la8BzJtd5PEiS/jVFltAp51TIUGmpvWIiEBHHPUWZybHSX0UokZIgLbNfXK+EMj0lAQnpf2COjpIKVylbkLeRDRMLG+YdoJTKIEfcG4TQmcZR0C6aAEXdR1hukQXthjLiSeEtc2wuWoVAGeMqLUZe/StOR5YoNlPaC84FVz1+CnNc/VJ+i+DEjkLTbeIRnpcEawznGgEaS+LmLsfajrxA1dAAyTzsW9vCI9et7CZ7Xb3QhtwR221UuWIKCV95FwFlrEPrgNaIpzeUvr1Dbc+NpgyhJXnIvv41rtOhpcgQ34xkilG26CyZbh8H36F7SPCUJYbuOhzk6Bg1//Y3G5avkG/x6QCr3IUi8/f/gfPZ5uD77n/o9tgtSBiyZGYi/+EKY4xL0u90RoeyxZGXBkp4RPNMyNk+MBL7iYvjy8gx/jM3e3TXBwuT6+CPUfflN8EwPWgKVSog7GDtRwnIu5tgDEXngZHgaPEpuKIK8T3RSsDI1NIa25IPPNxcnYwkMITZyrN/wuFHwxoeo/GMOokcMQsqh+yK8VxbMYUETPJ+lKXn5SuSJAuSq25lnHA9bQoKU6/V9nujbsbmWuclshaP3ICVJ60LVOqiiZYXETZRKeVExrrvpVsyZPw+HTZmCG6+/VruyGOFvvv4GM2fPxXlnn4EECbNRmW86bK3HuveoVURerekqFQgJgPohsbL3+tUfplYIUp2zXJdyMOZBsmu3m0GS6AwcdNoOOmyvmxuJRMAgSVrpcOM/7iWOoU2rFK1B5FgtTKHzRjibQtt0YCAkH+tAmWl2ksey6bngXi1AmpbyW/a6aRqQGDcnQ9wahQxJeggB0mU7eBy0DJEckeB7aDHSbjN2mTXoPRFxKYhNzUJEZLQRd4kLSRGJDq0/lLMQGeKIM5IjWo50HiK5znvWpU0wHoKm3x0A30EL12VXXYvo6Cjcc+ft+u310q0NkFRE/docNHCeIoZZzpEwh8rx5sJMWeDSP8U//IrYYYMQqbPWy1vlMVojPZWVqF60XOcxqlmRY6yeL9ccSfFIGD8acZwVv6l8SNESQbK14OZAksr8VUiYmOaNZaVY/ewbcK3M09muN4dQTLjX/JG4U2x5xD03Wpf4m27NvC9Emmrk2w1yf5LoD50hLZQ++jf4k1kQOtGZYLwZEFbhkt4dQdQRhyJiysFMUA1udwSzgA0H28iRHC1knNwIWkGMjErKu2y5jnjpthAJDtTVofKOu+Cv4lIowfM7IKgc1inUdQnBM1SY3FMVqTVG9lRMgYgwpJx2DKJFofmkYmH3CVt16sPB55opaL6x6e3yg10mzc6I8JpQ8Np7qPp1BnpdcjqiRw1r0YdJIS/wNzQg9+nXtEWafcYJsMRENynUEFozpJiKz56eDWtCWrsrFIbn08+/xB333IO7b7sNBxx6KOqrKvDKtNfx4ivTcMHZZ+Kggw7AdTfcjIMPPAAnnXSidlF0Pow0ZTwYFeaRLjEie1Ymnkb6I9FSwmMPXDVO1FSUaBmXpNLuNfVFChIjXZdN9rQaaLebKGKdI0l+G4SIRMkgTNrtFvxtpKrsJV2Y17pn8Ag9NsKp2a83hBCSG+OYB3rMvV5hvUDyw/MkQsZvnXxRZG6dv5BXiKFXfVyMUXy0Ehmjy7SLTO7RvRIjDr0nGWqQNPHCbLUjKjENcSmZmh6snBlc9QmSeNI6RKuoOlCLotWNxFLTjA7Xhv+QYb0Mxn8DtIUUMZ2rndWIiorc6HOh7uV2yy8jKOnjzl+BBpFbzjPEfKSPDiOgs33LXfSbIlFqCezGci5YjNXPv4nYkUPQa+qRhjUjGCbGQy2Q/Jb815n5Q+ENhp15SUunfosyp/f/E5RpJoVBVM3wS96tfv51VM5aFLSetQ/yyiYwSSmnImWoEhni7xj5VoWEkUP6GTL6H3EkL48lJMYzEni+xyBb697Zhizf8pC0tiQnIeHG640RWqF86I5gXFNTYcnMDJ7YOFplMeIL/YVFOrOzSGDwZHcDpdiMhl9+Qs0rr3fjeG4M65dWVj6kFhQOrYrkQEmQHOi+6ZiVkKGgrMnx6H3+yYga0FeH9IdAxUcStU6BBb8lz3Fm2qYWHyHXOG9JwUvvoH5NLgbcdLkU2M0sZChayF1QCNfy1YgdPQJWrlu2EbHmt1mZbdSCJN+xxiULQeLCs6JYN/XdFhHA7DnzMGjwQJSVV+Df9/wH+QVrdV6ZSRMn4qILzpWUDuD2u+7FylWr8PorL8hvhsVI4y0Dvp95YESHlY4SV9m0m43kQDYv/X+EWOjEhDVVqJfN2+BSQsDRbDa7VPjarWb4yVi4TIW0lJmnSppkzwpPKz7ex7yWdGaFpXkum/7TtDdiTYTEgdAkCKaDsZN0kYDzHwNvECGj4lRCFJQtEiAjXiTj3Ae7yeQ6jw0/IoMY6ezUujdGmxkjzBphcUQgMi4JkbHJCIuKNghQMNwGwSERMgiBWod0T4JkdDEpaQzKFuPOfbOoaRya/yY2RnCag8OvZ/w9HXfc+x8ceeghOFXItC5oHMzQYHJ1CBoKCYuvrgaeglVKMJhvzd8un4Jb0k0PBC2RI+a9t6YGq557Qxd/7isNFXMYSRGvCrEQwlT67e+oWb4KAXcjbAmxSBi/M9IP2Q+WDdZqY/SUHMk5o5ty40QnlIo5r7+P0h//0nC0FdRCfIrvWheK9cFrtBJV+EnajK9yzbUUkfcoSS+DGAU3ucwQh4iS7oPnCTM/ImnOn3pK/jD6rRCJToF+S/7Enn06wnbdzTjRnSEJax3Qf6ND9JujdcRIcixQVwtfTh5Es2y9nNvakMLkr61B1WOPwrt0pVExdkNQGTcvA2wJETTc8DwJD5UEtyYipHvZ5HroGjetqGRPkACFZ6dh4KVnwZ7ELi3esWnwe1R+rNxCYIuzdtES5L34DuJ3H4u0Iw4yWpUbwBBDUSyh1mToFYyH3N9cyW4IVmqsvFqEPGcOC4eDs2SHtb0VxYq/uroGf0plNmTQIPTq20cSx4+S4hL8+PMvKC0rxf777quVyk233oGiomJERITjpn9di0mTdt1CFiQilO/McTmWoq+WJNnoREwSwe4ltaKQREhmN8o1WlTcXOOrugJul1OJKwmDdhMFCYE6bUu8eaw+SFJRMB14bOwlU/SY1YMcMo/kj/GPgdLMVOgvCaj+C1oTSXZ0z/NyzN8hcrR+d5lBjgxiRMuQESclRLQKUdbk/oCExR4RjZjkdIRFxirxC1mEGFaDFLHiN+IZslqwcuYxh9gz/1hh6ybXuBlxk7/qTyU/NoHNkSKdj0bie/8DD+H1N9/G8089jrG7TcLSefNwx9334cTjj8Vhhxys9zBBW1PeNgp53lteBE9RbvBEy2CZUisN87ql8iPvYaxKvvkJuW9/huhBfRA7YghqV65B9cLlohfikX3i4YgZOkhItAV1awux6ulpGtf+15wPa1iYPC//gknD75G4h8qyQVAN8hkCj2gdyv/wCxR9/oOR7ptO2vXAhbhLRFY44lbfJZtd8p4rAGxq/chqaUTwmXhpHIiYKEKfZd7ySaYQ46MESc/JPrixe44Sw2uML5/VuDf7rUp5c4LUTqgz/chhiLvwQpgjN5hNvLtB8skcHwdzRoYkegtyuwFaTYyk1MEvQhyorGzVi7sqWEAbZvwt5OhJQyhVOrsmQoo3qFMUPDSqHGMvKk6rSRIekh/aeVg8tMLU49A9zZ5t9r4NQeUc0TsDg6++wGgBBs+3BIaOjtHaKjRONYFhbxB5y33mddilVZl1Ov2H4rTi03hJIFzLVqJqxjwhUct0EUpVllSckRGIG7cTEvbcFY60FK0w14M87xBFalguWoAEhvHkdxyp2bAkpQcr6o6DI0mWL1uOa2+4Uf1cnn78EWT26qWDG6YceQzOOu1UHH/SCYBH1PUWUlSMNePCfDSZpFzrD8lj+R4XYFWiIWlmkCNaWYRccE+Z4DkJFvdudz0aXNXwNNTD666D19OgylazgURCyZKofknH0F6tScw/geZjEKFjTeNQWgcFLUR+lITLFiJFlNEQSVIyJHLEbjMNoxxLIGDhHE6OSNjCIxEeFQOHkCE6nPPd/CQ3ho2VPMNNctOcCBl7zkFEkmRYxZQIkgjJAxonvqcpVbknjLBviOZx3hjoFzNj+ky8+MqrmDh+PE478zRUlpThoUcfx0uvTcN+k/fG4w//F5ExsTrM+q333gcnnzx1qsiNvD9EIloF3k+rWf5K+F01Rj3cCoRi2xyh/GXaEr76etRIA5Or5bOhFD14gOiE8CbiT+uiV+5Z8dhLmoa9pUFFXRMC05fpz7Rlt2/zxhPv4jXmAxtSRf/7HgXvf7lOP2wGvIOli5YfWoBCoA9RhMiNTd4RKaSoM2q6UGgoXzwObVpO5B9HwKns8ZxcMQiT3BPa6z/jHib6etHbMBNaC8q/yFn8ZZcgbPQuOpK2+0L0huSlpVc2TCSArUi0VhIjQgpQbS38hYU6CZfBrbshKHVeD2pEKdV/9xNAk3WXwfolhhkb2khwdC9/Qt1fXh5Ly1atQFJQqK70Hr2PR+uebwtYWUUN7I3BV54Pk73lYfA8x4q3ubJrCVRy6kxNCwTvlSiW//gbij/4Woe0Jh+4F2LH7wxrTLTRwpbQ0h+pdt4i5L/2PuInjUXKkQcZ/gbNvkWF2nwqgRB4C0kAK1utFEUbWSKiYM/sB7NDlPpmwrsxMGzLli7D1f+6AcnJSbjj/27Gjz/9gjfffhexsbHIKyjApIkTcPP11+LRJ57Cl199g2uuuAxHHHaIkQbt/G7rwffzO8YRv6fdUCIo9NfRrjdJV8O6xL1cV0LCTQi1HBv3GaSKDs4c4aXLZgiB8jTU6eaTskWiI5lqxCkUr+bxk2PKYIiM8j61FOlFQoSAlZbIhFXyxBYRCYeQHwtHLArpsVhkL/nLdGtuFdSKSP4YFi3uZVOCQwIkm+4lv7XClcpRjw1/odD98l/fyb38bzVaVVnLe+vq6oU034R+ffviiksv0jhJYmLGzFm6jEe/Pn3w+FPP4s333sNBB+yPv6fPwGUXXYCDDjzAINLN03FzkDh5y4vRWJQvj23QeGgltMqWuFXOnIPCL36QBkqlpmn08EHIOOIAhCUlCRGSvG4W/dBh9UJjhJotLgb9LzlTF/NkI6klaFmVB6kzQqDFjj5dZb/+jZxX35PvSNyD6azyE9w2BM/R0qNWIpGq0D1MOYf8SpY8t8t72pCSbcZ6YZNvGQRIskS+SnKksip7S/C3kia5Sa/pfbzfIEy66cuM360ByXDkAfsh5pSTETAblsluC4mbOS4O5vS0UEJtFm0gRgb8a9ciwBXjuzFMolwbVy6H88mn4C0oYtMkeGX7QEjJNpdlHhpbsDKRjWQoZAmiOtEtdCx74x7jPhaq5pXvuqP2gS2QmBGD0e+8k5S0NA0flhdvaqjtpsB4F7z+Hqr+nIPUI/ZH0gF7S2UgL2yeEEFYbDY45y5A3nNvIPOUoxE7zlhbrTnoL8J4kwgxRVk5GkTAeJ9xzuguYZLbkjNly2hX2jDsfC/fyeNQWmsLO7i9+fqbeOLpZ3HdVVfg8GOOxNzpM3HNjTfj4f/ci+Fc8HMrtOoYLA7lb0pSCTB5jBITOWdYZyg7IUuNYWXino7P7H7Tbi1uUhtyBfqQtYd7dYqW94Ter7LH/7zHOBX8ZvCX7uQPE45/9D8f4G85lrQ0LhnVhHAeJTA8qZWIpKuSJLklRHB0vTLJVz3WzbAM0YJIcsSKXUmQ/OY96kTLd+p3+J/HwQBsBk3PtQJ0UP78k0/x0ivT8PB/70WWkCOOcHzi2WfRv09fzJozF8tXrMC9d96OIUMGq49a3959lCA0L7ubgoZG/vjdbnjWrobPxYEmrQ9jczBu7tIyrHzyFdhiYtDrlKMQlpqCxuoaFHzwBSpnzMPAq85FzOABasUzscHBcDJt5bhm2SppbNgQ2a9PUB6CcZAdu89C85ttiJDFkVbJ2hmzseql9yRC1Grr4lEpv7nFC3nmxivNU4hNe87k75YPbxh7vj/DYmsagcbnuIXuY6i4QDfJFa1KtC51FvgmfZu8k9qJXw6RIX6GNZHa0PTYOB+yMOk9+o9xkD/62zi3HkSPWLMzEX/JxbCKXHXnWa4VLOtpqTBFRcuP5lKwcbSRGIlKaqgHCgvXKa5uCpPNjtoP3kPtux8YlXonCn9HYaR8sKIKVmIsrE3Eh5sElxYhVjy8zmt8Tvc8Efy9JcG5hmJGDUbfM0+ALT5euzpoEm8XJP05+mzlvx9FWHoyel96to46aglKPCT+5V//iKL3vkCv809F7Nid/tml1grwXXZWmrLXCtnuQFhmP5giY5iQwbvaD3at/f7r77j+5v/DfvtM1qHh5RUVOGC/fdUfadmyFXj+qceQnZ2Nhvp6rdA5WoxBaW1l2Bngp0JFQD8rf/jPIDskQyJrQoZIPnk9NDEnf1Me2cXB+/R+PqnPywt5Xl6nxEtfbsRLjzcAPy+XlPwo4eCx7Iy8kcqAJEaOWbHpsZ4zrED8x+Mm0qP38VkSpOCzwftDL+ZvbkRL4dkUNHybAC2YuWty8Nqbb2PXieMxec891ALqdtXjmhtuQn5BAZ54+EFkZGVoWCSBMEeI0a133o2zTj8Fhx9+GBPcSJA2orE4D41l0uDrAOjXV5+bh6X3P4OoQX3R99yTm7rJOPWJc/4SrHn+TSWX2nUm8XVod1p/xI8ZCUdKkurYlkDZoWVIU1DivqGcM984/UXZz38g942PNW2ag8/RElQq3+VaZ8xRgnc1v3PDHOK1KJGHJFakclwn6Vse8KEx+H3e7xDhoxdUhMjJ1loehAh9SffyXYavybqkx0a6kCypdUmOeY6NAD7DYx7RCsv8iTn5BEQdcrhajta9vXuBsVJ9wVGcQozagjZbjPi5QGkpUFOjv1rbJ93VoNGSQlB++63wLFomkkVxa2NStRkiuMH0bK4LeMiNFQorEVYbtASFKhRSjZAlSCup4L2sePg7hGav3GogqYzsm4kBl52l/bsbM5W3BrSulHz2FSp/+htZZ0vBHjEMfrZ2GEcqALnOSrM+pwCF73yK2qUrkXrYfkieso+Rf8H7FM3SpSVQiXDeFN7NCp9WEVqY2A3jlTiYo2IR0WsAzHbOq8ScaDtIiv764098/9PPOOeM05CclYmVixbj6utvwuUXX4jJBx6Ezz/8AHfddz8GDRyIww49WLunPvz4UwwbNgTXXH45IiMjlHxsaSgpZNppshlpR/kySdzXtbl5l/yTtKXTtBIlOcuuM97DcJIYEfqb5+VeJVC8M/hu45ngEX8E84x/Q9nH/NG97khymP/B8zyWsyHHb97D3+uOjb1xxK/wNy/I1s68DGFjhEjPa1evgGVAjhfNX4Db774X48eOxZx581AtOvWic8/B5H32Rrno2IcfexJzFyzQZ5MSEzH1+OMw5YD9jHe0FfIOX1W5OlcHvFIZbiScm4M+JeVAyYrkW31OnnahOecvVmKUIeXNGh2FvHc+QdIeE5B+8L4q54yzu6wMVXMWwbU6D0l7jkeMyHCLshvMey7CywqeuaQTvwYvs3Gw7ItvsOrTb5Ag18KEzGwsNrQaVak1KRj2jYDvZvdZMuczkz2XAnEGn6NFiPMUtZcIuSSOZfIuxsnKd1nkXRIahou1SqTorRDBIULx3BSah4THlBHKMv/yN9+lDYTgMSVP01LyLXrnkcgQ8q152L4odQlo1Kj3U1O0m7Z1KWugHcRIIEJOX6PubjVSZbK2AOU33YKAtOTaq0xaC6NKMLKPSRswSaUheyVAsnlFkJX0yF79g4JP8Bz3rE14nx5vR6CcOFLiMeCKc2CKi9NwthckPzWLlmDtW59KQvgR0b+3OltztW5PcSkacteymYTEvSfKNsmY8FFbrGb4amtR/v1v8Ls9SJkyGeaIyE2GJXSFuc7uFpUHvkvBqyY4EtMQkdW3Q7IRqpTXFqzFaeech1Omnogzzj0LV112NVbnrMarzz+L6Ph4NXkz/rR8/evmW5GSnIRrrrx8Pd22Yeu6s7DR6PFz/OZGrhupRJVt/CLvUKnl/cZJfVzJVPBciKxQlkOvXfcJXhEEA6QVgXFC/gev6Vk+YOyDn9FrRtVhILQnQveE9u1BS6SI5ziq75XX38TnX/4PUw48AKedNBVhXCtMWu5vv/EWPv7sC/zrqivw2ptvCTmqhcvlQqmQiNNPmYoTjz0WFs4BRGLQEonYHOT7/vpaeApWw99Q1yz2bQetRHX5Bch94yPEjx6BlH13l7NSpTPekvYuaZCU/vAbyn+bCWtMFJL2moDkvXaFLTZGy+q6jJD7WymnvMuQBiFH8g5anZdK42j5Z9/pdzmyUWgXYtTKI+VT3svuLRKQENgUK/N5US/Ct7HY83yCEBbOT0S9ula+ExoSwmuRUsEmyBYiL20Bc63U71ULFN/Ft5KEkc6xS64pWWQj+QqXMHDof8jaE3qmLQg9R2ijQd7ALmFHXCwG3fNvOFLTWp0HXRmmyEiYk7gmWtvQPmIk4Notvqoqo1B0Z4iAun/8Hs6HH1/X4usQ1qUXCzwTnxsLD4sIc4NVb8gCxEJqnFtHkpqeCQq28Xf7Bn1QamMiMOjME5AyYqg65XYIbP54fWgUGfQ6a6mfVQHT1yEQ9AlTEuGqQ9Xfs1H65Q96jpULRb73+acgYmC/9lU2zaC5KX/CUrIQnp4leSEBaUHhtKWcKPmrqcaRx03FNVdcjimHTDFIEd/hsOPPn3/Dldddj9v/72bsPHI43vvoY8ycNRcOuTZml52x7+S90YdTBEj6dJZs6LfbZU1hvBmK5vEPyW0LaSJp948w6wlJWQlDiPiF0jMUIv5q4W0GNOz/eOt64NVN37FxNM9bPZZKuqq8XH2tEoTQ3nL7Xaitq8PDjz7IQgtfQ4Na03QuIqlsr776WuQK4Xjj5RfAWccJyiXnVuI6a+0C04oO74U5OtqMaK91n3FieNZ+9AVKvvsdmcccrKSISaqvlOvch/QR5dddVIyiL79HxfR5el/q/rvLticsUe0cFs50bfRg1RsfYsn3v6NeSFrz6JBMhMs9bvkWCRBJRZKkbXMrD/UrdSqfpJTVSjg4Io2hDgveTxkjeL5cyExzhMmTCewSlHuMmLYOfCPfVCnkzBUsQ3yeW/M4bA60XMWarUL82ktv/Rh87dVI3GPPDuu9LgGRCWtaipTHttfb7SZGbMH4Kit0WHE7c6lrQBKXM3/XvPQi6j7+sk3r0TBZQom7PgmSYzlgIeVZdos1WYNkU58M7oO/eXPoWW5dEcW+RjUpc/HSnU49Dpm7jtXRY50eI1HKAW8jnH/NRtn3v6GxvBLxe01E9MjBKHzzE10sNvucqbCnJAW/3zlghU1n0LDULDiSM0RsWIkHL26A5hXpxsDKZcWKlbj1rrvRKysLY8eOQVlZKT774n8IDw/HtVdejmeef0FnIv7Pv+9AWq9e+lyjy4U33n4XK1auxBWXXKwLntKyROfi9qa0VgOtCPPGwS+34flOFolWI1ju2gLmZVN+yv6jTz7DS6++hsMPPRh77r47+vfrqxag5158GXPmzkOEtGDTU1NRK+d+//MvXH3ZJTj4oP1xzEmn4YxTTsZxxx3TQSd7yS1PvXaZ+WqcRrZ1ID1NVjOqFy/HmpffhSXMgYFXnmtYgKShw7LmWrEKq559Q30Je514hA5c0RYcwa5LkbuG/LVorHUhamB/CYs818bwsCx5Jb1WPPEyapet0bLhlpeUSfn1BHOM1pd4OR8l5CYUZW6bk7rQ9ZaCRD1drcQpgBh578Y77FqP5m+gRapG0sqpk0W2DryP1XycECTOs9Ra+D0eZB17FHqfeabRtdmuRk7XAXWvJS4OpghO5th2tJ8YSRbTEdvvdAZ/d2NYrfAVroXzP/+FZ+FSHYK+KbAghRJVq/6gwuWxYQkySFATAZKbuecz+qwcGMfdB4wvh8fSGZKtlYGH7IvBRxzUaZHkkP6ahUtQ+tl3cK8tRfROQ5Fy+P4Iy8qA8+/ZyH/5HTk3DNmnHSv5KS31kGKgcmHtEfrd3uLQBHleyLQjJQMRKdkISMt2owxJsDmSxIqF1rWa2lp1DI6OioYpzI5/33EXlglxevLhhxAZFalpGgKdeEulxX7+xZdht0m74kqpfEMtYc4QTUsN36WWgE2EjTBIERVwR9OljdjKn1NIWvCzm/q0EiHJE1o9ysrLUVpWLgT1JfTr0wuXXnohTjn9bCQkJOLKSy/WhWid1dW6dtkAIUicvFAhz9dVOXH73fcgJjoaN/7r2iY5aG9Lns+zq8ywEAVHmnVGGspr/EK+K2fM0YVdPdW1SN5zAlIP2AOFn3+PqtkL0PvUY5DAUZ/sZuY3ReYbKyvhdzfCnpxoxK2dYeFcO7Wr1mD1c2+goahcu/Oag+uUVYhMc4QYP8FUDGP5k28G7cY6+SKtROxe49PceF8InZFMITR/L9Had9dJ+KuFIDVspjw2R6JFyJGWzU2Dfphxo3fCoOuuFb2UYuRTdwbTkFN30G2jDeSxOTpAjAQSAHapSbO0U4Vre4TJ5oB71t+o/s+D8FVUqXIjGG9jMwom2xdUbUzV9YiQ/OY1L51Sg/c2bcHCYPzt3miQ2JdJwfTIljJiEMacdyps4eFSz7Q/9qzk2aVW+ddsRPTOQuSQgUZayjeKP/wS5T/8hrRjDkHy/nvpeV99HdwFRahbnYe6FatRl5MPb0U1bImxyDp7KiKkktscYdgclFBIS9cen4LwtN5qqdrYO0OVYmtBq+UXn3yG+x9+FA/c+2/sMmG8UQbl/VzGgTNrH3PiKUhKSsR/77kL/QYN1rAsW7AQF15+Jc449WQcdfhh2gU3ctgw7LLzKCH7QhalAmweRo3DtsS2+LzkRfMBCwRH8ZAcrFi1Gv/7+lt8+dXXev60U6bikCkH6WjBi6+8BuPH7KKWvMLiYuSsyUGUkJ6EhAT8/MuvePKZ5/Dwf+9DXGwsHn78SaSkJOGUE09EHw5V74jlkuGtccJTnKtdZ/S56Qj4NIkflwTxVDp1/i17Qpy81yDSHiGChZ9/q35E/J198lFInDRWnyGp4/OFn36Noq9/1nmMUvfdQyun9pQnWmDL/5iOnGkfwtfgVtneFJiK9OPhiDSOJCNZaqkzmWcYTlpe7BI2u/xiNxX3IfK0qVSkfg/pdE0v+UNCU6/f5lWz6nhDpQUQbbYggQ7im3ppEE55R2XQgtTS7aHYhK7RihUn6US/KtZIoeshkARxBOCgG69H7E5CXnUUWvcG5dIkZa8tvTsbomPESECzr7/WpaOPuj2kcqv/5AM4n3xOfQTYZ8/UCxUUHR4vBYSGcP4OkSMmMM+HnEv5e0cG418ihd8lLZnIlETsfOZUJA0eoAt9dgjUPJLONLU3OqtR8PJbaFhbgoS9xsNdWCpEKB/++gZYYqMRN2YkIgf1Q82ipaj4ebqu6p0+9SiEC7HiO5q/ryPg0yQY1sgYRGT21ckiN6wk2kqMCMbRVVOLN997H++9/xEmThwvlfJlqHXV4riTTtf1tLhA7d9//oXX3ngLeQX5qKpy4torLsfxJx6PqSefivS0NFxwzln46tsfdGqAqy69GLvtMQkeSSPG207Fommwjcp2x5K+bQjltaSrQso3j51OJ267624MHDAAe+2+O/r164ecnDW4RIjQZRdfgMMPP1TDWSP3nXfJFXJff9x20/XyOo5ebER5ZSWef+kVLF6yDI8+cB8Sk5Ka3t8estAEedZXUQJP6Vpwwl0Nf0fA5+V/hRCR/A/+p+/ntBjukgp4yp2IGzscfU49FpbISLmNlkY/qpcsR+6bH8NdVIr4saOQMH4n5L/3BaxREeh33ilwJCdKRdwO0qci50f+Wx+j5Ic/1uVJG9A8NZjKoZQ2joONV9kaJR4eOUliQ3cGEpoQSDTC5NsWUdxuuUKyxWfW3WF8hzNlx0p+00rV/LshNL+/tWADslLqVGOepYA6f0fL+20kqHKd5zlrN8NuvF90jFzhCDf+JmGKkfu51E3/qy5D8kH0U+wAAe8KCE5dwy5fs8hpR9BhYkRwsrAAlemOAGl5lz/7FMrfeh9ei7QkJScoblrQ9DhkDaLyCIlsDzYEFVChECGPKCYSg+EnHIa+++zRIctRCNTxlb9PR9WfsxGenYmoYQMQ0a83zBHh0rK1Squ3DCWffIPKP2YhZpfhSD9qCmypyU0td7PNgvrcAtQKaeLEkFyUtjMyUQobOHdLeFomHInpSm46VDkGocRK3tXY0ID/PPwodh41EoccdKC+m10PS6VSPv3c83H91VfiyGOPw7XXXKOWj5OEIO29x+7YaeQIRMTEYO7s2bjkimtxxGEHo3efXvj66+/Qu1cWbr7+X/IVCSfDykqK1iWC6UWzfCfEYaPYUu+WCsNTX4+Vq1Zj0ZIlqJfjA/bdB1f+6ybMknS4+ILzcPrJJyE6ORkz/vgNN992F+654zaM3nkntRbPnDEDl1/9L9x+y03Yd5+9RaD9OgfVeRddhpjYWDx0392YM3+BVmI7jRiujtYdVbXMZ7+7Ho0lBfBWVwTPdgLkvXVrcrDq6dcRlpaCPmceD1t8nFobaOmsXbYSq56ZhvBemeh/8Rnr5QllmP4/Jd/8LKRqFtIP3x+Ju41rd1zVJ6moGKufeg2uvEJ9//YC5qVahkRn0dmbI8t4bmPgNaYCNx6H7g39JjaVSryHE1EyuTc2iSTP0jJWK2FiuEjuaAVLNFlgk9/Zp5+CXmeerURzh4DoO5KijspNpxAjwldXJ4qSLf6WM7DbQIiRX5Tomv/ch9KvfxCJtTYJf6ck5A4EjtDg7LMEJwBMGjoA4y46Hdaw9i+90QQqLdlC5n0WmAYhO2vf/gR1q3KRuM8kpBy8r7RuI5smijRZTHAtXo7Cdz5DY3mFnPcjesQgZEvr11hpvGOgbtNV6UWGCEtkjM6mbY6Ill+dIz2qECTtDFJkwTIhReddejnuuOVG7LnfPnjo/gfw86+/Y9oLzyEyOgoLFy7SuaVGjhyOFctX4PxLr8BJJxyPc888XbtRDO0ctOTJuz//8ivc9u97MGHcWFRWViFBKtAzTjsZY0aPVnKg32UYmity5mVH87P583z3hr+bfy8ITmtAP6C/Z87C7DnzdBX9KQfuj0njx+Pehx4R4vct/nP3nTpHVEx8rGSIFTP//At3Sxodf/RR+O7Hn5GTm4sb/nUNigqL8cbb7+DVF55BbEysEs7p02fg0iuvwX/vvRu77z5J9R+rn9raWkRFRQWD9M9wtQ2Mq1R4FcW6BYR8BTqo9P8BCai7qERnq66avQixOw1FrxMPh11IIeNZ8ddM5E77EBlHHYDkvSa1THrkHdqd1l6iLM9zks3Sn/9E3lufwt/gNkh4FwZdBmqCS61QCrhxtBwtUZQT/k40W3VEXEspxnMcGUcHcHbz0aeII+82huZX6FeUetgU9LvqKpjtDjnRjjzpgjCHS+NX6uSOotOIEZWij7Nid1QBdgGwwvAUFWHZ7XegcvpsmLvUemrbD6gc6DhZI4qfhZokxh4ZgREnH4WsCWM73rVGiCLxVldj9aMvSMXiROrh++nisuojRtEX5cvu4CpR/pwl256ahPjdxqDy5+lCXMLR+6IzjILWQbG2i8yEusz+odokDNa4JCFJ6UK0RYl1YhnSb3KTb6zNy8dDTzyJJUuXYaeRI7H/vpMxavgwxCcmGpUQKzVJlw8/+AD/fehRPPvEo7oUiZ4XuN0eHHH8VBx+yMG46NKLhTA1Sh414s57/oMcefczTz6Gb7/7Drfe8W+dMqC0pAzOaifOPetMHLD/Pka85P1fCrkKc4Rh8l57yFsDaiX86+/pyMrKRHavXsjLyUVBYSFG7zQKjqCfQG2tC9NnzcTq1Tmok4ZJfFwcdtt1Avr0ysbL097ES69OQ98+veVdfqwtLMJZp5+Kg/bfF6eedS4uvfhCHHTwQeqncv4ll2PE8KFKfM668BJMmjABaamp+P2vvzB40ADccP2/8Nor0/DBJ5/g5WeeRExcLD76+DM8/cKLSpL22mMPPPnIg5qH3GpqaoRPWREZEdFqEWlO+kMysR54Tu7xu5xoLGH3rzQ6ic4TixZBEuQVUlfwydco/eEPhKUlwxIRrud6n3osoocMEFnYAoHQ77qQ88rbqJy5UAlWVwc1Fxt9nKeohRxWMCVThOxwzqINU5XPGOu5GSPv+Jsr/qfL/Rt7XwgcgZa42wQMuOlmIbccfdsJerQLgKPtlAR2AjqPGAnU30iU5Q5Bjux21C1fhiU3/x/qVqzSTOlB+8AZYEOz0xIkRJkTR2PkScfCJoq5o9YjVSSc3UwUCzWQvk9ap+z+LfnyO1R8/yciBvZG+gmHK+nNfeJlWKIi0eu8k2GJjl5nhpYKixWZr7ZGrUxWjnoIXdsE+IxjM60YhpHhYteFJVZIUmKadrt1NO4bQitiWoLkvTmr10ilzjmTanHbXfdiQP++mCBEYdasWfj5l9/w3JOPov+AflIZShzlmY8++gRPP/cC3n39FURLuvAdPP/551/isSefxotCJO7+zwNarz94793C8URJ0ToWsiLIBe7YrbezELOrrrhUnrfh048+xdfff4cH77sHuTk5+L+77sHqNWuEOO2Jf//fzUqm8vPycMZ5F+GRB+7D8NHjsHbVcpx+zvm4/tqrtQuLQ+SfeOi/SO3dBzP/+APX33wrXnj6Sbz7wYf49vsfcOxRR+KPP/9ChdOJB+6+C30HD8Kbr03DOx98hOcefxRJ2b2kJmow8lO+d+2/blAC9tgD92t8OAydI/2qnFXo07u33LKu8m6R3GwEG+bn+s9K+riq4CkrUlJk3Nn6d28S8h2OTHQuWAJPRSUSdx2r8WwRJMlCeEu+/RVrP/sOtthoZB59EOJHjwr6Sa4fh/aCryIJqvhrFnJee18nadXE7iLgzNicIZtePxEi5zEmY46jOiFDPE+fpI3FhikYIfqIC9a2ZBfjc+y24zQnzTVMlOQNrUx8pqVcYP0bPWwIBt9xG8J795U6uYPzxXUR0EptDvlEdgI6lRgRzJgdpT+TlWjt/LlYdM2/RNlUdbhfc0cGJaZKKlBXwKetLSpfqwj66LOOR/ouXOesk2RKCg5bp2unvYfqeUsQP2E00o6eoiSnsbIKq/77FKxRUTrXkSM1ReXZK+e5IG3lbzPgrXbBV1cPrgOXetQBSNp/76buq42BlZ9ajIK/WwUSOVGAaklKTDUsSSz0nVQpNYdWzhIHXQlfWpu0HKilJvQtud4gJPLYqadiv30n44rLhdDIIxyp9etvv+PaG2/WhW/3nTwZJ5xyGi46/zxkZ2VgxcrVOofS7pMmqhMo31NbXYOTzzgH5517Fg6ZcqC8JKCzGVuEOHrcHl0iI1WeOf+cs3HU8SfhgnPPxuFHHo46ITTHnXwaDjxgf0yaOBEffvIpFixahGceexj1dXU49ZwLEC1kNorzBKWl6cr0/QYORM6qVThNCNR9d96JiXvsih+//R43/t/teOzB+zF48EBcduV1krQ2JCUlYdHixWrJuuqyizFu3Di4qqsRscE8KC2lfmuIUUsEV5+TSpQTMDaWrtUZqo003/z7WgvmJRsaZb/8iYKPvkZYSiKyTzpKR29SxDYJklr5z660/He/gNdVh+zjD0HyXrsZ1zf3/KYghKhR8jTn1Xe1+66rWYm4xEdts8ZcCG3NPc6PFCtbqNkUSlK+o15koWQDYkTwHk5JwKVFmjfHWe86UpIx/KH/IHLgUNGZO4aliGCDsjPr304nRsw29X7XAt5WMelqkPhJga6ZMxPzL7tK5+3oQcdAaaEioCOhSxRPnRCi+KH9sfPpxyNSKi8uydERiVKJJAmQSs8c5gCnYeBZ+siteehZbXWkHnWgDuWn87anrFKdt+OEQHER25KPvtFRbVmnHoOwXlkIUPmIrDc6a2Bx2GFml4ooqOZhbBcxErB1zsqL7vy6AGpUrBClZJij4/hS/W5nQj0dGEhNpPVDS3+dVatzMH3WbOTm5aKhwaPWJlp+uOCtPSYG7735Fh576hk8+ejDGNi/H+xc9oJhpCmf75OyUphfgNPPvUCnGRg5aqS8OKj2JX5f/u8b3HrHnUp8wiQfyioqkCPfevnZp5DZuw9OOGGqkJkhuOHaqxBOwsIgivqqr63F9UJ2Bg0YgIuFEOn3Qu+Vb155zfWoq3fh6Sce07yYN3ce/vx7Ok458Xj5rAVcWNbO9zGsIetWCDyWZ0hsmp1VbI4QtWjt47s8bniqyoCaCp0LbkO7wqbfunnwq2arBW4dWv8dyn7+U+Q0gOTJE4XYHGG0rFvZeOW7NJqSPw0FhbAnxGu5aa/Pik4nIP+5dMjaD76EV+SoNcRyewDnGqqjJUhShaPCOgt8E2khF6jlnmSJjt3G0H2Sr5a/lWyx6SzYIVjphvDYQ4gaLuWqsxqSXQGih0ySZp0JIUYdyeGNPEol0gKb7q5ga6fq99+w4MprjZFNXaSgdwUwJTkXVLUQpbTD90O/AyerIu00vSQKPyCkKOfpV+FaskqIRxQi+vdF4l4TEd6nF6wxkahfk4f8l9+Fu7QcWWcch5idRmjFQiUfcLuR/8o7qJ61ACmH7oPkg/eTd0ohbRZArrNmCy5T0lFIgTXkS1pI1thE2OJTOsWaZJAiviN4YlPgfSE0+yZn2a4SwllRXoGikhLk5udj3C67YNiwoUZFLGGeP2currnxFkkPq1p4wsLD1Qq1+4QJOPP8i3Dd1VfioEOn6Iz69F+65c674ap14aEH/4v/u/12lBSVqC+TMLV1YZXy99XX36C0rAInHH0EbBw1FwwX/2rFG0qfUHjbkl7Be3l30/tagaa3S9y9tU6Rn0I0uqrVQdlmoxN+J1uYJVzs4nNXVmHNi2/pYq1cviN5jwlw5eZh9YvvwFNSgV6nHInE3ScYebIVQT1ZlyPheP5N1OcXqzWrq4D+PkUtWG+2JdgNx/mLKJvWiDAMe+h+xI6dYDTWdhRI/LdET43J7/e9FTxuNQIBv2gGc7gcDRAl0c9kMtPuHry6o8KEsm+/xrJbb4evzs3aMHi+Bx0FqyG21kqloiRRGX3GCUgeNbzznAqlQtHRNLLnpHLaFSyFzVfnQuFbn8A5Yx6SDtxTR7HpkgcSFip55/TZKHjjI9jiYpB15gk6B9I/JusTObDJvZYtUTxC9bOExxwWDktMkmxxMDmkaAYr89aglfV850E/KBv3+m0JJ2sclhnNU/lNcxnDL2lnnA+mK+/vbCN3G7DpLwfjJBWoEqHKMjRWV2pXVnMyReufnfHqDJgNma0vLkXxl9/DJSS+/yVnwJGQIMkkcsoAMx35fbm37Je/kCsybY+LRt+zTkDUgH6G7G/JJJUWvbfGhby3PkL5H3OC2b8uPbY3hEJGkSQhogM1R5dxnrrtCZyrKF4Cy0lDB99xKxL2nBy8sp0FtAuiQ9Lp9/uzZTtWZPwk+TnKbLawqWZcJFggue0QkKQUhVf86cdYcd9/4XPVdbl+8+0VFFLO08EVsilNdHxOGNQHO512HKIzMrSbp9MgwszvlX31A4o/+RaRg/oi84zjYI+P1++wdeLl5JGvv4+a+UuRdswUJO23p1bWzSWdee+trMTaaR9KpVCD/hefCXti/BYtDww3DcDcs4vQHBEFa3yi7GPkhJALVkYtfF+tRdsrtoegMUF1b6Tfuq4v7uV3owe+6nLZuAxGvRL2Rp9fLZ0twcFuVfrvdBBcWLjkh99Q/PXPOqli5hEHIXb0cAmmkHspLy1C4sDn8j/4HCVf/Yr4sSPQ6+SjhdzHGg2CzgTTS97JxWS5fIjfIwSxE+Ld2aBWqaJVT/a6UoFsTIlQ7m1/ITbASZWtMVEYePFFGHTY4YjRyTd3ILRoKTKJyPkq5eBvk8k8S/Y1IoRtTpZOSUcSJNkdK4VxqrSMRjW3IGlP3VY22W5TWKwo++4rLLv5dlEEnTAjbQ9USI2hq16d7j+UolTkmeN2xvCpR8LRfPRYRyF55quvB+dSsUqFEfoeSRH9LFbd/xQc6SnIOuN42af+w0rE+8p//gOFb38qLfLe6HPOSXAkJsh7TOr30Vhdg4jsDIM4b+mKPxh4fsZss8MSHQdLVCzMDlGidIimbglNyb69YlsHjWWYScTuO7cb/noXfDUV0vipVZeBDfkPl7vhtAEtwSwEld2qIZlqNRgEc9CaKeHxVJTr4q2uNfnofcqR6hBtWFA5n5AZdbn5aCgqRfSQgep7smEguQZZQ0kpcl59D84FS9FXyH/ynrvK+zuQ2CExYnqJXJX/ORP5UgYaq11aJrZHbDgitstA8tMcFoYBV16G+DHjRTQN6zlHi3IggZ1le0PB7A4Q2WLThFZXQ+AIYx8kRD8I/3hVeMh3stXqhXYg9OZOQTMLUhNBYstFAtwt82hjYIVX9cfvWHL1dT3kqBPA1KPFqFwK/4bVjSFXAfTde1cMPnIKrEHn584Gw8AKJ+fpV1C/ugDZ55yIiMEDdHRaCOzS8JSWIu/5N3UJkuyphyNpr0nqCMlnOVR61XNvoLGiCkl7jEOfs6aKaGxde42qE/mmySTKRWJlsti0G84kGyJiYAqPQkAq4PVEdnsovFs0CBLZ9eIrOksIkM/lhL+uBuZGNyz+Rm2hM+0oXUwSdlVxY9jYAFR+KWgUouxrQQaZpjYOz26j1YSO1BzSXvS/H3VdspR991AZp/WFM07nCfmIG80Z3A9E1V9zUfrj73CkJSPzyIMQOaCf0T28kQTkEH5fowcWu130dMcTmQTIuWAx8t74CA1SBnSS0O0MTH02tEqlXuLM+10OEnZOZDjo+msRNXSE0RXaDFLvIi0tBTExMSqX3QsGKeKgiRAkjuWy+8Hn879mtVq/lTIanPir/WhbCW0lpIAJQWo8ToqdECSMksJnb5TC1/0yqWVoxSOMvXr6dCy57np4q2u32xZTVwCFtEIqgiq/d+MCS6UuadzvgD0w6JD9YQkP04qsM8GKyLVsJXKefBWxo0ci+6TDYY+O4RV4a2tQ+MnXKP7qF8SOGox+558CS2iEmoSr+Ksfkf/+l0jeezzqhFjZE+PQ99yT5UkhRhIpxouWJ299g5rHqfw6G/yGQYpIkIL74O8QtIzyHH9IJQ5bmJClSN3UyVuIlDqXa+UeelCe0eB2fpib0K5XS/ia4hY8YEXIhhq7Zb1CtBvqhABVqxUo4PUY10NpH0wbOooznfSHXKOoKRGSd/rlfuORdcSI1iLPBlZEwirk2EorYRuhr5VvF335HfLfExnac7wOuedcasxPWjFXv/AmalfkIO3gycg+9lAtCyF9S/mjHPpEtriOlMajMyHvYzhqlkrZePVduIvK9PvbKzh2mI7UG+vq3J5BEkTd0f+qqxE5eIgxb+AGYL5HRkYKOUpT62RIDroDOLjAQo8dEeF1FiLLyxLr74UwuYy7Oo5OLiHrI2RBksOpUjBHiSA6JGdVoewIMIviqp07BytuuQ0NuflClra/1tP2DkoK+/7pX0QH7E1KDhW+EiQT+u27OwYeuj+s0rLqLAsSX28RsmAR5VQ5fRZKvvsNDcVl6nvEFnf8uJ2Quv+eCMtIVVLGyoJzA+W8/A6ccxahz9knIDwzFSsefwVhKQnof9GZco9UIBYT6tcWYfmDz+lMw/0vOFXuS5P3di6xUzIknzNIEZdgaKsCkLslD6homRacZ4kTPNIhPWCTSpqkiWSKVgKrw7AWKJHizbLpQzzke4xDAxsq7uB9zc+HWIfu5Hyo+49KX8mJ6BVJa79UeBwOzwkKOarNmJ1bCI9sAV4L5ouCifGPbxvQ9JHrFskbJUUbICDfV1IkAdK9BmWdXYbLrPiCFhg+bbUKKWJXmJ5ZB1LQdX43RjeB/le2paeaQEt09fxFWPn0NIRnpaPfuUYXrVZ8IuMFn3yFos+/R+LE0cg++RhYRZYon0X/+x4Vf85G9JB+yD7xCNhTkvX+joNpAzgXLUXeO5+iPq9Iw7g9gznGNRo55L6rgUQ+rFc2+lxyMSL7DTTke2OQ6NnsnJ8rUZen6epgMaCliI0Un89fIeXzB5M58KoomO86kxCF0KzYbTkE6up6+ezWY71e31RRFiMlIo7uxGI3BSoKz9p8LLviKtStyd3uFcf2BgroxiY62zikglGCBPTefZx2sTliYpTAdASsIO0hcisBY0ElDEmWY62gjVAyn90lpVj1zOvwlFdi8HUXIiI7E641a6Riex2O5AQMuPhMXU6m/PfpWPPq+4gdPlAqu1P02ealg5U0y0tjTY0QvQiYJQxtKT+hQs7whyxERl1sEKUtUkc0hU8+JP/5k9/VP/rDSDsNnN7K+5o9IydJPoJUQYmGEkW9ZNynr2l6xLiPl40PdQzM55YIUQj8Fr+vZEj2rHDJZbjnf5+SpQAsG3ZLBsFTVbPnY+2n38JTWaWWHJI2b229NKis2tWadtA+upZf87ymbDQUFmH1c28o6Rl4xdmI7N9PvmlYJuvzCrDisZd1ElPKiTU6EpnHHoy4kcPkWStb2cE3tR9KLCVMlXMXapeZp8Kp3+4q4DJEnP6jK4F6JaJvb/S79lpYE5JEVlqfj1zPMDk5WeW0q4Jl0WKxVInO/d5k8r9iMnVOl9nG0HEN0gbUV9b38YfhLL/Xd5pEqreh8IMXuzGoR3x1tVh5w/WomTGHZofglR5sCvTf4Dpq9Aegj1F7hZVKJW3n4Rhy9MGIzkhvN0FajxhtDBJIynXNouVCgF5DZN9s9D17Kqwx0Vp51OXmGsQoJRH9LzzdGLHz8TdSeU1B6kEcbmtUOhpXCo5sVXMXIPeNj9U3iTO89r/4dMSMGLKecuT9GytKvMYwcWP1xdfqQrY86EIF0ENyFLTCbEm0usuLViMSIklDJqP6HOnv4PWWIEneWOnE8geeUdLT95wTEZaWpkP6SRa5kHHNspXIfe1DNKwtRuZxByP1gD0lr5u9VO6jD9TqZ6ehZukq9DvvJMTubPiaMI85cKB2VQ4ie2fDJnJnWB47nm7aJSfh5ISRJHSNXdRFgOWBC1jTCs0SxN/bNST/YsaMRvZFF8PkCJMTLLvGpc2BDcQokbOsjIyuVNQVGkX5IyWqwm4z/yhk6BWr1SrEqP1O1a3FVpeJqqqqAdLUvlEaeMeaLZbotrR8uzSkIgq4PSh47FGUvPeBdrP1YPOgdHDdoWrZOiSsrLSEIMVmZ2D4CYcjaehgJUxtkT/217dmUj6Gs76oGF5njbTm+yiZ4Xc4EqguNw+rhBhF9MqQmtQP58LlWjlyHap1i+YalhznvMVY8/I72r3W55SjUfTVT6iXynLYbVfpiJSQpqNjd0NxqVakUQP6wKKjkPSSQq1EwT0dfw1rkaCLESNiY47NnQEmR5M/UWsQTD9yNaYiNxI3n8cDr6tenZqt4WGSH5FN95JIrH7+dVQvWIYBl5+JqH59/0HU+XVmS860d1D+ywxknXgE0g7Yq0k+lORarHDOX4AVj7+KlL0mIGvqUW2yIrQFtIx6XS4UfPQ/lP3yt/rCqYB2YTCNuRZZqd+7yTXNtjWY1kmHSqPpuBMNV4w2NgyodziJKolRyMLdlSDhz5PcecFiCjwVHR1dEjy9xbHVTRf33HNPpdvnKzT5/RneQKCPZJaNSqDbg3EUZRYzaRIsDhtqZ88xtF9rlfAOClaB1VIR0s+oQynFykQUg6fGhfw/ZmLVtz/DKoomJjNd/YM2RZBoXXFYbUoqWguut2ZPSlivRa0VjLMaVTPmo2bRCp7AoCvPRdSg/kalJmHkPVXzFmL5Q8+jdvkqIU0nqV8IFWTpD78jLDUJSZPGBd/IR0zw1tRizUtva0s+dsQQ2BMTDNmS/0qKJNhc9sJMfyA5z9/6pwsWPKaPRq2Tw850bPOIMaahbN56N8p+n4HV0z5Q8lCzYg3cRSWSf6uR/97nWPvRV3CkJiIiS8iwSHHN4mWoW5WLsMw0IbJ9laBvCJLd8IxUlP8xW6/HDhuoS3EwdFVzRT4efAZV0+cj/eB9kH74AZ1esTM9OJrNtTpXHbtzX/sAdTkFKlMa724Aq8TDI/FpPgXIdgPJcxKhtKlTkXz0sUaat6M9wOziuoccoaY/ugokuj6vt0wC/a474H82MTY2P3hlq2CbyIMoNVNFdfVEvw9XmUyBg0TZdX3vsDbAbLfB+fOPyLvjbvjr67uNotkS4NxFXK16S4AVDiuAlJGDMfSYw5QksfXeXH+0dyRRS6Ddhs7BdMR2rV6DjCOmGNYkXpEK2Tl/IXJefV8CZkLMsAFSsa5Rx96EXUbCEmZH8Te/SiW4H1L337upMqXk5L39EUq//xO9zzwWSXvsqiNV1PdGLrJyo5Vq0b8fQ8JOQzHo4tOl0i5FfUkZovr2gi06Su8hNN762i2T3p2Jxkaf+vF0BkgeuUTHP0ohrSI8KQnD7il3RaVudGqOyBBCHUGrnUm7l9YIASr48gcMvvxMxI/eSRfGZblmXiy682G1HA286lyYHWHwVtdgyX+e1NGqfc44Dgnjdoav2bQP/CTnLKrLy8eSex7XIfrZU4/Qc2SFamFi3tLq7Gub1XNjCEZTibzf49G1zDg9QKOzVkjaVm8/bzVQgkr8XjS0QE4NMiLnt7Z+lvy0REUi46KLEDlyZ5GvTThZbwbMz+zMTGNR6C4En89XLo25NyPs9ofCw8NXBU9vNWzlHF8fVVWusW6v+1rJvClCjnacbjWBWi8K1yL3+n/BvTpnu5zvY3sAfYtKhRxtaUEl0bCLMhp46L7I2nUcHEIYWB20ululleDbtALieynvQrzcQlLYKncXlyHruEOQIN8P3UjC1FBYjNxpH6BmyUoMv+MahGWkGaROKiyump7zyvtI2WdX9DrpaO0u5HtJjGgl8tbWYsl/n9ah2iOuvVAq9FQ0lFfAuWgZnItXoK6gGHVrizU8dAiPGzEYsYP6ITw1WVdib6oU5bqOnvIbPjXbGuyyokN2R0LCJObwX5Lf9UErmwmVQlSXPjENJmnIxAlRjR3cT/2CnEtXoeS3GQiT9BomZIfLbzS66rDs6VdRvXglht1wESKEdNaXVGDtF9/COWsh+ghpjd1ppHaHsez76uqR//bHKP3lb0T264X0Q/fTFe8t8i1aAMv/mo1iISYJJEXHHSrEOMzI2y0AxpVb7co1WPvJ19q9y7Rhnu8IKJd0rRFy1BwsXw4utXHckXAVlmDVl19BRzQ2kxUesbFjlWTiArARstl4Tn5z5Gdz8BeltVRILRfIbilleY6kN6xvH2RcdiWs8Rxx2P48t0qdkpGergsyb/sS20pIQCXO5dLeeN9itTySFBOzKHhlq6Kl/NmqKHW5xvjqPdfI4aFmsyVqhyJHopQ5f0rRIw/C+cVXBjnaQZRRa0EHSZKjrQVWuFyxuu+QAcg8bF/EDBuiRIC5sqUkUysmq0FA/M0sBwRlpLGiAquee1OddofceIl201FO6gvWapebIzEOA646D2Y7J5w3Qsmh5qaAD6teelu7Y4Zdcw7iRw5jBPU6QYtD2d9zsPTJV5A8aQz6nng43OVVcOWtha/Bg5SJo2EOD9MwlP4xA4Xf/CbkKR69jzpISFNSk9WqCYwHyZMEgenIEWUhqFUseLwO7U9ROjrrXEFt1BcMAwkjfcU2SXrlmq+uDoskfd2VNRhy6RmI6d9L84cjCYt/+hMrXnoHaftOQr8Tj9T31gnBXfTgc6iXipQkM3bkECU7JL5FX/2sDvd9zjgeUf37GF2nkq78BrvWaoSk1nNCREk/Et+YYQMRJTKo3bxbgBBpzFW2KlHy9U9C0KbDK2StiQjvABCKL6TIJ6SoZaJCImSPlsbSMUdi2GmnoXj6DMx+4knU5xYgRfIlXMoYpa+tUrzhqvkkUfHyrgpfI6L3mYzEE07Sstz+fA8gPDwcaalpsFttWla2NkJFqy2f5iP+gL9Enn3TbsYj8fHxq40rWx8tycNWR3Fx+W5+s/kmScN9zDvQUH4DkgVCiKreewtlzz5rzKQsSrsHgFvkoFiIEUf6bAmE3spCQOXkkBIZZ7bontAWohCW+J2HIf3w/RGenaklfUtUVBsD/YLqVudg1fNvqGWh18nHaPcbh3QXfvY91n74P2Qce5DRvcbKVsDQ0/LACQHXTPsIfacehsxD9pfz69KRVgtak5Y99xaql6/CyBsuQWSvTH2HkhimgcRV9DUKvvwRa979HEnjR6Jy3nJkHbYPsg49QGTVE3ybhFPCVDZjDpY//xYSx47EgDNO0PN+jxur3/kcdQUlSsosdotaWmIG90esbPb4uKb05Bp4JBVcMsXf7N0sE5ynKHb4YNiiozVcel52Xo4sCjqkhiwf9AnjvqPWPuZ9xdzFWPTAs0gnATr5aCUOtbn5WPXaB2iQsA6/7iJEZqcbcZA0rVm5BgvufgJxIjP9zz1Jyja7SiWc9fXIf+tjlP70NzKO2A9pB+/XRIY1lMGwa0woY8E4dir4DVqrXHWo+GMmCr/8AR4h25rXHUyrrgjGmI2uSpF56hgSCC6fYpctzifkwtOo8ss13jghqA6Xv+wSRA0ejNyXX0Hx51/C725sM5nkdzkFSakQIZbYFJMFkZHhsJ9+OhrHTlzXFd4OUG7CpDGTmpoKx2Z8J7cUKE8V5ZWoa6hDSnIK7KKLNhcOPuP3+avl4D2/3fSfrNjYpcFL2wTbRWn4IRCwDqpw7hvwBy6H37S3tJrCt352bktIBSSFy71qBYpvvQXewiIEtpWiogCzomHlIts2KFcqlDo7rbdRJ2LbEilBIpRuscLeLJ03FVUSBs41Ez9hZ6Tut7tBkqQi1/TZglmlr5Y/6l8iCI1g0q7YykqseORFben3Of1YxAwbrP5CXMOr4KOvUfTNz8icMhm9jz1EiIvVyNsg+L7SP2di8WMvod9JRyDz4H3Xu06wsl/95kco+WU6Bp47VX2S5tz6AOJHDcWg805e734So9XvfIL8T77F0CvOROLOI+UjJtQXl2DBfU+r8/HIa8+XZ0xodNag6Ne/kPv+l0jZbRz6Sdg5P5O7rAILH3hKK4bsw/aHLTaWEdb3kOhFsqtJlP4mM6ozQVYoabDmnU+R//n3WmnaYiMRO3QgUnYdg5hB/eUeuW+9dDWj+LfpWPb068g6fD9kHjkl6LYlZEfKU+2ylXBLpREtpNAWL/HbwnFR+bGYwXX/yv+aiZJvfzMmYrRK3Cj7Wystt2NoFko+c2qDPhedh7TjT0RDfg6q/p4Bq8ggraOWmBjDp0vgc7kQlpEJc0Q0cp56DDnPvtx+S5t8196nN9JuuwPWrD7qT1RSWoqamupg5rURkp9xsXFISU1Rq+22AOk9i0RhURFqa2sQERGBxMREhIeFtyhujKbP7yuT/XsS5sd7pSUsEqK0TSWzPUm/xbBybek4aSJfYzWZpkjC7FA+RwqaZt31qHj6UdR++hmnLg1e2PKgYkjefzL6XHiBrp2lletrr6Hos//J1a0nJvwSLUUcRsv5i7bkl7mUZ+oG5GizkDDRksQRQvFjhiNtyj4Iz0iTgMs7JA23usRKZdtQUISyX/5CzcJl2gVmslkQJ+Ql86C9EZaUKK3PDS1cJnhqajD39odgj4nC4ItOQ7go0pDFiXGhA+6iR55HXX4Jhlx4CuJGDoVPWtBzbr5PpwoYftW5sEVFqtyQQPPa8ufeROW8xRj973/BkRiv56uXr8bih19AzJB+GHrpmXK/pJDIOX2eFtz7uH5z8MWnI1KIJh2bFz/6vFQOfgy97CyEJYcmsjPyh1ajNoPf4rpnDQ2whYfrMhryouDFzYMVXl1BIZY88SrVPXb+vythcWyie0vSjiMI87/6AbWr89D7uMNgl3j4JB6UjS2t05hSbFRx9J63zqUzXhd//RPcJRXyfaOx04N1YD5yFKctNhp1a/JU3ujSkLT37uh72aVwFxdj9cOPoWrOPEk7aU6xnHPjsWws8+218PNbscccg7izzpMyS7lcJxuFhYWok/xrDfSp4LMMX0pK6nazThr94kpKilEv5T1W0jg+XvSRhJGbho4NBlOgVGTzTUnFR3unxq3UB7cxtrtSklNaNdbr818juXrIjuZzRIjIcCgU6r7/BpWPPQxfzZYfFcJRNfG7jsXgO+/C4uuvQ9X0uVLWTRh4078QLq2Z+RddblRoWwEUSLcUGTpcb0liRFWWbrXB1tEvKDEw6/poyXvtiuhhg9RZV+d62cpQvyKJDpWOWbJLj9UwIAfNyhHDm/Phl8j/7Dv0OeEwZAm5C625RFmrLynF0ideQUNpBRJ2Gq7O2rRykCz56tw6rxItSAk7D9NuLlYkrtx8LHnyNV3Ed/hV58AiJISLnxb/+idWvvw+HMmJSNxluL7fU1WNqvmLEZGdgV5HTUFU7ywNn4ejtZ54CbWrChAzqI+00G1K9EiI7HEx6CMkw5EUr8q0NeD3ae3J+/R7g8hIMvQ/5ShkHMBRfa3PH1rD8j//Fmve+wKZU/ZC72MP47CZ4NWWYMgUaTI5mLF0SDDYWhHo5U6FEh7JVzrqs5us7PeZ8JRVbnHd0VVBnRfROxsDb70JXqcTqx99Cg15+ZpPvBaCIz0Fvc48HUn77YfCDz7E2nfeQ6OUBS1c7QQJkSUhHgmXX4Xw3fYCdBDB+jLtlXMkR24h9CEiEYJN5JFEmxsdrBOTktQqEwJJ8faEainXJSVFGgerNETDJay10jDj/ErJyclFNrv1LQvMj28vpIjYAkW048gtrxnhdjdeKfrkGIvFHLvDWY4IswUBZwXK774Nnrnz1FGyU0CyYTUj9fBDUS3vrVu5Rk+bw+zY+cXn4Jw1Gyvue8CYTMzHocHGKBoVFNayW6nFSYtRLUlH8Hd7wblKaBniyBGOGOGxTeJBK1Fnqw+1nsh7aXrnkg4Ju49r8onZ4pYCeT0rR+pP5hb3Ort1C2A4y2fOg6eyGql7TTQWFlW5sKJ66UosefxlHX014przYBcFrpAXUg6Kf/0Ly56chr5TD0fWofuqMzKtMKW/z8DiR19C3+MPkfP78QElNjnvf4G8T75Bv6mHIXnSWJ34sOiH31H43e/IOHAP9D76YCPd5N2NLheWPfM66opKMPSSMxCRmSaVFC0zEjZ+n2WAEWslOIKodk0+Vrz8DuryixHVLxv9Tj5Ku+Q2TWw2hGEFWvv9zwhPTkL8TsM0vK0ByRDzXvf8J/vOcIbVilI2VrKcL6n4m59Qs3glfPVujXdb0mlHA4lP5ID+GHLXbSh4620hPB+rszNlImbkcAy85QZY4+Kx+pFHUfrl16IDDZ0Zu/NITffKmXNbnf//gBDysAkTEH/1jTBxAWoS9o2A31LZkXt8ooc5CtMh4SQZ4jmPx63D8I37gg9tZ2BXWmlp8frhCwT8oquK4+MTf01MSHojLCXqm/QtsN5ZR7B9lh6Rw8WFpWPMAdM1poDlYEnEHa9bjaByk0q8/qtPUf30Ywi4pVXf3gLZDHQkzDjmSGSdeQaW3XaHkKE5CMvKwIiHH0TNosVYfN1N8jtdWkmTkbz/frAnpejCnLVLl6L48y9Q+cff8hYqX+N9nY0qUR4ctdGR11NaoiXtkqWFss0kR2pDEszYkYOEKI1H1EAO945SxdyZ8twSKVIiwWsbS8TQhWbh4BH9fNilFZmdAVuk0VUWAv2SanPyMPum/yBt8q7of8ZxMNO5WO7J/+RrrPngS4y49gLEjxxqkB2poFe8/DaKf56O4Vefi7ihg+Q8AwssfuR5JS2DLzhFnao5H48OeX/mNTlfiBHXna8EpnnrXdGedDMSxHi2I+muacZ3GD9bA94a+qwuGSIb874Nr2gC/cf4bMPaQlTMmIvy32bAU1a1Ln49aBUoU/G7TlCL+LLb70Lln9O1nIZnZiBx90ko//lXXb+uz4XnSgPyMKx5+hkUvvOhPMl0Nt7RZrA8RIYj9pIrELbXARIIKVcUijagwd0Aj9uNiIgoXSCWQtTY2IiK8jLJfhPiExPVIqMXtiUkLMGSogSOVq/q6molSYIiiwkfhNscL4ZbPfPGjh3b/kmatiC269I0N68syxEwnxkw+c+WpO6l2n9HBIdclhSg+oF74JkzR393FKy4bBHhSNp/MqJHjdDJ5kq/+wHugrUYcvcdCM/KxqqHHkbZT7/CX9+gz1iiI5Fx7FHIPGkqlt35b1T+9pcolI6HpTlYmDq6BAifo2UoXiryKCGS21hNKJRgMM3jYxA9uJ8QpQmIHtRfWqKs7HhD+0KpLooSYSpGdn8axCjQ4RFZGwcXs3XB7/bAHh8r4We3oVctULWrc5G+/14IS4o3Kn+J77KnX0Pl/CXY+c5r5bwxIzdb2+Wz52PRQy+g15EHqnM47/U3eLDytQ9Q8tt0IVeDYXYYpIsZyH3sgD7ImDJZn+9KYNYaWSxxDJiaLEabsxwxT1nJeMorUPbHDFTNnI/6fGl9e+kH09NF1lpQdhImjkXUoIFY++GnOvu82eFA34vPR8oRh2Hl3feg7Nsfg0WQ1he/TrA48NorYUtIxLI77tIpF9o315y81OeDY8IExFx+HUzxyfJ7A7LfSrCLrLZW9HRJsZZ5G8ue/PN4GhEdHY3ExCRDZrYhWO7Lygzncbvdrt19UdEx8NTXu9wez082q+UFb3XxVwceeOB2ZSHaENs2FVuBnKqq+Bqn50xpmp4jPwdLxnctrdgJaMokaTE2fP0Z6p5+XCsmKs1OgWpuqbBEWez8zGOolxbpkptvFYUin/hHJRSAI0UKIJWEtPKpdNyl5cFrHQd1U3uJEbvHYoUMcaK17V6wJb2pROjIS4tS4m7jENm3N6yx7HqT/63s6gkRIyVFEn/GW/dbOwFCH6QsNYeGRSobEpzm0HMkTz7DJyL4vK4HFrqX55raQnyP5GsXbRvRUKZ7OWDslDgyn+WPRl3SgBY2X4MbDcUlqJq9EBW/z5SyVaH36T3BNOpB6xCyNrIL1myzIP2Yo9H7gvNQ+v33WPPoE5K2ZdIAzETv885B/O676X3++jrVbfW5uVjz+FOonrtA9W67IHltlsZk5CVXwLHHvkqQNigdbYe8oKK8FE5nlYiDIQ8sR5FRUUhKSTXK0jYCtU9dXS2KCwv5Q8HwpKRmwGK15FkCpseTwr1PpKenb9ekiOgSJW316kCYy1JxlM8XuChgMo23mE32DfXvDgMKfq0TdU8+CM/PP4NzIHUGuIaWUHyMfOwB1OXkYvkd96xnDWIZVEUurZ2ooYMx6JabVKmv/u+DcM6ZZ9xAceqg8qbDdWhhx7aCT7BwRkkFmtReZbatIPHlUHwOS4/ok4nooQMRv8tIhGdnSJJKnofIQjBZ6MDb1IUmv0mGjE1+6NaxfOhBJ0Pyl1nHbCQ1kipTR495qpxwzl8M54KlqF22Cp4Kp+Zdj9N0+0ESnrjbRPS99CLUrVqFZXffrzONGwosgJSDD0C/K69Azfz5WPnAw6jPK1Bd1mTJIQEX3dduy6RmtBeO/Q5A+HmXAuFR8psNnY6XSRZrEqHSkiLUumrltwnRMbE62ssixJrR2NpgmNilV1lZAZfRXaZg2FLT0hEREcnh+E75/YbZYrp3RGZCbvCW7RZdSntOX166t5Ci603mwGRholtvLPv2CCm43pl/oP7xB+EvKukUgkSFwmGrg264DrakRKx86FHULl6mLZ9AwIeEieMx8OYb4S4qwtJbb4crJw8JE8Zi0O23wZYQj7JvvsGqBx/VUUecmLCt4GrXRT7OXNQ2weT9nJQxxWLVUWbbQDd0PiQtqACpXNilFJ6ZivjxOyF2+BDYEuNhDQvTa6xpGWOSJ5KiLmpQ6ZaQXNEMYQVL64W/2gW3NDqq/5xjLMdSXauzd5Mm+bdhS787gRbIrBOOReK+k7HoXzejsaSMoxCMhp92P0ppoSVJsiZxz93Q/7pr4a2sxNI770LdyhzW5saL2gmTvNucnYXwy66GZfguQAfWOdsc6L+jVtRtWObZtVdZUaaj6FQfCbhjuJKSUxAZGcXutFpptH1mMgUeGNUreWZXUNHbMEnbjnfeeccycMw+Y/zmwMWStIdZTJZ4ox22o0KyL+CH591X4Hn7TW2BdgaoODj5nCMtFfWr16gTdt9LLoFz7lysvP9BuItLhSSNw4CbbpQW2UqsknOu/ALEj91Fzt2AmrlzsOL+h41ZvNsQJuZkWRtGo4VynvsI+U6KxUaX8O4NEiapTG0OO6Ky03Rds+i+vRA+oDfsyQkw0dncp501xv092PLQZrpInkWkVuTQX1cPb04+GlflwLMyF42y+Sur1drrl0raK/dzRfcGIb60kLLq9DFf9WU9aCvYoAtLS4bP1QCP0ykNiDEY8u874Fq+EnVrViNm2DA40tPhLimGLS5eJztdfvd9KP/ldy0mUVKG2H3pc9UH39geCA22WGA/+XTYjjhBiBg1WPfMURKy6uoqOKsqRfTXj2NScipiomMl5vLPQJHQ/g/8VsszY7MTFgh56hKJ0jk16VbGgoKKXnUNnoulKXay8OXMTuIDXRYBs1SG5cXwPPUgfH//3SnO2QoRenblJOy2K4o+/RLeKqccT8CgO25DzYKFqPz1F2RMPUktRbmvvG4s3SBiL1UDEnbfFXETxiH3hZfluRqtFDaHkMWoNWDp4lpFiWol2rHAlOQ0BDbZwmRzSLpZuZktMIc7YImLhrV3BhwjBsM+oC/MMdFqYdRh3Ey4doyI2eFBJaObHDPpaAGqa4C3sBjuBUvhWb4G/uIyo8vGE2wQ0HzHfTPQikQLEb1N3JINbskLTmjKThwdtWbc1oPNQfKA1qG4MTtjwPXXonbJUqx+7Mkmf0cmuyUqSq11XALF73brSfqw9b/yQsSN2xXzL7oE3jq33LN+HrUNEhCfD9bd94T9nEtgSkjU390VtArVVDtRUVYmMV9fhzjCwpGckqrTCfh8Pl5cLH+ecFXXvTF5dN8q466ugY5IxDbFN4vyE6PttrNFlZxvNpn6Br0rdlxQDKUl5J87HY1PPYJAYVH7nQY3AFtkXIphyF23ikIZjzlnnonaZat14jteS953L92XfvUd4saOxsD/u8lYmoKzJ193A+pW5262a80lFQSH6DMabD23FlEmC+JE+ZEo7AhgLC0SV/YjOyTe7EIkMWT8pZEgRxukHX9KekrLDSaHDdbURNj6ZMGWnQlLkrSekxNhTYiDiUttyPtM2m3ajDi1IS+6JJrLDeMvGxEQ2fVX18BXWgFveaUQoBI0rs6Dt6AYPmet0TXTAvFpDULkiNP6uSW92SCg5ShEjrp5incY1DVckHfUU0/oxKQLLrkMDSXlkqomRPTNRspBB6Ds2x9Qu2KV4aslacp52iIHD0L2KSdpt//S2+7UxWDb7UfEXBICZO7TG7bzLodp2E5KlrUI7gDwSroXri2AX3Q2u8tihRBywVrCF/A3SjrMNQXwot1if3N03/guRYqILp2NcwoLI+tqcUjAb7pQIrKr2Wp2dHtF3goETGYEvv8CvhefQaBBWkrtLvzrg11sMTuNwJA7b0Pl3zN01AYX/KSfC2eRHXzH/0kLrA4r7r0fg269Ga5ly7H8rvt0jSEOj005aF/UrVoD57yF6zmXUggr5R02OagSZcNuhrYIJmOXZrEpSejOuc80oYM11Q/jahAjIUpyhaSoLWmm5YSVsKQ798wPk1Qe5qgIHUljjo+DNSUe1gxpAWamwRJH8uRQa6T6zMgrNLVbIgbbqgxqUJqHxwilHmmQ5I9XyLfbDb+rHr7iEnjzC+EtKoWvvAr+qhr4a13w17uNbmBGj+SH5acdBKhlGGHiXzYDOMiApIjkiMe0l5LEanB7sA5ME9maw+ywo88F5yL1iCNQ+ukniBg8WPK2ASv+8xDq89eqhTQk37a4WNFRveR8ATxlQqI64pMp7zRFRcJy7sUw7bEPTNp1vWNBZVTSgQ3gEFhEfD6fy2w2f26D//4xAzJmBC91OXRWad+m+GXF2jFmH64S8aTfkTHeeUeHWSo6TwN870+D/+MPtPAGOoMgSdIGpCkQKUQo4GmEt6EBA2+8ThdV5NxG1XMWIGGPXdUhe/E116BaSFDGcUeiz4UXIvflV5E/7S1VLFRWTS30YKXjlNYHrUatBXOZpCBa3sFV8buFMG8EjBvN2FTnBimSTc6yO425usXivkFlZBQt/hEiZpU0dwhRCg8zCFWsVBYxsTDFyD42Ws5F68R5tGSyItK5d1gh0ReHRIyOo00VlJzjwqZ8tz+4EVTAQsh1CQ9WQJRjITe6jIK0WklguECqv7oagepa+JxCbmTz1dQhICQ9wCVF5L6m9/E7zRMrKHtbH7QaMVh+SNNFu9PYrdYowaTFdMeralsA814aSlywmVag+D12hz0xUX24yn/8AUUff4q6nHxdbqbvFZcicY89sPzue1Dyzff6eMyokRgkusm1YqWc/0/HpzhhF5ndBvOxU2E+/DhtJKgu2+FBoi+Ca0IRvIEPzXbH0xP7xc/vKv5ELWFbaYVOx88L1g6DJXCRlKZjpbJNNRR4D7Q7rboKmPYcAqJMOst6pBClEMNV1EWBOWfP00qOrYgRD92nldHaDz7GoP+7GaVffYU1jz2FMFFwGScej6hhw3VNLW9tLWrmz0Phex+KgstDo1T2hT52MGwevIeEKNEsFa5xqluDliK2zUiElBhJpO1CLBj77Tr+Ihvr75v+BE8FzxOhww0jJPE1Tsnf0LVQBae70MmuB1arHJfmkbiHutS47fDO2BL/+Enj0ffiC3WZovxXX9f51bhEjDUyTBpfu2HgzTehWq4tveMueIUMh2Wmy7kbEDVkCLzVTlT+PR05TzyDRmd1MwLeTkh4TAdOAU44HYiUtnc39iNqE1gO/YEGEdY/hM4/60u0fTY5NbU2eLXLoutqlBbw559lMe7ohil+k+V0symwh7RIo9ZTvDsySFpKi2B+/jEEZs2QnF9nqeksaFfbqOEY9sD9MFtMqPz9Lyy/737Y4uMw4rFHdbHG5XfdjdrlwbUCJWscSQnod9VlcAhp+vbya1BdJGHU7pqNh405SpKQYLHqnEXdHUwJ+hWFrEV0uLZL+tBGts5O1iPnXRMm7VILjVRzSza6pXHBLrUd1t9I4k2fxoE3XIvYsWOx4p77UPbDL4bFMaSzeE9kOEY9+xTqVq/G0ptvk5MmOR2ALSpS5wTTGfs70hCUd+m22x4InHY+EJ8khMjbVOJ2dNCC7Qv4a8yBwJduHx779d1nf7/99tu7hQmtW+bxD0tKhwR8jVeLWjnWbDbF9dQZ6xCw2WDOWwXzi08CC+YbFqXOgih0e1oKUg7YD6Xffo/6nDxE9O0lpOgRlP/0I1Y99Dg4nPwfEOUT8DbCMmIYht10Iwp+/xULX5mGhirnen3YISSZrWot2hGylQWUqt0q8VWHa1FG3Gg5WpcyvKtHyLsu1pEj7VaTchRyxt6RLUd0rI4c2A9D7rhNJ5ZdfOMtaCgolEaTSD4Ji+iGYXffLiTIjyU3/Z9RBELEqSPgu7kJKfOddiGQlgU0eoIXe0BI6ggBCuQEfP4PzIGw5yePSl4SvNQt0G3J72cLitMc8EwNmCxnSCSHC7u1bOi8t0NDCIqpKB+25x6GaeECo2XVGUqFYDrLu+j/ET1sEIY+cD9WP/oYSv737T9Hp0klwFXYB9xwHaInjMP3l14mCtGHsVdejojMTPz173+jeNZcbZ00B5f+4Fpo3R0kRToKTbZ1pEiIkrpb96DrgzppnTM2yRG71OhzFHLG3tyaat0aEnd2zyfvtxcG3nwzyr77TudSs8bFYvBtN8NbVY1ld/wbvoZOWCKJ6czv7TIGjWdeDCSnq4VoR07+f4BpHPDVyZ6Lyz1UufD3H44//vhu16/YrXXrF18sc5izI46UKuRyEfdx0tKw9kj5BhCiYslbBcu052CeN1skohMJkoDda5xrZOCtN8P593TkvvgKGoqKtdXHawm7TcTAm25Qp8r8adOw7LXXsba8AgF1pg4Ib/IjrncvRGVnwVVYhKpVqzV8YULkks1WtZx01xxlLpAYGX5FZokzYJczVrmwjhb1yHP3QGh+IwghMuY24kbfI3XGZnbvyFktaUBHfq54n3HscSj95musfuoZeErLDQtSR6B1gqTxuInwnng2AmlZaqHqwT8RCAQK5c/bkhvPHDgyY2lXdrDeFDqvBtxOIRlp+nJh4VCT339awIQTTAFTb6lnun282wwhSObSItimPQvrjD9FTUgSdRZBkqJDRRPeKxOxu4xGzfyFQo6KdHbasMwMLL3xFtQsXoaowQPR74pLUJ2biz8feBjm+HhMeelFlC9eiHnPvYiEgf0x6oILkPfTj1j44GNIFp7L+Xu6Y8lkytPhmvY1WotIBNmVZoxCMwSY2aM6vQfdBuqMLcRI/Y3kh1vO9IxUWwdajzhSTaeXoJW7I2DhkTLk220veE48C4E4w4eoB/+E1KM0yc2WxH8tEB73zsGDYkqDl7olOqnm2/7xyYwZEY7w1L28jaYzpWjtazabE4KXetAconDMVRWwf/gabD98E1QeHVRAG4BdmsmT90D2OWfBvbYQa55+Fq6lK9YbOcL63puahF1fegFL33kHc596VudDIqgUOTpFpw2QsHGoPgmDkgW9w3i+K4Mp3jSRY5AYkQSybdzTidZdQak1/I1IhIxlQ7iwMomS0aXW1eV6u4CQKw61bzxgCtyHnYhAVIxxrgctQK32+WaTeVrA5Hvu0FG9VwUvdGvscBr2w9mr48x+y6lSjV5gsmBIp9f63QVskbkbYP/2Ezg+fAsmOh92clLRuZKj0rLPOg2xO+2ExTfcAndxsVwxScvQ8C2wZ2Vg5JOPYvnHn2DOk0/DwrlDaCppBna60d+Ip+mXES4kgnP8dFUw5CRF9CViPEiM7CRGcr6nC637g9Za7VYTWW6QbOb8RnTG3qFHqnUCTJKOgfAINBx7Cjx7HoSATZodbZg3bYcClak/wJ7cWRb4n/VU+T48anLXWtajI+i6tUcH8NIPq8PiE2wHwBu4WPJ/N5PJEtlT0WwEQoYCJj8cf/+M8HdegalEiMuGDtQdBZW9kCBahAbeeDUiBwzCqocfQc3CxTpb7ZB770blr79j5QMPgYNl3SK11XJ/gyi6aCFEieqP1H1AqxCtQ9qFJhuJkWEt2iGL6w4JEiNqJBL90OSP3PtImnrIUeshaWXye+HLykbd8WehcaeJxnIu3HrwD2iqiK4J+HyVpgA+DFhNjx+xU+ac7upLtDHs0Jr27VnLkm3+8JNEHM4UYRhhNksN21NeWoZISsBigTVnOSLeeRG2+XPVqtTp8PlgiYpAwq4TEDV0KHwuFyp++x21S5a3+L1QdnUXQaZNjiSIXYMhUkTLkUVtRT3CuSOBliNOd6rD+GULTQBJGwe7o3ukYROQ9GEKNo6ZANfRp8Gb2Rdmb4//0CZBHe/3+0SylpvMppetCJ922OikguDVHQo7NDEibr31VvOIw88ZYfIHzvYHTMdZLOZ0FqgetAxVx2YbzHXViPzyHYR9+zlMDQ1Sc3eyFYlQ5SYQcrAjgLHULjTZc1ZrYxSaYS0yutCYHjt8kd2hQM+XkL+RYTUyrEg9ztgbAYfXR0Wh/oDD4TrgKAQckTD1dJe1CkKKihAwfWY2m1+Jr8n4c/Jk0w7LJHu0bBDv/1aY4rd6TwyYA6eLzqH1yK71ck8KrYd1yUGKJDW32YSwuX8i6uPXYVu9CoHO7mbbQcB01dmt5YBkiMPzHZK8XPKjpwttR0RA2gMmbRuQAHnlLx0+1g3jF2IkG1XUDg9NJD8aBw1B7REnwz1stBAkP7TzR4pOTxptHNQsPp+3TtTN71az+YUoS8WnB+68s8u4uuOiR+NugNd/WzLEYnFcEDDhWJPJnBk83YNNgRYdswXm6ipEf/4mIn/5TjS4u8Wurx78EyyErARJKY0uNI5EM+sxu9bWWYt6sGPC8CtqFBloGsYf2MGXDSG4XllEBGonH4SaA49FIDJGLUY9ZaUVIOn2+etk97fUc6+hoeHTE/Yc1K2H4LcFPcSoBTyyzO9ILs3dTWqk0wMm0xQTTMnGlZ4C1yoIIXIsnoXYT9+CY/kSY1V/KYE9aBlKfiR92IWmQ/Nl4yi0nqH5PTBA8tN82RCSI8OCRHK0Q/kbCSFkkXAPGQnnoSfCM2BkkAz1oLUIWiILAwH/W/CaHj95jx1jCH5b0KN1N4HXf8mJD1hxhN/vP0vaZmPNZkt48FIPWgOLFeb6WkT9+R1ivngP5mqnSFwPSWoOpoR2ocm+iRTxt2w9lqIeEEZFto4c0cdIlw3x04rk15GatBx1WzBusvkSEuE87AS4xuyBgCOihxC1EZQQIUNOaej/6Df5Xm30xX5zzu7JNcbVHjRHTw3VCjz+w4K0KFvYUVJVnSEpNtpsNtt6qqu2gVYjW2UJ4r76AJF//QRzXR0CW8Jhu4uB1iKSIB19JsIVbjZIEf2KjMLZI2k9CGH9ZUN0lJof2r2mHUjdiRxJXEw+H3wx0aidtC+q9j0CvtgEw5Ga0ZQy0oPWgZok4Pc1ytFcaWy9XG8yv3nupF4Vwcs9aAE90tVKvPPOOxZX9rg94AtcLG23/aUVFxu81IO2QLvVgLC8lYj79iNEzvxTWn6i3Xl+BwNjbEzkaBAjWov+uUBsDzHqQQiGVKgzthCj9ZcNoTO2ca1Lwy8xsNtQM34PVO1zODzpvehIJcWgy8ds2yAQaBS1stBvwjsev++dC3YftDJ4pQebQA8xaiOe+WZGrDUs9kA/TKeJXtrDbLbE9FRe7YRJCICwA8fqJUj64h1ELFkgGr9xh7AkseA1+RUJKaTDtQ7Nl43ne2SqBxsDu9RCM2OTHNULcaDfkZfESM51Nckx+bzw2x2oGzEa5VOOgzuzHyt0Y+tBuyGyUGoKBN72WSxPnL9b3yXB0z1oBXqIUTtBgmSyxR4ojfvT5OceUpnFBAI9FVq7YbaoNEasWoiEHz5H5LwZojBF/QctTN0pWRkdw1oUmq+IS5isv0Bsjxz1YOMwiXQY8xjRGbtB9rpsiPockU9s/+SIXWJ+ux21oyeicq+DUd97oGEZosWoBx2A5L0fpSaT+Tc5+thrxRcX7TagJHixB62EoYN70G489OHsOEdcxEFCjM6Vn5NMZnNYt+rr3xbgEh+Sho6SPCR9/R6i58+Cub6h24xuW9eFBiFEJEZGd9r6o9B6ZKgHLSPkjE0Kwc1YNsRvdKuZaEnaDsmRhIdrlfkjIlE9egLK9z0C7qQMCaPIe88EjB0GZcIf8DeYAua/JOdf9IQFPrp84qDq4OUetBE9xKgzIKX7uR+X9/eaAieJgB7nR2CoWZeA76ncOooAKwEO/y9di/g/vkPc3z/BVlEm57iYbPCmLgQGWXiQOlrTr0g3EiP5bdiKemSmB62BIfzrnLG5Er+xnpquxM9tW+sfkiGfD57UNFRN2BuVEybDE58Ck5crvvXIeaeA+tHnq5f8niHU6M3wCMeHZ07oWxS82oN2ogtWLds3Hvt55SCzP3BiIOA7QWrAQaaAydqjAjoJSpKssNbVIHrxTKR8/ynC83JUAas1qQuAViGOOuOQ/JDDdWhovlEYe6SlB61FiBxBh/F7AsZItebLhmxVaSIR4jctZtT1GYDSfY5A7aBR8DnCDauQXOtB54A57/P7G0xm8wy/z/eGxez98JLJI3oIUSehhxhtITz2zcpBsPqPAcyH+P2+ncxmU1TwUpcGVS1dAahx6SSsArTNpEiIkhCiiIIVSPr9G8QsnB20JtFfafsiSkwibuxCW0eKDJJEh+sea1EP2g9jfiN1xpatQY7pbxRacHaLwu+HWUiPOzkVzpFjUb7r/qhP7S0EadsTIb+kQVSYVX35qht83aEXXrLasBBJys6UBH7DYfV/dMFewwqDV3vQSegOorJd45lvVsbWofEgrsEmVGI3IUgxrAS7TuNJWoEiJSRDGbFhGJMdh6QoOyxmE9yNfhRUN2BOnhMVdR6Y5V5dP21bgApDCJFak1YuQspv/0PU8kVqtmd33LbWivy6+hXJnst90K/IHjxn+BXtAKSI2cARh16uGd8CKGRMCpLaANe6EnnSvGMKGdYP/gzwN8XMJASYlkKbbI3yzoZGvc/avw/CJk2EKTYaAWc16r74Gr7ySuPhbgySoHUzY0MtSDqMX853mnTJ+5jGfpsN1UNHoWzSgajtMxjesEjtNttWik1z1mQ02thVPSQlChP6JCA2wo5VpbX4bmkpXI3swut6MsD01mDrAMTAzEDA9Lrd4vmox0K05dC9NcV2BBKkWpN3ihyeKam+u9lsiegKIzCo5qyiaSYPSsKIjDhU1bnx/dIyFDjrtTU2OisWI9Jj0ejz49ulJVhe4lLFtE0hFaD6JkntaXc5kTD3NyRO/wXhBWtgcbvhZ+W8FStJfon1uNGFFhyeL2dDEzka2DYVylYBrQoR4Yi95nKEH3QIPHNnouK6m+GvdRn5IJWpJTMVyS++AO+KZXBPnw5LeiYcEyegcfFiOO+8F5bsdIRPOUgdeE2xsQibvA/qv/oWjQsWCiFywbN4GQL1DUh67CG4Z82E87GnEfB4YHII/SQ55lxZ3RqsPtf5G4WG8fOYZInS1S4Jk2fNPi98YeFwZfdD+cS9UTl8PBrDo2CSfCV53dYIhSAl2oHd+iWgT2IknNJQ+2NNJZYU1zSRpfYlwLaEBFrLh69e2O0sk8k0zd/o/fiqKT0Woi2NkFbuwVbC/V8t6Ws14yi/yXRYwB8YYzabow21tX2CDpwJEQ4cOiIVKTFheH92AdaU1zXxCobdKhX95IFJiLRb8MPyclTVe7SbzQD320H86AsvYXKUFyFu6RwkzfkNkauWSStXYrAF/ZMYe44Y4cxMOpGjnKGzNbvT6G+0Y3ShBRB92slKdKqfeAKx11+Pug8/hOv9T5g4cllkSIhR4jNPwTXtDdS8+iZMViusfbLl3JOoffoZ1L77kZKcQGMj7MMGI+GeO1Hz4iuo+/RLzVuSL1NcDBIf+A/M4eGoeeZZNMyYJeSrHibWivxOt8c6ctTUpSaEkM7YPNdaZ2wSnoDVgpqBQ1G28+6oHjgS7vhkPb+9NeYYX5vk//6DUzA0PQZurxefzyvCinKXNuiag9FPjXHAK0ypwsVU2X6ho8z8/gaYzdOFfL7uaGj8+JJDeyxEWws7grbYLnHvNytjLYHGAyUHTpfyurvJZI5hyeW/7Q1sbI/pFYt9RfnUe3x4Y2Y+KqVFtp7whIIdPOkPmBAfYUNmbBjyq+qFLDVqYVez8DaHBFLJUAAWdx3ihSil/vkdIgpyYK2toVYSskTa0nEwOejjwFFndLSmb5FNvk2ixNQwkmv7y/NOg8+HsN0nIvaG6+G89z40/DUT0WechPCDDkLZBRfDX1YlN0k+ZKQg+YXn4ausgC+vAJZemTBHRsF5z71w/z59HXn1+mDt3QsJ996Fuk8+Qe3b7wfzMggSpKhI2EcMRcR++yBszz3hmT8fVbfeBV9dffCm7ozg5I9yFHLGJknigrMkRuvRGvltJgkSIfRGx6C2Vz+UTNgPVQNGwmcPU6nUJTi2e0h5lbgMS4vGgcNStHz9taYSv64sR6M0fCLDLNglKw4T+sTLrSbMyavCr6sq5Nr2FTfVjn6/V+Q5z+T3zrJazJ8FGgNf9ViItj4MvdyDbQYSJDM8+5kDpsNFaU2QAt7bZDGHGQRpK2aPfI5f01alHNDiwxAQPO8VBTNcFM+U4SlS9wTw4dwirKmog5m1fjOY5CE6gQ5OjsIhI1Jht7LSMgmh8mJWnhNz8p2ocbPsB20l6z++TWAEQSoUixWWxgZE5S5D/OI5SFg0A+FFa/Vqe4kSfYis8gHOak1iRN8idp8ZXWj03zKUendEQCoeW+8sJD78INx//wnPoiUwh0eo5SfyxBNR//PPqLr7foi8w5qZphaj2pdfRc2Lr8FM689/74YpLBzlV1yHgMctWSSyJBW5JSke8f++A+5Zs1Hz3Esqu6zwFGrRkGP+bmyEbcQQec9/4HzsUdT973v5VucQ3u0XRjowFbhsCP2NuJ4a91xfjXnil7RxZfZG5bAxqBy6M2qz+ovs27XLzKBOwbTcHqBFQzN488GS28JsFkwZkoyBqTHSeGOsgQRpoK0uq1MyRBcAHTQi72r+ajUnhWRoK8L4ohKiRvm7yGQKvN3os73r/mPaqttvv52Z0YNtgK0vCT3YKO76aU261e05QUrJaVJljtDFardSpcnvZMWF4Zid0pFTUY/PFhVra8uwRhti4pNKZ8/+Cdh9QBJWlrnw0bxCNHqNyp0ahiElDTpwaAp2yorVLrXP5hcjt7IBGTFh2HsQ+/8j1OrEFt3cgmo0cB2D7RESJ5Ihjq6xumoRnbcMqbN+QvSKRbC5XIajqd7TzFqxAXiFfkTsQmuyFklSWdTdejuNd2dBZMUcFYH4e+9CoKYGlbfcSeUv8dZKAOH77YXYa65G5a23oeHXv2Drm42kF55DzauvCjl6HSabHbbB/ZH4xCOoeepp1L71oeEvJKTcHC3vveNW+MqK4bz/UQQavZoXXG097qZ/wT5mDPyuGpjDIoQRNAh5egH1v/xh3LMDQEujpFNAiJDHakV1RCTWDhyO/NG7ozqjn/oHhUjm9uAjtDFQ94xMj0aG6CWSGme9NKhakYfUUyPkuQNED5Eo/b2mAt8vK9eEMZ42/oZ0a0aMA+mxYaqP2KgLXd/ikM/4/X6n5MQcUQmfmBvNH193cM9aZtsDtpIE9KC1uDUQMId9v2ykz+s7VYruIZJFfU0wc8WILQ7qhMEpkTh4WJr2Tvy+qhyzRVm4hMgQfRMicOSoVESH2TE9pxJfLSkNEicqowBSou04elQGkqPDsLDQic8WFmt/Pm/hJoeK/kkRavb+bXWl9vVT15FWsfvNMEBtReXUSjA0GhMJrE44WV2GuOXzEb9yAWLWLENESaFEUP7TIiH38H5jaL4xCs0he1qNdpxRaBJHEaiA12tYaUKCIlByxNRUTmlWoqRpZreJIPnkmXVdHCab4Siv5EfeF3pWR6Hxl1R864HJKu+jLMtj8nr5iB503/QmuTH7vWrxrErNQHHvQVjbfziK+g5FXWQczJKmdFonukoqMP9oVd61dxz2lIYYB3d8KA2xFdIgaw054vMkRYcOT8Hg1GhU1Lrx8YJi5FU1qATFhtmwa5847NIrTq3hM3KdmJFfidqtMKxf/Yd8Xqeou58CZtMrvuLqb28/dWLPLNXbEbawCPSg3QgETLd+vjDVZrLsBpP/GKlF9jGZTaks8FsSfD0VR3ZcOPbon4i+QmKCJ/VPWa0HXy0uwaryOqOuYyGX6ztlROPg4alKbNjVxi6yFaUu/LyiHMU1JD9GlRbCulcaZw8ZkoJBqZFCqKrx88oKNDRKa1Zv2M4htTvJECsem6saEeWFSFi1ACkLpiOmuBDhPi/C5DY6W1vNtBX1oAftgBR8LSlacEzw2R0oT89CzrCxWNtnCKoTUuEOWoK4KOv2bAkKIRTCTRVzNriog44YmYYYITNskH29pEye1WbKZiGcRxt7fN5hNWN1uQsJ4XbERdpUP/2wvAyFTndT1/6WAvWfz+9zS7MoTzTmXyaT+T2Pv+r72w/uIUTbI7pC1bPD45EvljmqTY17BExmrui/vxThFClp0tTegspPJIOv5xdCJucQudGuM17Tyt6Ew6RVNiIjFqU19Xh/bhHWOhsQFy4tsr7x2DkrBuHScpuTbxAeJ52w9W2GBSnCYcbhI9IwKCVKf7saGvHu3ELkVdTrXEldDhrkIAWU9GFXW1idE6k5S5G5ciGSCvMQV16E8OoqqbwkDeQ6tx70IASzFARaefwWoC4mAc7kNJRl9EZB/+Eozh4EtyNS2kqUMCmLKmjyh3Knx9s3GESzyHtmrANjsmL1zK+rKlEsDS764rUEPkNSc/SoNAwQPZFXWY+P5hehwtUYtDBvGvSbjLBbMWVoso5KY7fcgsIa1W9bVMOw/DP0AVRKRs2Ez/u2LxD12e2H9izZsb1ji8pFDzoXt76zwI5w8yDYzEeLYjxKcm+IkJSwbeHBzJZcr3j6JKUhLsKuTtWfLSqR8+t0NDdaj5KjpIUWblUrU6hdxpEz8UKeTh6TqRNGfinPUlFGh1mVXC2T1lzz4bZ8l52/5b9HmoHrrnQdaJqYLWphYtdHRK0TMZUlSCzORXrOEiFPyxHpFMJE/yXGlTpVI9oVY9uDjULylTkarDa1a7Y2LgFFfQahsPdglKf0Qk1cEuoiYyX/zTqztHaF8WZ9ruuCUYiQhtLZE7N0eg+3148Y0QPltW58u6wMS0rq9L7mcQxGWzGhdxwOHJKIRtErH84txmLOmxa8Rmh6yp/UKBsGJkdhXmE1qt0+vSe0RAq7s4ktlo4kRPItIa1r5SNfStNnWkRs5F9XT+q1IwyL7BboymVsh8Z/Plud5jLVj5XDA0R57h0wBQaZTWYH/Su2NNhYdVgtmNQnDuN7xyLSYcWSolr8tLICBdVuvYezYLcIURoMYnZ8OE4fl6HWpw/nF2NpcQ0u27OvWpfYGpy3trqJGHn9JnUMP15IWIKQKHbl0T+pKxqUWoS2LI29QpSqlY7ElUVIy1uOtJxliC0tUiIV7qqBlSO0qORpNJTWt84O3YPtBobPD4kMWwkmNDrCUB8ZjbqoWFSlpKOw7xAUZQ1AdUwyfLoYMvNPJMCoTI3jLoiQHAZdxozyKXHaEGzWTOgdj4OHpWhX1ixpVE0ZkoRh6dHwSsvql1WV+H1NlZKmDd9Bn0X6Oh5FXSANshm5Vfh8cak+lxRpV7+h8b1ihThBrUI/raxEpcvdVLS2GOQDAbYCTeZaCfBKC0zfeS34MCtx8N/njzU1Bu/qQRfBlhaXHmwF3PrVihSv13OExWw6QcrmWJPJHKvdXVtYwfLtPp/hyDhRCBJbc1aLCYuEJP0syq1ISFLzXqLQ/bzv4KHJqvimzVqLnMp6aUWacfGk3ogJs+LTRSX4K9cJu7yLlin6CBy7U7q29N6S+5cH/ZtC+pJETRUx369fCTo46//gTV0cfiVBFu12s3ndiHBVI6qqDDFVpdo1F1dWiISSfMSUlypxMkvisALSyopKO/geTZQetAOGXHFP8sLRiqaApKvIqEeIT3ViCspSsuBMSkdVYiqq45JRG5sohChWyQ/nAyJZMnx/uodMbghGjb6Gu/WNx8qyOny1rEzPbdiAYddWarQDp4/NkmM/Xp2xFoWiK8JEB0wUUrN7v0RE2C1YUlyLb5aXix5pMKw8xn9NPYfFjKNGpmJYWhTqaBGSwh8mjbUZeU78mVOFwhq3dsVv8OnOh4TL7/f7JF9XCI37xGrzfxBeVbf4+uPHOoN39KALYovLTQ+2Hq7+ak6k3W2baLKaTjb5sb/kbprJZLEaBuQtCypAbrHhVkzuH69rFX0hLbm50mqj5YchYIWyz8BETB6YgNJaD174qwA1Hq8+75AK5qJJvZAorb7PF5Xil9WVqtgm9opRHySOXntzdiHynQ36PpKhePnWESNSMDA5UrWlW1qNusyGKMk1FQ34YUU5VlVwNv3uLugGATJIkPyXxGH3Czd7YwMiXVWIrShGQmkBEovzhESVwFZfB1ujB9bGRlh9UomwiS2VlFbczC+p9P1MNL5XP9FNUlDip9EKCizJtEEhJb6UK4sVXrsdXqsNjTYHPBGRqExJR3lyJiqTM1AVn6pdXB6rQ7tESVY13eV1fGd3Jj4hMHYbkwY2ZqaOztAy+duqCiFH5UqENoQkNfYflIQ9hATRQvx3bpV2rY1Kj9YpQaIdFp0uxGGzoqLOjS9FJywudf3j42OzYjEgMQLfcZCH6BTN240FrtNg+FoGTIE6k980L2A2fW7yeD+88/Bhi6RB2r0zfwfBFhehHmx9nDdjhi2+1JJp80dO8gd8x0k2T5JinCSFtpn9ZkvB0AskLlR+FDGeoX/QsaNS1Ul7fqETH8wrRoOayg0RJAm6YNdspMU48JkoQTpIHjUyTU3jnEjyLSFFTk4MKe/jPCVp0uKcOjodqTFh+HJxCX5cUakKkX37bG2ym2/ygCQdhfLO3CLUeoQo6LckJSRAhkVtR4BBBIxcMVrQPA4RKd2kuc1csjW6YXfXI6zehfD6aoTX1iC8rgZhdbW6Odx1sDfUw9Hg0vscQq7C5JzNIy16t0etVCHiwW/oXtPa2PMEiQO7AEPQe/hHQ2BcXx/Nw2/cb7w0dEUQel7e2+gQQhMWjgZ7BDxhsoVHoMHB4zB4HFGoj4xEQ3ik7GPUmlMvxw1hUXItHF4hQiSEZiWIJIokOnIc/Mi6kGlIjcMdBgHEhdsxPDUKdqsJcwqqUerySrkN5YLxVx2dbRYcJQ0WlvU/11TgM2kgqVVX7zDALrHhaVE4Yac0+cXGjJGmnB7k71wn8qvrNS+y48K0m61fYqQO2ef6Z7+tcaLa3WhYhZvlypbPE1Jo1ImOyZMv/W4yWT932r0/PrH/sPLgDT3oJtjSktSDbYxLv/jCEeHpPcxsMe8juc1tJyndaVJbWZqrlC2NCKsF43rFaCX588pKteI0B6vKcydmITtWiM6SMiE+doztFYf5a6vx1pyi9e5nV35qlF2JESdm+2BeEf7KrVZLUfM4Gap2HUia4sJsOFKUNo+/kO+UuRp7SkFrQALFhJL/xj5IFILnma9KIkKEglarJnLBO+Tu0HFwW4d1v9X6wvcHYZA3+lHJDz02rnP2ZsPHytgb10ICEPyWvrf5bx4a3+lB27Fn33hMGZqkSchsYDc3B0n8uKICeU63kiI2OHg93GrGcUJ62NVFP6APFpQYWRMEiVK4ECz6DXJOs88WluAnWonleb67OfjeKLsVA5Mike/k8kLe4ESMWx4Mi+gKn8hRocls+tnvC7ztsPl+vf2gERXBW3rQDbGBCPagO+PWH36wemrSB3jhnyLq6zCYzKPkdLzZxB76raNoNgbqubMnZKJvQjjqG/2IDrPg66Vl+H55pUrphoJKxZgZY1iNOLHkgsJafDi/RLvmQqNOmoMOoVwz6fhRqRiSGo2ZeVV4f35xUz3JHf2b+KSzwastWr7HsHr1oAfdC4bYB3RyQ1pY6cgcZjNITbUQj4r6RiUv640MlYt0bKZvD+cA+mV1FcZmxWB4epQ0Ssy63MYfa5xYUFSrFtowIUcnjTaID31/PpDyxneG3siusr36x+OQYUkorvbg6T/z4fFu2GTaFmAIA42BgL9UjheZzIHv/V7bJ+Gz8pfefvtko++/B90aPWp/B8Wly/yO2MVzBzSYHHtbzDjM7zeNk9ZevDb5tjo46zVwxrh0NdV7vAG8O7cYs9Ya/kmbAq1H47NjpXWaoiuJvz6rCAuLXdo1FwKVPX0fjh+VglGZMTr1/3tCoty6nImh8DOiHTh/10yEc/Zl+FVBl9c2YqaEYWZeNVxdZcLJHvRgM2B5SI+26QCIAUkRWlbKXR5pkPh04edIO5c4DuhkrmyYzCjgwspGZUEr0e594nDEiGQtH08JmWFDIi3Gjkm9YzFOyiJXu691N2qX2K9Cng4anIjxvePwpxx/zCk9SI6kMDEc9CU6b0IGUqLseEvK/Mz8mvXK7tYEv+oP+Ok0PdcUwPt+r+XzyLkFOT1kaMdDj6rvgZKkyCUrd/GZvceL3tvH7Ec/mMxRJiooaq+tBJrMOZGbw2pCTcM6IsIg9E106BxJayq5CKThXRAClfUuWdE4aZd0ddJ+5o98afGG1lUywn/CTqnYJTsOS4pq8Pa8YlHchs8RLU9xYVacPT5Du+W+X16OTxeVCyGDKutDhiZqi5ctZCpumvGbW6T4doZvG+nyHvTgH2Ajg5K54dIZPE25PnHnVIzKiMHs/Gp8uLAULikLKtPB4kKbTa84O44blaploqTGjWmzCrG22i33mdWaGrL0VLoa8fzfBUKiuDC0PC7Xwm1mncaDAyeSohyo83i1vKVI4+OvHCc+lm9yHiK5XT/YKy5MiFkjaqTxYZzbeggE/F6JepVEe6UJ5t8DlsDn8AT+vv/IocIGe7Cjoked92A93PrashhnVONOVotpH1Fde5lMgREI0JIENiO3OqjkI+1mHD4sGWOlNVomSvqb5RU62o2meCr75EgrTtklA9nxEZiRV4kPFpQ2TQJJa9DRI1MwqU88coVUvTJjLaoaSIqMayRidABlRTF3rROvzSxaj5BR2R8mLes9+iXgpxXl+GJpmdHileskciPTorC3VBKLi134bU2VLoq7QX3Ugx5sMVD+KaiGodeQx936xqHA6cYXi8uExIisUtblqt/vV6doyjLn+HllZiGfbhG8nz5a+w9MxAGDk+DyNOKp3wtQpMv78JMBHVrPARU895q8KzREPgQ2WNjIGZQUoUP4uecUHezCnlVQo8RNw7+1EQhQcxRLDH8K+PG53eT7yxFTmn/75MkNwTt6sIOjR4X3YKO49JFlDntvT/+AybKvsIDDzabAKNFmiaIZLYZG23pqjSSFSperbe/VL15n0w7jGgJ0wJWLZS4PvllWjpnSCqbipmCzVXro0BTsNyhBlw947Ndc1Li9TRUFFTMV//6i+Il8IU5/5jqxuqJeR8yx+42j2zikuKbBg5emr8UaXaqEPk5AaqQd503MQlyEDR/Np/NoBWwSRobVoXOyxEkLG5iRX4NqfnfbVAM96OJg44Ab5ZYjvqIdVmTFOjAsNRJDUyLhFmHkfGDLy+qQGGHHpbtl65I89OnhtBfG9BYm2EQYTx2TgeFp0fhlVYVOrEpZ3hj4TZu0DI7dKUUaJUL+i2qkDOQ3STGvj8+Owwmj01DobMBrswqFJAXnHNoAvDeEUPncOgh+zB8QdWAqk2DMtJj8X5hh/7l+TWDFY5cPMmak7UEPmmHryWcPujQu/WKZI8xT3ycAy54+i2WyND/HmwLICphNDp3Vg2xgK4FfYmtUP0kJlj1JU7PGqt6zm5Cao0ekqin/0d/y1GciJPG8PiYzBqdIRVFR58HLQno4HJjEa4K0hDmfUmmtW9dxWlPZoPMn8RmCe5ImWqlGpseoI/e02UVMhabru2RGSyWUqe94/q8CFLvcweHFGwef6ymQPSBx4GSFvePCdNmdXvHhQoTsiAmz8yqc9R7ML6xFblW9WoY4J5h2TZEAyX6IkKVzJmSqzxBlz+h+ZrcxcOzIVCH68SiQZ5/6Ix8uuWdTMsdus737J6ilqaKuEQ/9kgOXx3iGGwkPHbBP3DldrUpPyjuNRaP18W0Cw39JtUNdIOBfK0GZHbDgC4/b9KO3vH7ts+eP7ZmJugebxDYU3x50ZVz57dJMs8szwS9EyR8I7C2aaKAopAj6JW1NktQSqKxHSGv6nAnZWjk882d+sHII3iDXe0tlc+nuvbTL7Q1p6c6ho7fFICecnZsO3VN3TkOpqxGP/55rVAbB5/n+fQYk4IjhqUp8HpbKoo4TJPJp+c8W/XWT+6gTKyel/J2zeDNd9O0tg8r84l2z1fn1y8Wl+DPPqS19zvDrlfTk6CF23bHEkmC1t+Jh2EP5w8qyve/pQfvA5GbqW81mndAwOUIIuMujc3Q1SYj8IdHokxCuBGhxcS3WipwNSorEmeMMss3ZotcIufnn4AQ2U6CWUC6aylnln/kjD/VenzYkKJsXTcpGekyYLrvzhsgnu3/N0soxpGIdjLCYtBubE7MukDLywox8vbYhuJQPSRknWd0mEEHmkhyyqxX5nmMxW74zBcy/2HzOufcePaFnnqEetAk9arEHHcbFHyxKtJp8I2Gx7B/wB/aSU4NEQ8WbTGZ2doXU/VYFKwESADO/TWdtCQhDwfNJ4VZcMikLseE2fLKgFF+vrICdXqkChpeWo2HJkThrXIb6GL08oxDzi1wSPaNFPiAhDOdNzNZK6cnf87Ai2CIn6Hx6khCqib3jMDvfiWlzinTdpk0REFq/xmXG4NQxQsRqDWdW+mskR9pw5e69ERNOSwHgbvTq7L6F1Q3q11EmLXhWqpyLqT44zJnDpllXrpfi8oP+JX2EDB4jLf8+iRHqY/K/pWXIdTZI8myiP6UHrYJmr+RjI+eFkMy2MUnZzcvzG4BzNh0/IhWT+sWrjHIAwJtCzv8uqNWuLX2Gf9aTmQA4mQSHv4/JisNvq8vVcdoj3zT8i9aBQYhyWHCqyCHnEfphZTk+Ejk3BIMTMJpxthCsAUK0Kus9+HxRGf4WWZVXqdWJH/ZJGYiym3GYkKLd+yZgeakLL838//auNEqu4jrfeq+7Z3r2fd80o220MGgFSYAiA47hYGxMUHzAEAO2DMZLHMdxTv7o6Ied1XFwYjtAIHackCA4OMEGDraDQAgJbWi0jJCEZpFmRrOpZ196pvu9yv3u6xmNWi1BMFgjqT4t3e+9evWq7quq+/WtW7dO0fDEzFid6dE/jCza4T89/LPhDdtSL+moryHs+I89vr7GbMlh8IExA5q4weWEjZsPBfr9qSWkR1fwYHUdj6KreQCbzwNZqjeCJ1IVvztg8Ef8I0wPLGEyAkXQxwQD0bVb+z3nUfhuzGZihMEXged+9W6PEB+QKvwy/hqTlZLMZFY2nfTq8dAUKcJUxUK+94GV5RSOOPTUrjZqDHk+SecDygO/EWyHgikTxG7CkmYoVkgKliJkH+BMYD1axYTrdiY3faNRmULBMmnEX0JX7h+dYFLVJtugIGLw71XnSN1amfyEmZ1lp/jkuLkvLOQvfvrR4ELwtpqBQQTqOF5ssOblMIF9ZE0FZTAp+dGOVmo6z7uHD87DqypkY2REhYbD9LyCNInqvPlAp+SV6LWAQJVxu3v42gpKT/bTk7ta6QAT3ETvEFNgNUyAH1heJiTpp0xq3m7HxszedbRVxAy7fUGBLNlH/cYmojSKCPGwZvkVBbhdHuseoV+8000nuM1c9LaCPuiyFLQa5YNG/qGyk1x6w7JTdreGR5qeXb9oIpbSwOC3ghkWDT5SfP3n+7K09i+ylL3A1c7HXNKrmHAUK8vyT7U+MI6LAPxaBzEBsajMCgphSg7YNM6kpjE06u2zxtdjvEcU1mfrimjNrFzZ1gQrccZYU0LXIB1+YW+4poxmsUICwXnhcI+QjwsBU3mfmJtLn1xYID5Qf7e1RRy/E92FvL69dhYVMhnCtikvHjktDrWATLPxXxA9nLmhOpvuXFxEXYNhah8cl3gxGaxMM7muyazw0PUPdQzS4zvbZBQ4Xyk5S3Eoh0UNJA2xoqYD9ZZnM1C+8+XzUcB7auyT/8Mn3mnsUN4b9s4T8AeKjlUDsBSCvKQEWBZcL5g1YXlBKIZTQ+NSR3lvnAl8d2DNu2dpMcvAR0PjEdme5kDnkPD8WO4CyOKB5SW0pCyDthzvpecOdUve04FywWLzrbVVQpBAWOA0/dm6YrqO39nJvlFZOQnLYHzbwb0IJr62JovuvKqYeofH6XtvnJBginGPEcASiXZw11VF1D3EpHl3m7dybFImDOSJ9wc5ISo82hOmnwfCDmnlBTm9KIg912UixMUAEWq1lN7JlHG7dq0DqUmpR//qtso+SWRg8CHjIrV6gysRd23Wdo6uLwoEfEtZRd2kybmOR+YSi6wMZhdB0TQYqWcgoq4ry5PvXVpCfWMRz6kVG9rGigy/pNsW5NMt8/MlAvD3mODEcYhzAMWVlxqgzy+HP0kKE6122tV6fgvAstI0un9FmViKQGig5OCrMh2e4rXpkVVlVJ4dpP9gJf5mC7ZasEQBgjcwORWy42MliDJciM6AJKDef7S8lEbGo/TdLU1MDjziBgvGNeUZ9CkmdSjfi++cpp2t/Vz+s93MYWHBlg43zcmR52P1HuLWYFuXFaXpJPGy+A4oZc+o6N09lQd/Yb4qVo6Xj4ZoMBylOXlBurEmh9KY6EldYvWBIsd3v23R4a5h2nygm0YmouKndXVRGj24spzTWXSse0hWHw7yNVj8qrKSaUlpphDLbc199D8N3UJQ8fDUgKIHWe41uUE62jNKtYVp1M2k5N+Z1DTKKkVIEBZFTbPzg/S11VXUxMT6qd3t3v5+qFMMeD85XOY//9gsWUn5JKfpZlkAS0vSuX0VS5qfMDk61DlyTluAzEGs7ltWQouK0un1phA9x3XEIxK/R02fW1JMKyqyaW9bP/1nfaeQ8UQpLzpQCViESI9osk5amg7z2W2RqLMt4HcaH73j6gFOBPEYGHykmJH9w+DKwF2bN9vZkepsXzB5vlL2TUo7N7NyqWW9mqHIsqV1zqBhEIovK+hZXEBKJtU/SMFsVtRfXFlG6az0nmTSNBlnCYpt0ooTDxCVG2fnyhYLLb0j9MPtrRSOsNKKSwwReNMvZTLlso2JxdP7OoUATAcICGcpUyjfuL6KuriMT+xqoxP9YXH+hoKOz/u9AJ+qm+bm0qcXFUqspid2tUq9kA1UGGI8/f487J/lrYrCtiywlkyvMNKVZSTR16+vFKvTD3e0Skwp7Ie3pMTbPw9LzkE+i9OTJbIyCNuvOR84vWPaD7LCuUNMdkaYmM3LS6HPryiloF/Rj1luLVxHXAcgBykAZzxJG3ENPltwXq5kEvqjN09SQ/ewyBWpQZxykv30xWtKhaQ+xfXc2z4ohBLPv5PfEeSwo6WffnM8RPcxQUY+qAdITAeWqXP9QUq/eUMV5ab6mDh10o6T/TIFOgl+DFVkJ9Gfrq2S6anfHAvJxsnz81OpKjuZfJjrihV/y7u99HxDF3+dJkwG5L+oKJXuZ7IKn7J/3nGSjjERS2zdYRLMhDGb64aFBB7VmyngkmiX24c7xoT4BB/vVy7t5maw0++PHHr0jiX9sYQGBr9TzJw+YnDFY8MLe1KsMX+5ZftqyHKuIm2tUEovY21SxGN+QKlEa2dmBhA/ppZJC6wKUHJpyQEutkudTE5ODYapOTRGR3tG5Bi9Dtak4vQk8S3KSfHTY295/iKJfFJAJq4qTherDZTkP7zRQu2cZyI9CG5wz5ISWl2VI8eatQxiN/WHozQwFpE9sLCcenfbgEyZJNSlMUCJw7cJDttrqvPo5Xe66OWjp2NvAESF6AtMBuuY3LxytEcihS8vz6JtTSGJLo40AEhNTW4qfeO6KnEcf5zJWrdMFcnlKUDhLy5KZ3JSLmTqb7c0U/fI+DllRB1haXvo2nIqTEuif9p+QmQbxxPPAuoC4nLv0lIp45bjp+m5g51T1hw8DyvEHuY8c7keP37rJB1hEoZ7uFhUlRWkL6/CKkaXvs/y7xmdoCXFGbJXH6YoscJr8/4OibiOFWF3LC6m1/gZP2diI1a5WNkgi1UV2XQPEyv4hO1sHZSNUUFaQqMRGgpHJAbRF1aW05z8NGoKDTPxahdHe+Y3U4DsMa17Q00uHe4ckmkybGNzofd5MTFJ7phAO9wsuBPoEP87yLxzq9L6TTuSc/j7f1hhNmY1mBGYod3IwIBo48aN1siKuwpGwrrWsvT1/PN/DeuVKv7ZW2RZlmdqAKD1Zggmp6ugpGFBgQWhOjuFripJE+vCa419sroNJb9tfj59fH4B1bf10dP1nRJTZvq0C4CagT/czQr42sps2tc+QE+xEkzUdZE2I2DTt9dVy1LwZ+o7aFtLv7fNCj8zM4jAgEE+JtrdOkRh1q7n5nIGqIu3XUo5VTOxeZzJwv6OwTNkghX+t9bOktVuz0kwwV56eFU51Ram034mClDomLZByRbxuYdXV1JD5yD9bO8p2ew3vq4eMUoTYoS7/ua1JiGS8elAjNK4fl+6toyqc4ISyHBn64CQOFhNIPeAT0mUZTibSxEYsOx9akEBfYLlDl+e/z7UJSSkJCNZ9uiDI/vBU8NCmISI4CXGgCJ8lcsPR+UXGrqFICK8A6b9YOG6s66QEAzx5SM9VN8+RH98faW8z8d2nGQSe8ZfCGX/zMICunFuruwlBh8jXDm7ipyI8711fh7dUltAYZbVE7va6R1YuKaVCclgAcKXeBlddKA8KJ/rIIAiKtnC76ZBO+5eR1kNVkZ2U962J/o2bdrkVcHAYAZhhvUmA4ML45uvdKSOjp6u0y6t5GG3lhvwYv5Xzb/JM5luJM08DTENYEyx4mHJdn5aEivlAHUMjlPH8ETCokeimubmp3jTdMxo/prJwsl+kAW+GJcclqXrKrPonmXF1D4wIZYURNz+oCKB3xRID6bAkMWjb5yg5t5RUc4IGAPfnj+DM3haIObL1MukyxafqWVlOXSke4h+woq/b3RCooDfv6KcdpzopWf2d8rU2XQdD4AYzee6bmBihACa3321mbpGIJdYghgwbQffroeYGGEfO1i+QqNRcZpHHB2QMVh2Tg2M0/YT/VMkDFNicKRGUE/4Mr3e2CtOzkibywQJK/6KmCTtbRsQUjkkK7S8hzvc4FaXZ9N9y0vpAJND+A9N1gHTjSjvrfPy6WYmPJj+gwUIZPKpXSdlKTymvACETfjytRW0uCSdXj0OWXSIz1MioLnAeRshAMAe4v3JZg64oPhfQm25E0zlTynlvsunjnKpt/ltZ+sPbl8MRygvoYHBDEfckGNgcGlhw549fn1C59nkr7WVdY121Rqt9EJNOo+bd7KyFOsWbubQMpcgUOz5eSn08fl5NBh26L9YYSey9KB2UNJYyo0tH7Y399HP9rXzWc8pGAC5gSzw+X4A60ZdcTo9tKqCyduYLEGH47cQI76WnmwzMaqWEAZP7GylwzGLBqZ8bq8toJuZKMAyg/tgkbl3WRn96mi3hCNAieKLAWI0Lz9ViBGsXH/5aiN1CmGMJZgGWLPuX15GK5lwbW/pE+sUeMOZpJ5VbnpdcQ+myx5ZUymRzf9l50nah8Ce/ADUFWW/c1EhrZudRwdOeZY5iRPE96K8sJ79xboayetf97bTwY6hqVWBAPKAYzSCM2KXedj6GjoGxMFaHLk5KcgkptrGmPAeZIKFGFTv933MGHCBmQxyhfQ4CyakLWrmc7ttV73t+qxGd9g6/vjd80J8DmIzMLjkcKl1SQODC2LjRm21XF2fkaaTCqIUqVXKdwNpZwFr8hK+XKmUSmeVaUHdeY3/0hm7UdLzdVjmFLLc+tZ5eVSZE6RsVuIZQT9fwR2ahsMR6h6ZEP+irc294qz8XvYHkJ91Ndl0V10pvdXSS88c6BQFD6ICkgH/nj+5vlIIwaPbTlDHcGwpOB/DwnHL3Dy6bWEBtfOz4NP0mcXF9PzBDnrl2OlzHMeB6cQIGwd/59Um2dE9QVKxCt1dV0zrmGQ0dA6JTxDKkSDpFPiylO8rayr4OWniF/X8oa6psmBqMIdl9gCCH/L1F5nA/fKIF8MKd+NDltXPyqWXjnTRL/k6TsY/E88BWQwyuRscd8Sp/ELlmrGIvUutJaL0OIunR7mqWdnqEJ/b4washoAdaO4cntP77HrlxO4yMLjkcUn2VwOD/y+++W/1qWPJ43MoEFzoRmk2N/wysSxpmqssO4N/2/owQaQV6AJU26UJkANYiPCDHsQGVhDE6sFKOvg7wTcHUbOH4XgduycRIAEEmcQy9bqSTAlmiUjZWFqP++CsPJsJ2FdWV9LAeIT+fmuLkIDp03aIAXRjdTb9QV2RnIdkn67voC2NfWdZWibhEaMU+hKIUZKPvvO/x8U/JxExQt43z/Zi9GC/MOQL0gOLTYqPSQnXM4XJFc691twn1jYUDdNSn7u6mNbWeFahx3a1nUWoQI4qspIl4jOmJn/NJK4ZJFLqhRVenr8WCCKMQJcPpH5oPdx0uIdoGmI2dEQpvYtJ0EGlrCNEqU0h5+3Qs+vXGxJkcFkjwZBjYHBlYMNje1KcLFUS9NkVUctX5Dq62iJdx/pujqWpgLVqOuuKVCWOJvwXeuMKAgiWqEquuliCpgEWo6K0JFpRnkGjTLK2NvXJkvd4+wnSLS5Ml+XuuASH572nBsVROR5wji7PTJK4O1nBAP1gWwt1MImb9POZDuQ7OzeFPjk/T65PsKqGrxD8jDDVCMdrRPtG8MN9/LyR2FYWqBNIDogd2F+ivIHJN5346qUKvB2s64QgIEEd5q8DyqXT/I6b+fzbfGG/ZflPBohCbpLd8Y+3mt3nDa48XF793sDgQwC2NemOpKdSYKzcsiIro667lFXoHP71XEIWEyatM/jYZ2FK7iwD09QXgzjAEgMuAgtWHMc6C5AgLDUAprjeKy3ylCSxdGZAmxQECwYcCBySOSK31D7mQiEm/fD9aebL9bbP3R21oo3j6UPDP123LuzdaGBgYMYRA4P3ia++dCyJxih/Qo9U+pQqj2prFp+ex52o1lW6gj+zWBX50a1YodvSvdDDRM/LfwYGHwqmgsQzM3S1dpWyML01QS4N83E7aXe/RfZhTtbm2PYxN+q2HD/cM/j6pnVR3GZgYHB+GGJkYPBbAhamU/ZYrt/xFWqlU7TypztKVyntzOYutpBpUilrsWzubTl8HORP2EL4TkOWDC6EM23E9f6OKtfq59P9WusOvnaYW9K7rmudsGwdch1nMJia2p0zXD+waf16s6GqgcEHhCFGBgYfNbRWD25uyLbJnefa7gKlVTl3vVJy3TzLsnJY9RVzokJOmeKRJrLOmkOa4k+GSF3amPZOp4+8ntVHW0pF+WOQL4b49XczFerWNp2iCHVpy+p0dfRANEDHqj599eAmpS4r128Dg5kEQ4wMDC4yNmzek2lpfxFRpNTxBYLKoQJl6RLSbo6r7Bql9Cztyv5xKYrcoEPaVkrZSpNfYcdWdGPhTIY4XVx4wyk4rfaWujkuuQ4TYewS62ilRvjCGF8IY28w7TrvKsvX42q3y2dbHW7U6fdZTms0oHuK9/4ibKJCGxhcHBhiZGAww7FxyxZfSwv5MgpL09XwRHDIGvUFLH+eG7FqtaWXKFKzWQ0ncW/2sxLOUqQzWTlbrJuxmCyZtE7jNAHZtB76Gg4q0N7xgCfzFQ+WS6JRkWUj7uOeiLBSa4i/hi1Z5qUjLln9nGiQ74UPTx8LeB+L+CjLvFOT6k5XNDHm18OnR62RBfkL3U3rlPH1MTCYoTDEyMDgMgIigac2FvhGgt3KF062Jmwny42qcsvSBdzdk1h5Z1oulblKpyvW2FphBgdhCVQhjwaZFulcPl3I6YLTyZPWGnGMbT4Ha9X5xw0QB1ydSsInPky+hWzlGVNfYo+QReiC2NmzgCCFXIWosmgqBg+f4HRqlO/tJLJ6LaUdTudwFUOcqIccJ2IpG9EZR7nurRFSAz6/DtNEpGtcJTU74ehQSlZUp44V6Db11oSJ72NgcHkgfvwwMDC4YqHVhsf2Bu2MpFxKorRIOHom2FBqgFR4PM+yfIVRNxo8NwoRg09qF9uY2SBXRbZFgdiVjwSYZ9LaifLzulxX95BiIpNo8sm2XCY9w07E6bCTrUFn1GNt/mSf6/qjg+G0/pBZrm5gYGBgYGBgYGBgYGBgYGBgYGBgYJAIRP8Hhq582vBKAZ4AAAAASUVORK5CYII="/>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6" name="Image 5"/>
          <p:cNvPicPr/>
          <p:nvPr/>
        </p:nvPicPr>
        <p:blipFill>
          <a:blip r:embed="rId2" cstate="print">
            <a:extLst>
              <a:ext uri="{28A0092B-C50C-407E-A947-70E740481C1C}">
                <a14:useLocalDpi xmlns:a14="http://schemas.microsoft.com/office/drawing/2010/main" val="0"/>
              </a:ext>
            </a:extLst>
          </a:blip>
          <a:stretch>
            <a:fillRect/>
          </a:stretch>
        </p:blipFill>
        <p:spPr>
          <a:xfrm>
            <a:off x="3765550" y="2485473"/>
            <a:ext cx="1612900" cy="1944370"/>
          </a:xfrm>
          <a:prstGeom prst="rect">
            <a:avLst/>
          </a:prstGeom>
        </p:spPr>
      </p:pic>
    </p:spTree>
    <p:extLst>
      <p:ext uri="{BB962C8B-B14F-4D97-AF65-F5344CB8AC3E}">
        <p14:creationId xmlns:p14="http://schemas.microsoft.com/office/powerpoint/2010/main" val="1058938113"/>
      </p:ext>
    </p:extLst>
  </p:cSld>
  <p:clrMapOvr>
    <a:masterClrMapping/>
  </p:clrMapOvr>
</p:sld>
</file>

<file path=ppt/theme/theme1.xml><?xml version="1.0" encoding="utf-8"?>
<a:theme xmlns:a="http://schemas.openxmlformats.org/drawingml/2006/main" name="1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Conception personnalisé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8774320-bc23-46ef-bc19-6bad8a710d20">
      <UserInfo>
        <DisplayName>Martin Lachambre</DisplayName>
        <AccountId>35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8888119AC91544BCE07CF54EAE37DA" ma:contentTypeVersion="4" ma:contentTypeDescription="Crée un document." ma:contentTypeScope="" ma:versionID="7866fd229952e2dae7c41724a7c900f7">
  <xsd:schema xmlns:xsd="http://www.w3.org/2001/XMLSchema" xmlns:xs="http://www.w3.org/2001/XMLSchema" xmlns:p="http://schemas.microsoft.com/office/2006/metadata/properties" xmlns:ns2="d8d72fcb-8934-4a92-b02c-73691f087bda" xmlns:ns3="b8774320-bc23-46ef-bc19-6bad8a710d20" targetNamespace="http://schemas.microsoft.com/office/2006/metadata/properties" ma:root="true" ma:fieldsID="e9b80728e13552a65b7254ccb4e475b8" ns2:_="" ns3:_="">
    <xsd:import namespace="d8d72fcb-8934-4a92-b02c-73691f087bda"/>
    <xsd:import namespace="b8774320-bc23-46ef-bc19-6bad8a710d2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d72fcb-8934-4a92-b02c-73691f087b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774320-bc23-46ef-bc19-6bad8a710d20"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4EF026-8BAB-4BF6-8AE2-30F14309EC63}">
  <ds:schemaRefs>
    <ds:schemaRef ds:uri="http://www.w3.org/XML/1998/namespace"/>
    <ds:schemaRef ds:uri="http://purl.org/dc/elements/1.1/"/>
    <ds:schemaRef ds:uri="http://purl.org/dc/dcmityp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b8774320-bc23-46ef-bc19-6bad8a710d20"/>
    <ds:schemaRef ds:uri="d8d72fcb-8934-4a92-b02c-73691f087bda"/>
    <ds:schemaRef ds:uri="http://schemas.microsoft.com/office/2006/metadata/properties"/>
  </ds:schemaRefs>
</ds:datastoreItem>
</file>

<file path=customXml/itemProps2.xml><?xml version="1.0" encoding="utf-8"?>
<ds:datastoreItem xmlns:ds="http://schemas.openxmlformats.org/officeDocument/2006/customXml" ds:itemID="{3FB67AE3-1361-4A16-9DB6-BF6A6378BA14}">
  <ds:schemaRefs>
    <ds:schemaRef ds:uri="http://schemas.microsoft.com/sharepoint/v3/contenttype/forms"/>
  </ds:schemaRefs>
</ds:datastoreItem>
</file>

<file path=customXml/itemProps3.xml><?xml version="1.0" encoding="utf-8"?>
<ds:datastoreItem xmlns:ds="http://schemas.openxmlformats.org/officeDocument/2006/customXml" ds:itemID="{A890E3FF-A4F8-401B-9E8A-3DC5F5848F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d72fcb-8934-4a92-b02c-73691f087bda"/>
    <ds:schemaRef ds:uri="b8774320-bc23-46ef-bc19-6bad8a710d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TotalTime>
  <Words>4818</Words>
  <Application>Microsoft Office PowerPoint</Application>
  <PresentationFormat>Affichage à l'écran (16:9)</PresentationFormat>
  <Paragraphs>386</Paragraphs>
  <Slides>78</Slides>
  <Notes>0</Notes>
  <HiddenSlides>0</HiddenSlides>
  <MMClips>0</MMClips>
  <ScaleCrop>false</ScaleCrop>
  <HeadingPairs>
    <vt:vector size="4" baseType="variant">
      <vt:variant>
        <vt:lpstr>Thème</vt:lpstr>
      </vt:variant>
      <vt:variant>
        <vt:i4>6</vt:i4>
      </vt:variant>
      <vt:variant>
        <vt:lpstr>Titres des diapositives</vt:lpstr>
      </vt:variant>
      <vt:variant>
        <vt:i4>78</vt:i4>
      </vt:variant>
    </vt:vector>
  </HeadingPairs>
  <TitlesOfParts>
    <vt:vector size="84" baseType="lpstr">
      <vt:lpstr>1_Thème Office</vt:lpstr>
      <vt:lpstr>Conception personnalisée</vt:lpstr>
      <vt:lpstr>4_Conception personnalisée</vt:lpstr>
      <vt:lpstr>3_Conception personnalisée</vt:lpstr>
      <vt:lpstr>1_Conception personnalisée</vt:lpstr>
      <vt:lpstr>2_Conception personnalisée</vt:lpstr>
      <vt:lpstr>Présentation PowerPoint</vt:lpstr>
      <vt:lpstr>Présentation PowerPoint</vt:lpstr>
      <vt:lpstr>l’évaluation de janvier</vt:lpstr>
      <vt:lpstr>Où trouver les Documents pertinents?</vt:lpstr>
      <vt:lpstr>Présentation PowerPoint</vt:lpstr>
      <vt:lpstr>SEPT  -  OCT  -  NOV  -  DEC  -  JAN  -  FEV</vt:lpstr>
      <vt:lpstr>Correction du Projet personnel</vt:lpstr>
      <vt:lpstr>L’Échantillonnage</vt:lpstr>
      <vt:lpstr>Les éléments du projet personnel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rédaction du rapport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EXEMPLE DE RAPPORT</vt:lpstr>
      <vt:lpstr>Contexte</vt:lpstr>
      <vt:lpstr>Mon but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Documents à consulter pour la rédaction du rapport</vt:lpstr>
      <vt:lpstr>Documents à consulter pour la rédaction du rapport</vt:lpstr>
      <vt:lpstr>Prochaines rencontres </vt:lpstr>
      <vt:lpstr>DES QUESTIONS?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CONSEIL D’ADMINISTRATION</dc:title>
  <dc:creator>Stefani</dc:creator>
  <cp:lastModifiedBy>Mélanie Martin</cp:lastModifiedBy>
  <cp:revision>5</cp:revision>
  <dcterms:modified xsi:type="dcterms:W3CDTF">2021-01-26T14:08:23Z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0x010100D08888119AC91544BCE07CF54EAE37DA</vt:lpwstr>
  </property>
  <property fmtid="{D5CDD505-2E9C-101B-9397-08002B2CF9AE}" pid="3" name="Order">
    <vt:r8>1711700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